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070"/>
              </p:ext>
            </p:extLst>
          </p:nvPr>
        </p:nvGraphicFramePr>
        <p:xfrm>
          <a:off x="2103120" y="560509"/>
          <a:ext cx="9765860" cy="591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425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4064000" y="584200"/>
            <a:ext cx="3251200" cy="6985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7988300" y="730250"/>
            <a:ext cx="1295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9702800" y="730250"/>
            <a:ext cx="10287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6350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3909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1468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Reservation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89027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66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66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25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925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84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0043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043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FQA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4" idx="2"/>
          </p:cNvCxnSpPr>
          <p:nvPr/>
        </p:nvCxnSpPr>
        <p:spPr>
          <a:xfrm>
            <a:off x="5689600" y="12827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0"/>
          </p:cNvCxnSpPr>
          <p:nvPr/>
        </p:nvCxnSpPr>
        <p:spPr>
          <a:xfrm flipV="1">
            <a:off x="1784350" y="1638300"/>
            <a:ext cx="0" cy="46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84350" y="1638300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0"/>
          </p:cNvCxnSpPr>
          <p:nvPr/>
        </p:nvCxnSpPr>
        <p:spPr>
          <a:xfrm flipV="1">
            <a:off x="100520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</p:cNvCxnSpPr>
          <p:nvPr/>
        </p:nvCxnSpPr>
        <p:spPr>
          <a:xfrm flipV="1">
            <a:off x="45402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0"/>
          </p:cNvCxnSpPr>
          <p:nvPr/>
        </p:nvCxnSpPr>
        <p:spPr>
          <a:xfrm flipV="1">
            <a:off x="72961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4" idx="0"/>
          </p:cNvCxnSpPr>
          <p:nvPr/>
        </p:nvCxnSpPr>
        <p:spPr>
          <a:xfrm>
            <a:off x="17843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17843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02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402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1520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0520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520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" idx="3"/>
            <a:endCxn id="5" idx="1"/>
          </p:cNvCxnSpPr>
          <p:nvPr/>
        </p:nvCxnSpPr>
        <p:spPr>
          <a:xfrm>
            <a:off x="7315200" y="933450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  <a:endCxn id="6" idx="1"/>
          </p:cNvCxnSpPr>
          <p:nvPr/>
        </p:nvCxnSpPr>
        <p:spPr>
          <a:xfrm>
            <a:off x="9283700" y="9334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184150" y="368300"/>
            <a:ext cx="11681260" cy="5853741"/>
            <a:chOff x="184150" y="368300"/>
            <a:chExt cx="11681260" cy="5853741"/>
          </a:xfrm>
        </p:grpSpPr>
        <p:grpSp>
          <p:nvGrpSpPr>
            <p:cNvPr id="49" name="그룹 48"/>
            <p:cNvGrpSpPr/>
            <p:nvPr/>
          </p:nvGrpSpPr>
          <p:grpSpPr>
            <a:xfrm>
              <a:off x="184150" y="368300"/>
              <a:ext cx="5683250" cy="3276600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8867131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27656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661989" y="3426223"/>
              <a:ext cx="1073506" cy="450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867131" y="3465710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73038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557008" y="4316177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38363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10258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2786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80047" y="5043679"/>
              <a:ext cx="1301596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84993" y="5043679"/>
              <a:ext cx="1135027" cy="7377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78149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255937" y="5043680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730383" y="5043682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730383" y="5771191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198742" y="3066093"/>
              <a:ext cx="1005" cy="36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339222" y="3066093"/>
              <a:ext cx="0" cy="39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7735495" y="3651649"/>
              <a:ext cx="1131636" cy="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297897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297897" y="5494534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6951146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298246" y="4564153"/>
              <a:ext cx="276654" cy="6823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015981" y="4528815"/>
              <a:ext cx="276654" cy="7530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8598437" y="4517594"/>
              <a:ext cx="276652" cy="775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335659" y="4555889"/>
              <a:ext cx="276653" cy="69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383634" y="2840668"/>
              <a:ext cx="344023" cy="1700932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518660" y="2840668"/>
              <a:ext cx="153178" cy="1700932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032063" y="4009018"/>
              <a:ext cx="399617" cy="214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7945376" y="2922330"/>
              <a:ext cx="399615" cy="2388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6858689" y="1835642"/>
              <a:ext cx="399615" cy="45614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118752" y="3137030"/>
              <a:ext cx="399615" cy="1958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4777773" y="3752615"/>
              <a:ext cx="1399425" cy="5635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35975"/>
              </p:ext>
            </p:extLst>
          </p:nvPr>
        </p:nvGraphicFramePr>
        <p:xfrm>
          <a:off x="8737600" y="300566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061556" y="300566"/>
            <a:ext cx="6530458" cy="5884862"/>
            <a:chOff x="2061556" y="300566"/>
            <a:chExt cx="6530458" cy="58848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1556" y="300566"/>
              <a:ext cx="6530458" cy="588486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658713" y="386542"/>
              <a:ext cx="521923" cy="536171"/>
              <a:chOff x="7556269" y="353291"/>
              <a:chExt cx="565266" cy="53617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89683" y="361604"/>
              <a:ext cx="521923" cy="536171"/>
              <a:chOff x="7556269" y="353291"/>
              <a:chExt cx="565266" cy="53617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연결자 8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25634" y="361604"/>
              <a:ext cx="521923" cy="536171"/>
              <a:chOff x="7556269" y="353291"/>
              <a:chExt cx="565266" cy="536171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연결자 23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657660" y="361604"/>
              <a:ext cx="521923" cy="536171"/>
              <a:chOff x="7556269" y="353291"/>
              <a:chExt cx="565266" cy="5361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연결자 2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920250" y="361604"/>
              <a:ext cx="521923" cy="536171"/>
              <a:chOff x="7556269" y="353291"/>
              <a:chExt cx="565266" cy="536171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연결자 2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34637" y="1475510"/>
              <a:ext cx="521923" cy="536171"/>
              <a:chOff x="7556269" y="353291"/>
              <a:chExt cx="565266" cy="536171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79583" y="1458884"/>
              <a:ext cx="521923" cy="536171"/>
              <a:chOff x="7556269" y="353291"/>
              <a:chExt cx="565266" cy="536171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9729"/>
              </p:ext>
            </p:extLst>
          </p:nvPr>
        </p:nvGraphicFramePr>
        <p:xfrm>
          <a:off x="8737601" y="2501315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About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Rooms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Reservation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Community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Log in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Info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Facilities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60660"/>
              </p:ext>
            </p:extLst>
          </p:nvPr>
        </p:nvGraphicFramePr>
        <p:xfrm>
          <a:off x="8737600" y="300566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Log in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8676"/>
              </p:ext>
            </p:extLst>
          </p:nvPr>
        </p:nvGraphicFramePr>
        <p:xfrm>
          <a:off x="8737601" y="2501315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/PW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입력 후 버튼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메인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회원 가입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47" y="300566"/>
            <a:ext cx="6858000" cy="609504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012395" y="4235335"/>
            <a:ext cx="521923" cy="536171"/>
            <a:chOff x="7556269" y="353291"/>
            <a:chExt cx="565266" cy="536171"/>
          </a:xfrm>
        </p:grpSpPr>
        <p:sp>
          <p:nvSpPr>
            <p:cNvPr id="10" name="타원 9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12394" y="4590704"/>
            <a:ext cx="521923" cy="536171"/>
            <a:chOff x="7556269" y="353291"/>
            <a:chExt cx="565266" cy="536171"/>
          </a:xfrm>
        </p:grpSpPr>
        <p:sp>
          <p:nvSpPr>
            <p:cNvPr id="13" name="타원 12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59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228</Words>
  <Application>Microsoft Office PowerPoint</Application>
  <PresentationFormat>와이드스크린</PresentationFormat>
  <Paragraphs>129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18</cp:revision>
  <dcterms:created xsi:type="dcterms:W3CDTF">2023-04-19T00:25:23Z</dcterms:created>
  <dcterms:modified xsi:type="dcterms:W3CDTF">2023-04-20T06:37:55Z</dcterms:modified>
</cp:coreProperties>
</file>