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70" r:id="rId4"/>
    <p:sldId id="259" r:id="rId5"/>
    <p:sldId id="266" r:id="rId6"/>
    <p:sldId id="267" r:id="rId7"/>
    <p:sldId id="268" r:id="rId8"/>
    <p:sldId id="269" r:id="rId9"/>
    <p:sldId id="271" r:id="rId10"/>
    <p:sldId id="272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0"/>
    <p:restoredTop sz="94549"/>
  </p:normalViewPr>
  <p:slideViewPr>
    <p:cSldViewPr snapToObjects="1">
      <p:cViewPr varScale="1">
        <p:scale>
          <a:sx n="73" d="100"/>
          <a:sy n="73" d="100"/>
        </p:scale>
        <p:origin x="204" y="66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 smtClean="0"/>
              <a:pPr lvl="0">
                <a:defRPr lang="ko-KR" altLang="en-US"/>
              </a:pPr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26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22D86A-5F52-4165-8473-F1B836277586}" type="datetime1">
              <a:rPr lang="ko-KR" altLang="en-US" smtClean="0"/>
              <a:pPr lvl="0">
                <a:defRPr lang="ko-KR" altLang="en-US"/>
              </a:pPr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9248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22D86A-5F52-4165-8473-F1B836277586}" type="datetime1">
              <a:rPr lang="ko-KR" altLang="en-US" smtClean="0"/>
              <a:pPr lvl="0">
                <a:defRPr lang="ko-KR" altLang="en-US"/>
              </a:pPr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0247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 smtClean="0"/>
              <a:pPr lvl="0">
                <a:defRPr lang="ko-KR" altLang="en-US"/>
              </a:pPr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66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 smtClean="0"/>
              <a:pPr lvl="0">
                <a:defRPr lang="ko-KR" altLang="en-US"/>
              </a:pPr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07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22D86A-5F52-4165-8473-F1B836277586}" type="datetime1">
              <a:rPr lang="ko-KR" altLang="en-US" smtClean="0"/>
              <a:pPr lvl="0">
                <a:defRPr lang="ko-KR" altLang="en-US"/>
              </a:pPr>
              <a:t>2023-04-19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94647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22D86A-5F52-4165-8473-F1B836277586}" type="datetime1">
              <a:rPr lang="ko-KR" altLang="en-US" smtClean="0"/>
              <a:pPr lvl="0">
                <a:defRPr lang="ko-KR" altLang="en-US"/>
              </a:pPr>
              <a:t>2023-04-19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3163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 smtClean="0"/>
              <a:pPr lvl="0">
                <a:defRPr lang="ko-KR" altLang="en-US"/>
              </a:pPr>
              <a:t>2023-04-19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8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 smtClean="0"/>
              <a:pPr lvl="0">
                <a:defRPr lang="ko-KR" altLang="en-US"/>
              </a:pPr>
              <a:t>2023-04-19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89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22D86A-5F52-4165-8473-F1B836277586}" type="datetime1">
              <a:rPr lang="ko-KR" altLang="en-US" smtClean="0"/>
              <a:pPr lvl="0">
                <a:defRPr lang="ko-KR" altLang="en-US"/>
              </a:pPr>
              <a:t>2023-04-19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5323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22D86A-5F52-4165-8473-F1B836277586}" type="datetime1">
              <a:rPr lang="ko-KR" altLang="en-US" smtClean="0"/>
              <a:pPr lvl="0">
                <a:defRPr lang="ko-KR" altLang="en-US"/>
              </a:pPr>
              <a:t>2023-04-19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97771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 smtClean="0"/>
              <a:pPr lvl="0">
                <a:defRPr lang="ko-KR" altLang="en-US"/>
              </a:pPr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21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스타일 가이드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2514" y="5154215"/>
            <a:ext cx="2664333" cy="365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이름</a:t>
            </a:r>
          </a:p>
        </p:txBody>
      </p:sp>
      <p:cxnSp>
        <p:nvCxnSpPr>
          <p:cNvPr id="5" name="직선 연결선 6"/>
          <p:cNvCxnSpPr/>
          <p:nvPr/>
        </p:nvCxnSpPr>
        <p:spPr>
          <a:xfrm>
            <a:off x="0" y="3600450"/>
            <a:ext cx="9144000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55748" y="5065490"/>
            <a:ext cx="792099" cy="54283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/>
              <a:t>8조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54758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6"/>
          <p:cNvCxnSpPr/>
          <p:nvPr/>
        </p:nvCxnSpPr>
        <p:spPr>
          <a:xfrm>
            <a:off x="2043018" y="1052670"/>
            <a:ext cx="6952296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51650" y="204377"/>
            <a:ext cx="7312306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200" dirty="0"/>
              <a:t>N</a:t>
            </a:r>
            <a:r>
              <a:rPr lang="ko-KR" altLang="en-US" sz="3200" dirty="0" err="1"/>
              <a:t>avigation</a:t>
            </a:r>
            <a:endParaRPr lang="ko-KR" altLang="en-US" sz="3200" dirty="0"/>
          </a:p>
          <a:p>
            <a:pPr>
              <a:defRPr lang="ko-KR" altLang="en-US"/>
            </a:pP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6516270" y="1988800"/>
            <a:ext cx="3229356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 err="1" smtClean="0"/>
              <a:t>푸터구조</a:t>
            </a:r>
            <a:endParaRPr lang="en-US" altLang="ko-KR" dirty="0" smtClean="0"/>
          </a:p>
          <a:p>
            <a:pPr>
              <a:defRPr lang="ko-KR" altLang="en-US"/>
            </a:pPr>
            <a:r>
              <a:rPr lang="en-US" altLang="ko-KR" dirty="0" smtClean="0">
                <a:solidFill>
                  <a:srgbClr val="000000">
                    <a:alpha val="100000"/>
                  </a:srgbClr>
                </a:solidFill>
                <a:latin typeface="Arial"/>
                <a:ea typeface="����"/>
              </a:rPr>
              <a:t>content</a:t>
            </a:r>
            <a:endParaRPr lang="en-US" altLang="ko-KR" dirty="0">
              <a:solidFill>
                <a:srgbClr val="000000">
                  <a:alpha val="100000"/>
                </a:srgbClr>
              </a:solidFill>
              <a:latin typeface="Arial"/>
              <a:ea typeface="����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076" y="2780910"/>
            <a:ext cx="16502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구동환경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스타일 </a:t>
            </a:r>
            <a:r>
              <a:rPr lang="ko-KR" altLang="en-US" sz="1600" dirty="0">
                <a:solidFill>
                  <a:schemeClr val="bg1"/>
                </a:solidFill>
              </a:rPr>
              <a:t>정의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b="1" dirty="0" smtClean="0"/>
              <a:t>레이아웃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구성요소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기능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024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40054" y="1628774"/>
            <a:ext cx="8863892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3468" y="404621"/>
            <a:ext cx="7312306" cy="850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5000"/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51571" y="2132838"/>
            <a:ext cx="6840857" cy="429768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lnSpc>
                <a:spcPct val="115000"/>
              </a:lnSpc>
              <a:buFont typeface="Arial"/>
              <a:buChar char="•"/>
              <a:defRPr lang="ko-KR" altLang="en-US"/>
            </a:pPr>
            <a:r>
              <a:rPr lang="ko-KR" altLang="en-US" sz="3000">
                <a:solidFill>
                  <a:schemeClr val="tx1"/>
                </a:solidFill>
              </a:rPr>
              <a:t> 구동환경</a:t>
            </a:r>
          </a:p>
          <a:p>
            <a:pPr>
              <a:lnSpc>
                <a:spcPct val="115000"/>
              </a:lnSpc>
              <a:buFont typeface="Arial"/>
              <a:buChar char="•"/>
              <a:defRPr lang="ko-KR" altLang="en-US"/>
            </a:pPr>
            <a:r>
              <a:rPr lang="ko-KR" altLang="en-US" sz="3000">
                <a:solidFill>
                  <a:schemeClr val="tx1"/>
                </a:solidFill>
              </a:rPr>
              <a:t> 레이아웃</a:t>
            </a:r>
          </a:p>
          <a:p>
            <a:pPr>
              <a:lnSpc>
                <a:spcPct val="115000"/>
              </a:lnSpc>
              <a:buFont typeface="Arial"/>
              <a:buChar char="•"/>
              <a:defRPr lang="ko-KR" altLang="en-US"/>
            </a:pPr>
            <a:r>
              <a:rPr lang="ko-KR" altLang="en-US" sz="3000">
                <a:solidFill>
                  <a:schemeClr val="tx1"/>
                </a:solidFill>
              </a:rPr>
              <a:t> navigation위 상세구조</a:t>
            </a:r>
          </a:p>
          <a:p>
            <a:pPr>
              <a:lnSpc>
                <a:spcPct val="115000"/>
              </a:lnSpc>
              <a:buFont typeface="Arial"/>
              <a:buChar char="•"/>
              <a:defRPr lang="ko-KR" altLang="en-US"/>
            </a:pPr>
            <a:r>
              <a:rPr lang="ko-KR" altLang="en-US" sz="3000">
                <a:solidFill>
                  <a:schemeClr val="tx1"/>
                </a:solidFill>
              </a:rPr>
              <a:t> content의 상세구조</a:t>
            </a:r>
          </a:p>
          <a:p>
            <a:pPr>
              <a:lnSpc>
                <a:spcPct val="115000"/>
              </a:lnSpc>
              <a:buFont typeface="Arial"/>
              <a:buChar char="•"/>
              <a:defRPr lang="ko-KR" altLang="en-US"/>
            </a:pPr>
            <a:r>
              <a:rPr lang="ko-KR" altLang="en-US" sz="3000">
                <a:solidFill>
                  <a:schemeClr val="tx1"/>
                </a:solidFill>
              </a:rPr>
              <a:t> 푸터 구조</a:t>
            </a:r>
          </a:p>
          <a:p>
            <a:pPr>
              <a:lnSpc>
                <a:spcPct val="115000"/>
              </a:lnSpc>
              <a:buFont typeface="Arial"/>
              <a:buChar char="•"/>
              <a:defRPr lang="ko-KR" altLang="en-US"/>
            </a:pPr>
            <a:r>
              <a:rPr lang="ko-KR" altLang="en-US" sz="3000">
                <a:solidFill>
                  <a:schemeClr val="tx1"/>
                </a:solidFill>
              </a:rPr>
              <a:t> 그리드 형태</a:t>
            </a:r>
          </a:p>
          <a:p>
            <a:pPr>
              <a:lnSpc>
                <a:spcPct val="115000"/>
              </a:lnSpc>
              <a:buFont typeface="Arial"/>
              <a:buChar char="•"/>
              <a:defRPr lang="ko-KR" altLang="en-US"/>
            </a:pPr>
            <a:r>
              <a:rPr lang="ko-KR" altLang="en-US" sz="3000">
                <a:solidFill>
                  <a:schemeClr val="tx1"/>
                </a:solidFill>
              </a:rPr>
              <a:t> 버튼 스타일</a:t>
            </a:r>
          </a:p>
          <a:p>
            <a:pPr>
              <a:lnSpc>
                <a:spcPct val="115000"/>
              </a:lnSpc>
              <a:buFont typeface="Arial"/>
              <a:buNone/>
              <a:defRPr lang="ko-KR" altLang="en-US"/>
            </a:pPr>
            <a:endParaRPr lang="ko-KR" altLang="en-US" sz="30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54758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6"/>
          <p:cNvCxnSpPr/>
          <p:nvPr/>
        </p:nvCxnSpPr>
        <p:spPr>
          <a:xfrm>
            <a:off x="2043018" y="1052670"/>
            <a:ext cx="6952296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51650" y="204377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dirty="0" err="1" smtClean="0"/>
              <a:t>구동환경</a:t>
            </a:r>
            <a:endParaRPr lang="ko-KR" alt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145076" y="2780910"/>
            <a:ext cx="16502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b="1" dirty="0" err="1"/>
              <a:t>구동환경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스타일 </a:t>
            </a:r>
            <a:r>
              <a:rPr lang="ko-KR" altLang="en-US" sz="1600" dirty="0">
                <a:solidFill>
                  <a:schemeClr val="bg1"/>
                </a:solidFill>
              </a:rPr>
              <a:t>정의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레이아웃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구성요소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기능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11457" y="1346966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 lang="ko-KR" altLang="en-US"/>
            </a:pPr>
            <a:r>
              <a:rPr lang="en-US" altLang="ko-KR" dirty="0"/>
              <a:t>1 </a:t>
            </a:r>
            <a:r>
              <a:rPr lang="ko-KR" altLang="en-US" dirty="0"/>
              <a:t>컴퓨터 </a:t>
            </a:r>
            <a:r>
              <a:rPr lang="en-US" altLang="ko-KR" dirty="0"/>
              <a:t>OS </a:t>
            </a:r>
            <a:r>
              <a:rPr lang="ko-KR" altLang="en-US" dirty="0"/>
              <a:t>확인 </a:t>
            </a:r>
            <a:r>
              <a:rPr lang="en-US" altLang="ko-KR" dirty="0"/>
              <a:t>– </a:t>
            </a:r>
            <a:r>
              <a:rPr lang="ko-KR" altLang="en-US" dirty="0"/>
              <a:t>기업 </a:t>
            </a:r>
            <a:r>
              <a:rPr lang="en-US" altLang="ko-KR" dirty="0"/>
              <a:t>OS </a:t>
            </a:r>
            <a:r>
              <a:rPr lang="ko-KR" altLang="en-US" dirty="0"/>
              <a:t>확인</a:t>
            </a:r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en-US" altLang="ko-KR" dirty="0"/>
              <a:t>2 </a:t>
            </a:r>
            <a:r>
              <a:rPr lang="ko-KR" altLang="en-US" dirty="0"/>
              <a:t>웹 브라우저 확인</a:t>
            </a:r>
            <a:r>
              <a:rPr lang="en-US" altLang="ko-KR" dirty="0"/>
              <a:t>(</a:t>
            </a:r>
            <a:r>
              <a:rPr lang="ko-KR" altLang="en-US" dirty="0"/>
              <a:t>크롬 </a:t>
            </a:r>
            <a:r>
              <a:rPr lang="en-US" altLang="ko-KR" dirty="0"/>
              <a:t>or </a:t>
            </a:r>
            <a:r>
              <a:rPr lang="ko-KR" altLang="en-US" dirty="0"/>
              <a:t>사파리</a:t>
            </a:r>
            <a:r>
              <a:rPr lang="en-US" altLang="ko-KR" dirty="0"/>
              <a:t>,.)</a:t>
            </a:r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en-US" altLang="ko-KR" dirty="0"/>
              <a:t>3 </a:t>
            </a:r>
            <a:r>
              <a:rPr lang="ko-KR" altLang="en-US" dirty="0"/>
              <a:t>모니터 해상도 확인</a:t>
            </a:r>
          </a:p>
          <a:p>
            <a:pPr>
              <a:defRPr lang="ko-KR" altLang="en-US"/>
            </a:pPr>
            <a:r>
              <a:rPr lang="ko-KR" altLang="en-US" dirty="0"/>
              <a:t>기본 해상도 </a:t>
            </a:r>
            <a:r>
              <a:rPr lang="en-US" altLang="ko-KR" dirty="0"/>
              <a:t>1280px*1024px</a:t>
            </a:r>
          </a:p>
          <a:p>
            <a:pPr>
              <a:defRPr lang="ko-KR" altLang="en-US"/>
            </a:pPr>
            <a:r>
              <a:rPr lang="ko-KR" altLang="en-US" dirty="0"/>
              <a:t>모니터 해상도 </a:t>
            </a:r>
            <a:r>
              <a:rPr lang="en-US" altLang="ko-KR" dirty="0"/>
              <a:t>1280px * 2014px</a:t>
            </a:r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en-US" altLang="ko-KR" dirty="0"/>
              <a:t>4. </a:t>
            </a:r>
            <a:r>
              <a:rPr lang="en-US" altLang="ko-KR" dirty="0" err="1"/>
              <a:t>프레임</a:t>
            </a:r>
            <a:r>
              <a:rPr lang="en-US" altLang="ko-KR" dirty="0"/>
              <a:t> </a:t>
            </a:r>
            <a:r>
              <a:rPr lang="en-US" altLang="ko-KR" dirty="0" err="1"/>
              <a:t>세트</a:t>
            </a:r>
            <a:endParaRPr lang="en-US" altLang="ko-KR" dirty="0"/>
          </a:p>
          <a:p>
            <a:pPr>
              <a:defRPr lang="ko-KR" altLang="en-US"/>
            </a:pPr>
            <a:r>
              <a:rPr lang="en-US" altLang="ko-KR" dirty="0"/>
              <a:t>1) Case 1</a:t>
            </a:r>
          </a:p>
          <a:p>
            <a:pPr>
              <a:defRPr lang="ko-KR" altLang="en-US"/>
            </a:pPr>
            <a:r>
              <a:rPr lang="en-US" altLang="ko-KR" dirty="0" err="1"/>
              <a:t>좌측에</a:t>
            </a:r>
            <a:r>
              <a:rPr lang="en-US" altLang="ko-KR" dirty="0"/>
              <a:t> </a:t>
            </a:r>
            <a:r>
              <a:rPr lang="en-US" altLang="ko-KR" dirty="0" err="1"/>
              <a:t>사이트의</a:t>
            </a:r>
            <a:r>
              <a:rPr lang="en-US" altLang="ko-KR" dirty="0"/>
              <a:t> </a:t>
            </a:r>
            <a:r>
              <a:rPr lang="en-US" altLang="ko-KR" dirty="0" err="1"/>
              <a:t>기능을</a:t>
            </a:r>
            <a:r>
              <a:rPr lang="en-US" altLang="ko-KR" dirty="0"/>
              <a:t> </a:t>
            </a:r>
            <a:r>
              <a:rPr lang="en-US" altLang="ko-KR" dirty="0" err="1"/>
              <a:t>사용할</a:t>
            </a:r>
            <a:r>
              <a:rPr lang="en-US" altLang="ko-KR" dirty="0"/>
              <a:t> 수 </a:t>
            </a:r>
            <a:r>
              <a:rPr lang="en-US" altLang="ko-KR" dirty="0" err="1"/>
              <a:t>있는</a:t>
            </a:r>
            <a:r>
              <a:rPr lang="en-US" altLang="ko-KR" dirty="0"/>
              <a:t> Navigation </a:t>
            </a:r>
            <a:r>
              <a:rPr lang="en-US" altLang="ko-KR" dirty="0" err="1"/>
              <a:t>menu가</a:t>
            </a:r>
            <a:r>
              <a:rPr lang="en-US" altLang="ko-KR" dirty="0"/>
              <a:t> </a:t>
            </a:r>
            <a:r>
              <a:rPr lang="en-US" altLang="ko-KR" dirty="0" err="1"/>
              <a:t>있고</a:t>
            </a:r>
            <a:r>
              <a:rPr lang="en-US" altLang="ko-KR" dirty="0"/>
              <a:t>, </a:t>
            </a:r>
          </a:p>
          <a:p>
            <a:pPr>
              <a:defRPr lang="ko-KR" altLang="en-US"/>
            </a:pPr>
            <a:r>
              <a:rPr lang="en-US" altLang="ko-KR" dirty="0" err="1"/>
              <a:t>바디에</a:t>
            </a:r>
            <a:r>
              <a:rPr lang="en-US" altLang="ko-KR" dirty="0"/>
              <a:t> </a:t>
            </a:r>
            <a:r>
              <a:rPr lang="en-US" altLang="ko-KR" dirty="0" err="1"/>
              <a:t>Cosview를</a:t>
            </a:r>
            <a:r>
              <a:rPr lang="en-US" altLang="ko-KR" dirty="0"/>
              <a:t> </a:t>
            </a:r>
            <a:r>
              <a:rPr lang="en-US" altLang="ko-KR" dirty="0" err="1"/>
              <a:t>소개하는</a:t>
            </a:r>
            <a:r>
              <a:rPr lang="en-US" altLang="ko-KR" dirty="0"/>
              <a:t> </a:t>
            </a:r>
            <a:r>
              <a:rPr lang="en-US" altLang="ko-KR" dirty="0" err="1"/>
              <a:t>동영상이</a:t>
            </a:r>
            <a:r>
              <a:rPr lang="en-US" altLang="ko-KR" dirty="0"/>
              <a:t> </a:t>
            </a:r>
            <a:r>
              <a:rPr lang="en-US" altLang="ko-KR" dirty="0" err="1"/>
              <a:t>있다</a:t>
            </a:r>
            <a:r>
              <a:rPr lang="en-US" altLang="ko-KR" dirty="0"/>
              <a:t>.</a:t>
            </a:r>
          </a:p>
          <a:p>
            <a:pPr>
              <a:defRPr lang="ko-KR" altLang="en-US"/>
            </a:pPr>
            <a:endParaRPr lang="en-US" altLang="ko-KR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644890"/>
              </p:ext>
            </p:extLst>
          </p:nvPr>
        </p:nvGraphicFramePr>
        <p:xfrm>
          <a:off x="6345667" y="1628750"/>
          <a:ext cx="28090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549">
                  <a:extLst>
                    <a:ext uri="{9D8B030D-6E8A-4147-A177-3AD203B41FA5}">
                      <a16:colId xmlns:a16="http://schemas.microsoft.com/office/drawing/2014/main" val="810719767"/>
                    </a:ext>
                  </a:extLst>
                </a:gridCol>
                <a:gridCol w="1404549">
                  <a:extLst>
                    <a:ext uri="{9D8B030D-6E8A-4147-A177-3AD203B41FA5}">
                      <a16:colId xmlns:a16="http://schemas.microsoft.com/office/drawing/2014/main" val="1972155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4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853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72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347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40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54758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6"/>
          <p:cNvCxnSpPr/>
          <p:nvPr/>
        </p:nvCxnSpPr>
        <p:spPr>
          <a:xfrm>
            <a:off x="2043018" y="1052670"/>
            <a:ext cx="6952296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51650" y="204377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dirty="0"/>
              <a:t>레이아웃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516270" y="1988800"/>
            <a:ext cx="3229356" cy="6412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lang="ko-KR" altLang="en-US"/>
            </a:pPr>
            <a:r>
              <a:rPr lang="ko-KR" altLang="en-US" b="0" i="0" dirty="0">
                <a:solidFill>
                  <a:srgbClr val="000000">
                    <a:alpha val="100000"/>
                  </a:srgbClr>
                </a:solidFill>
                <a:latin typeface="Arial"/>
                <a:ea typeface="����"/>
              </a:rPr>
              <a:t>상단메뉴</a:t>
            </a:r>
          </a:p>
          <a:p>
            <a:pPr algn="l">
              <a:defRPr lang="ko-KR" altLang="en-US"/>
            </a:pPr>
            <a:endParaRPr lang="en-US" altLang="ko-KR" b="0" i="0" dirty="0">
              <a:solidFill>
                <a:srgbClr val="000000">
                  <a:alpha val="100000"/>
                </a:srgbClr>
              </a:solidFill>
              <a:latin typeface="Arial"/>
              <a:ea typeface="����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076" y="2780910"/>
            <a:ext cx="16502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구동환경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스타일 </a:t>
            </a:r>
            <a:r>
              <a:rPr lang="ko-KR" altLang="en-US" sz="1600" dirty="0">
                <a:solidFill>
                  <a:schemeClr val="bg1"/>
                </a:solidFill>
              </a:rPr>
              <a:t>정의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b="1" dirty="0" smtClean="0"/>
              <a:t>레이아웃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구성요소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기능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54758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6"/>
          <p:cNvCxnSpPr/>
          <p:nvPr/>
        </p:nvCxnSpPr>
        <p:spPr>
          <a:xfrm>
            <a:off x="2043018" y="1052670"/>
            <a:ext cx="6952296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51650" y="204377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dirty="0"/>
              <a:t>레이아웃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516270" y="1988800"/>
            <a:ext cx="322935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lang="ko-KR" altLang="en-US"/>
            </a:pPr>
            <a:r>
              <a:rPr lang="ko-KR" altLang="en-US" dirty="0" smtClean="0">
                <a:solidFill>
                  <a:srgbClr val="000000">
                    <a:alpha val="100000"/>
                  </a:srgbClr>
                </a:solidFill>
                <a:latin typeface="Arial"/>
                <a:ea typeface="����"/>
              </a:rPr>
              <a:t>로고</a:t>
            </a:r>
            <a:endParaRPr lang="en-US" altLang="ko-KR" b="0" i="0" dirty="0">
              <a:solidFill>
                <a:srgbClr val="000000">
                  <a:alpha val="100000"/>
                </a:srgbClr>
              </a:solidFill>
              <a:latin typeface="Arial"/>
              <a:ea typeface="����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076" y="2780910"/>
            <a:ext cx="16502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구동환경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스타일 </a:t>
            </a:r>
            <a:r>
              <a:rPr lang="ko-KR" altLang="en-US" sz="1600" dirty="0">
                <a:solidFill>
                  <a:schemeClr val="bg1"/>
                </a:solidFill>
              </a:rPr>
              <a:t>정의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b="1" dirty="0" smtClean="0"/>
              <a:t>레이아웃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구성요소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기능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452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54758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6"/>
          <p:cNvCxnSpPr/>
          <p:nvPr/>
        </p:nvCxnSpPr>
        <p:spPr>
          <a:xfrm>
            <a:off x="2043018" y="1052670"/>
            <a:ext cx="6952296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51650" y="204377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dirty="0"/>
              <a:t>레이아웃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516270" y="1988800"/>
            <a:ext cx="3229356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dirty="0">
                <a:solidFill>
                  <a:srgbClr val="000000">
                    <a:alpha val="100000"/>
                  </a:srgbClr>
                </a:solidFill>
                <a:latin typeface="Arial"/>
                <a:ea typeface="����"/>
              </a:rPr>
              <a:t>1. Header </a:t>
            </a:r>
          </a:p>
          <a:p>
            <a:pPr>
              <a:defRPr lang="ko-KR" altLang="en-US"/>
            </a:pPr>
            <a:r>
              <a:rPr lang="en-US" altLang="ko-KR" dirty="0">
                <a:solidFill>
                  <a:srgbClr val="000000">
                    <a:alpha val="100000"/>
                  </a:srgbClr>
                </a:solidFill>
                <a:latin typeface="Arial"/>
                <a:ea typeface="����"/>
              </a:rPr>
              <a:t>2. Navigation Menu</a:t>
            </a:r>
          </a:p>
          <a:p>
            <a:pPr>
              <a:defRPr lang="ko-KR" altLang="en-US"/>
            </a:pPr>
            <a:r>
              <a:rPr lang="en-US" altLang="ko-KR" dirty="0">
                <a:solidFill>
                  <a:srgbClr val="000000">
                    <a:alpha val="100000"/>
                  </a:srgbClr>
                </a:solidFill>
                <a:latin typeface="Arial"/>
                <a:ea typeface="����"/>
              </a:rPr>
              <a:t>3. Contents</a:t>
            </a:r>
          </a:p>
          <a:p>
            <a:pPr>
              <a:defRPr lang="ko-KR" altLang="en-US"/>
            </a:pPr>
            <a:r>
              <a:rPr lang="en-US" altLang="ko-KR" dirty="0">
                <a:solidFill>
                  <a:srgbClr val="000000">
                    <a:alpha val="100000"/>
                  </a:srgbClr>
                </a:solidFill>
                <a:latin typeface="Arial"/>
                <a:ea typeface="����"/>
              </a:rPr>
              <a:t>4. Foote</a:t>
            </a:r>
            <a:endParaRPr lang="ko-KR" altLang="en-US" dirty="0"/>
          </a:p>
          <a:p>
            <a:pPr algn="l">
              <a:defRPr lang="ko-KR" altLang="en-US"/>
            </a:pPr>
            <a:endParaRPr lang="ko-KR" altLang="en-US" b="0" i="0" dirty="0">
              <a:solidFill>
                <a:srgbClr val="000000">
                  <a:alpha val="100000"/>
                </a:srgbClr>
              </a:solidFill>
              <a:latin typeface="Arial"/>
              <a:ea typeface="����"/>
            </a:endParaRPr>
          </a:p>
          <a:p>
            <a:pPr algn="l">
              <a:defRPr lang="ko-KR" altLang="en-US"/>
            </a:pPr>
            <a:endParaRPr lang="en-US" altLang="ko-KR" b="0" i="0" dirty="0">
              <a:solidFill>
                <a:srgbClr val="000000">
                  <a:alpha val="100000"/>
                </a:srgbClr>
              </a:solidFill>
              <a:latin typeface="Arial"/>
              <a:ea typeface="����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076" y="2780910"/>
            <a:ext cx="16502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구동환경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스타일 </a:t>
            </a:r>
            <a:r>
              <a:rPr lang="ko-KR" altLang="en-US" sz="1600" dirty="0">
                <a:solidFill>
                  <a:schemeClr val="bg1"/>
                </a:solidFill>
              </a:rPr>
              <a:t>정의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b="1" dirty="0" smtClean="0"/>
              <a:t>레이아웃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구성요소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기능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709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54758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6"/>
          <p:cNvCxnSpPr/>
          <p:nvPr/>
        </p:nvCxnSpPr>
        <p:spPr>
          <a:xfrm>
            <a:off x="2043018" y="1052670"/>
            <a:ext cx="6952296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51650" y="204377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dirty="0"/>
              <a:t>레이아웃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516270" y="1988800"/>
            <a:ext cx="3229356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/>
              <a:t>주요 링크, 참고자료</a:t>
            </a:r>
          </a:p>
          <a:p>
            <a:pPr>
              <a:defRPr lang="ko-KR" altLang="en-US"/>
            </a:pPr>
            <a:endParaRPr lang="en-US" altLang="ko-KR" dirty="0">
              <a:solidFill>
                <a:srgbClr val="000000">
                  <a:alpha val="100000"/>
                </a:srgbClr>
              </a:solidFill>
              <a:latin typeface="Arial"/>
              <a:ea typeface="����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076" y="2780910"/>
            <a:ext cx="16502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구동환경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스타일 </a:t>
            </a:r>
            <a:r>
              <a:rPr lang="ko-KR" altLang="en-US" sz="1600" dirty="0">
                <a:solidFill>
                  <a:schemeClr val="bg1"/>
                </a:solidFill>
              </a:rPr>
              <a:t>정의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b="1" dirty="0" smtClean="0"/>
              <a:t>레이아웃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구성요소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기능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042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54758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6"/>
          <p:cNvCxnSpPr/>
          <p:nvPr/>
        </p:nvCxnSpPr>
        <p:spPr>
          <a:xfrm>
            <a:off x="2043018" y="1052670"/>
            <a:ext cx="6952296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51650" y="204377"/>
            <a:ext cx="7312306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200" dirty="0"/>
              <a:t>N</a:t>
            </a:r>
            <a:r>
              <a:rPr lang="ko-KR" altLang="en-US" sz="3200" dirty="0" err="1"/>
              <a:t>avigation</a:t>
            </a:r>
            <a:endParaRPr lang="ko-KR" altLang="en-US" sz="3200" dirty="0"/>
          </a:p>
          <a:p>
            <a:pPr>
              <a:defRPr lang="ko-KR" altLang="en-US"/>
            </a:pP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6516270" y="1988800"/>
            <a:ext cx="3229356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 err="1" smtClean="0"/>
              <a:t>푸터구조</a:t>
            </a:r>
            <a:endParaRPr lang="en-US" altLang="ko-KR" dirty="0" smtClean="0"/>
          </a:p>
          <a:p>
            <a:pPr>
              <a:defRPr lang="ko-KR" altLang="en-US"/>
            </a:pPr>
            <a:r>
              <a:rPr lang="en-US" altLang="ko-KR" dirty="0" smtClean="0">
                <a:solidFill>
                  <a:srgbClr val="000000">
                    <a:alpha val="100000"/>
                  </a:srgbClr>
                </a:solidFill>
                <a:latin typeface="Arial"/>
                <a:ea typeface="����"/>
              </a:rPr>
              <a:t>content</a:t>
            </a:r>
            <a:endParaRPr lang="en-US" altLang="ko-KR" dirty="0">
              <a:solidFill>
                <a:srgbClr val="000000">
                  <a:alpha val="100000"/>
                </a:srgbClr>
              </a:solidFill>
              <a:latin typeface="Arial"/>
              <a:ea typeface="����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076" y="2780910"/>
            <a:ext cx="16502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구동환경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스타일 </a:t>
            </a:r>
            <a:r>
              <a:rPr lang="ko-KR" altLang="en-US" sz="1600" dirty="0">
                <a:solidFill>
                  <a:schemeClr val="bg1"/>
                </a:solidFill>
              </a:rPr>
              <a:t>정의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b="1" dirty="0" smtClean="0"/>
              <a:t>레이아웃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구성요소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기능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133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54758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6"/>
          <p:cNvCxnSpPr/>
          <p:nvPr/>
        </p:nvCxnSpPr>
        <p:spPr>
          <a:xfrm>
            <a:off x="2043018" y="1052670"/>
            <a:ext cx="6952296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51650" y="204377"/>
            <a:ext cx="7312306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200" dirty="0"/>
              <a:t>N</a:t>
            </a:r>
            <a:r>
              <a:rPr lang="ko-KR" altLang="en-US" sz="3200" dirty="0" err="1"/>
              <a:t>avigation</a:t>
            </a:r>
            <a:endParaRPr lang="ko-KR" altLang="en-US" sz="3200" dirty="0"/>
          </a:p>
          <a:p>
            <a:pPr>
              <a:defRPr lang="ko-KR" altLang="en-US"/>
            </a:pP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6516270" y="1988800"/>
            <a:ext cx="3229356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 err="1" smtClean="0"/>
              <a:t>푸터구조</a:t>
            </a:r>
            <a:endParaRPr lang="en-US" altLang="ko-KR" dirty="0" smtClean="0"/>
          </a:p>
          <a:p>
            <a:pPr>
              <a:defRPr lang="ko-KR" altLang="en-US"/>
            </a:pPr>
            <a:r>
              <a:rPr lang="en-US" altLang="ko-KR" dirty="0" smtClean="0">
                <a:solidFill>
                  <a:srgbClr val="000000">
                    <a:alpha val="100000"/>
                  </a:srgbClr>
                </a:solidFill>
                <a:latin typeface="Arial"/>
                <a:ea typeface="����"/>
              </a:rPr>
              <a:t>content</a:t>
            </a:r>
            <a:endParaRPr lang="en-US" altLang="ko-KR" dirty="0">
              <a:solidFill>
                <a:srgbClr val="000000">
                  <a:alpha val="100000"/>
                </a:srgbClr>
              </a:solidFill>
              <a:latin typeface="Arial"/>
              <a:ea typeface="����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076" y="2780910"/>
            <a:ext cx="16502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구동환경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스타일 </a:t>
            </a:r>
            <a:r>
              <a:rPr lang="ko-KR" altLang="en-US" sz="1600" dirty="0">
                <a:solidFill>
                  <a:schemeClr val="bg1"/>
                </a:solidFill>
              </a:rPr>
              <a:t>정의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b="1" dirty="0" smtClean="0"/>
              <a:t>레이아웃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구성요소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기능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199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Words>166</Words>
  <Application>Microsoft Office PowerPoint</Application>
  <PresentationFormat>화면 슬라이드 쇼(4:3)</PresentationFormat>
  <Paragraphs>124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����</vt:lpstr>
      <vt:lpstr>맑은 고딕</vt:lpstr>
      <vt:lpstr>Arial</vt:lpstr>
      <vt:lpstr>Office 테마</vt:lpstr>
      <vt:lpstr>스타일 가이드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펜션 예약 프로그램</dc:title>
  <dc:creator>dntjd</dc:creator>
  <cp:lastModifiedBy>FullName</cp:lastModifiedBy>
  <cp:revision>10</cp:revision>
  <dcterms:created xsi:type="dcterms:W3CDTF">2023-04-18T08:43:08Z</dcterms:created>
  <dcterms:modified xsi:type="dcterms:W3CDTF">2023-04-19T04:45:46Z</dcterms:modified>
</cp:coreProperties>
</file>