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4"/>
    <p:restoredTop sz="94412"/>
  </p:normalViewPr>
  <p:slideViewPr>
    <p:cSldViewPr snapToObjects="1">
      <p:cViewPr varScale="1">
        <p:scale>
          <a:sx n="109" d="100"/>
          <a:sy n="109" d="100"/>
        </p:scale>
        <p:origin x="840" y="102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4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84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3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0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749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324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4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73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54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스타일 가이드</a:t>
            </a:r>
          </a:p>
        </p:txBody>
      </p:sp>
      <p:cxnSp>
        <p:nvCxnSpPr>
          <p:cNvPr id="5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30221"/>
              </p:ext>
            </p:extLst>
          </p:nvPr>
        </p:nvGraphicFramePr>
        <p:xfrm>
          <a:off x="7848599" y="4221301"/>
          <a:ext cx="4152830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15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2076415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182391" y="1160748"/>
            <a:ext cx="5709166" cy="4280887"/>
          </a:xfrm>
          <a:prstGeom prst="round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102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/>
              <a:t>N</a:t>
            </a:r>
            <a:r>
              <a:rPr lang="ko-KR" altLang="en-US" sz="3200"/>
              <a:t>avigation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92708"/>
              </p:ext>
            </p:extLst>
          </p:nvPr>
        </p:nvGraphicFramePr>
        <p:xfrm>
          <a:off x="8286533" y="1359704"/>
          <a:ext cx="3641337" cy="39819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 smtClean="0"/>
                        <a:t>Notice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 err="1" smtClean="0"/>
                        <a:t>시설소식</a:t>
                      </a:r>
                      <a:r>
                        <a:rPr lang="ko-KR" altLang="en-US" dirty="0" smtClean="0"/>
                        <a:t> 확인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 smtClean="0"/>
                        <a:t>FQA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 smtClean="0"/>
                        <a:t>시설 문의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Log 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로그인 및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Private Glamping A,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Private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Glamping 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dirty="0"/>
                        <a:t>방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24" y="2766740"/>
            <a:ext cx="1686160" cy="775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3" y="1579636"/>
            <a:ext cx="3200847" cy="7337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39" y="4401108"/>
            <a:ext cx="55252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727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dirty="0" smtClean="0"/>
              <a:t>버튼 스타일</a:t>
            </a:r>
            <a:r>
              <a:rPr lang="en-US" altLang="ko-KR" sz="3200" dirty="0" smtClean="0"/>
              <a:t>&amp;</a:t>
            </a:r>
            <a:r>
              <a:rPr lang="ko-KR" altLang="en-US" sz="3200" dirty="0" smtClean="0"/>
              <a:t>아이콘</a:t>
            </a:r>
            <a:endParaRPr lang="ko-KR" altLang="en-US" sz="3200" dirty="0"/>
          </a:p>
          <a:p>
            <a:pPr>
              <a:defRPr lang="ko-KR" altLang="en-US"/>
            </a:pP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구성요소</a:t>
            </a:r>
            <a:r>
              <a:rPr lang="ko-KR" altLang="en-US" sz="1600" b="1" u="sng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12656"/>
              </p:ext>
            </p:extLst>
          </p:nvPr>
        </p:nvGraphicFramePr>
        <p:xfrm>
          <a:off x="1916796" y="3235041"/>
          <a:ext cx="8355783" cy="277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전화번호 표시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숙소 주소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dirty="0" smtClean="0"/>
                        <a:t>회원가입  </a:t>
                      </a:r>
                      <a:r>
                        <a:rPr lang="en-US" altLang="ko-KR" dirty="0" smtClean="0"/>
                        <a:t>ID </a:t>
                      </a:r>
                      <a:r>
                        <a:rPr lang="ko-KR" altLang="en-US" dirty="0" err="1" smtClean="0"/>
                        <a:t>중복검사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로그인 페이지 이동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메인페이지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/>
                        <a:t>메인페이지</a:t>
                      </a:r>
                      <a:r>
                        <a:rPr lang="ko-KR" altLang="en-US" dirty="0"/>
                        <a:t>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회원가입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973281" y="1198939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139" y="1279708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038" y="1684487"/>
            <a:ext cx="2179880" cy="495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0901" y="2112269"/>
            <a:ext cx="1128059" cy="7520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7750" y="2186639"/>
            <a:ext cx="2160071" cy="6776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0235" y="2096458"/>
            <a:ext cx="1995463" cy="8820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14488" y="2008073"/>
            <a:ext cx="1171739" cy="943107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113928" y="1234678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9786" y="1315447"/>
            <a:ext cx="511581" cy="35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95491" y="1218539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1349" y="1299308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523097" y="1191770"/>
            <a:ext cx="579760" cy="57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8955" y="1272539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57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/>
              <a:t>푸터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25698" y="208193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푸터구조</a:t>
            </a:r>
          </a:p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/>
              <a:t>푸터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23514"/>
              </p:ext>
            </p:extLst>
          </p:nvPr>
        </p:nvGraphicFramePr>
        <p:xfrm>
          <a:off x="2028070" y="3140960"/>
          <a:ext cx="8424414" cy="3168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 smtClean="0"/>
                        <a:t>회사소개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이용약관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개인정보처리방침 클릭 시</a:t>
                      </a:r>
                      <a:endParaRPr lang="en-US" altLang="ko-KR" b="1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 smtClean="0"/>
                        <a:t>관련 정보를 </a:t>
                      </a:r>
                      <a:r>
                        <a:rPr lang="ko-KR" altLang="en-US" b="1" dirty="0" err="1" smtClean="0"/>
                        <a:t>팝업창에</a:t>
                      </a:r>
                      <a:r>
                        <a:rPr lang="ko-KR" altLang="en-US" b="1" dirty="0" smtClean="0"/>
                        <a:t> 게시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 smtClean="0"/>
                        <a:t>회사유형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대표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사업자등록번호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회사위치</a:t>
                      </a:r>
                      <a:endParaRPr lang="ko-KR" altLang="en-US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회사 전화번호 및</a:t>
                      </a:r>
                      <a:r>
                        <a:rPr lang="en-US" altLang="ko-KR" dirty="0" smtClean="0"/>
                        <a:t> email </a:t>
                      </a:r>
                      <a:r>
                        <a:rPr lang="ko-KR" altLang="en-US" dirty="0" smtClean="0"/>
                        <a:t>기재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소셜미디어</a:t>
                      </a:r>
                      <a:r>
                        <a:rPr lang="ko-KR" altLang="en-US" dirty="0" smtClean="0"/>
                        <a:t> 사이트로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961" y="2091896"/>
            <a:ext cx="2938888" cy="7956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6957" y="2033571"/>
            <a:ext cx="3421690" cy="83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71734" y="2080924"/>
            <a:ext cx="2483082" cy="80664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669100" y="1461544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9500" y="1544456"/>
            <a:ext cx="4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966957" y="1315260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2815" y="1396029"/>
            <a:ext cx="511581" cy="35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50496" y="1302117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6354" y="1382886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664054" y="1628774"/>
            <a:ext cx="8863892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468" y="404621"/>
            <a:ext cx="7312306" cy="85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5000"/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5572" y="2132838"/>
            <a:ext cx="6840857" cy="43396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 smtClean="0"/>
              <a:t>구동환경</a:t>
            </a:r>
            <a:endParaRPr lang="ko-KR" altLang="en-US" sz="3000" dirty="0"/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레이아웃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navigation위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상세구조</a:t>
            </a:r>
            <a:endParaRPr lang="ko-KR" altLang="en-US" sz="3000" dirty="0"/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content의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상세구조</a:t>
            </a:r>
            <a:endParaRPr lang="ko-KR" altLang="en-US" sz="3000" dirty="0"/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푸터</a:t>
            </a:r>
            <a:r>
              <a:rPr lang="ko-KR" altLang="en-US" sz="3000" dirty="0"/>
              <a:t> 구조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그리드 형태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버튼 스타일</a:t>
            </a:r>
          </a:p>
          <a:p>
            <a:pPr>
              <a:lnSpc>
                <a:spcPct val="115000"/>
              </a:lnSpc>
              <a:buFont typeface="Arial"/>
              <a:buNone/>
              <a:defRPr lang="ko-KR" altLang="en-US"/>
            </a:pPr>
            <a:endParaRPr lang="ko-KR" altLang="en-US" sz="3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구동환경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b="1" dirty="0" err="1"/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7877" y="134696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1 </a:t>
            </a:r>
            <a:r>
              <a:rPr lang="ko-KR" altLang="en-US" dirty="0"/>
              <a:t>컴퓨터 </a:t>
            </a:r>
            <a:r>
              <a:rPr lang="en-US" altLang="ko-KR" dirty="0"/>
              <a:t>OS </a:t>
            </a:r>
            <a:r>
              <a:rPr lang="ko-KR" altLang="en-US" dirty="0"/>
              <a:t>확인 </a:t>
            </a:r>
            <a:r>
              <a:rPr lang="en-US" altLang="ko-KR" dirty="0"/>
              <a:t>– </a:t>
            </a:r>
            <a:r>
              <a:rPr lang="en-US" altLang="ko-KR" dirty="0" smtClean="0"/>
              <a:t>Window</a:t>
            </a:r>
            <a:endParaRPr lang="ko-KR" altLang="en-US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2 </a:t>
            </a:r>
            <a:r>
              <a:rPr lang="ko-KR" altLang="en-US" dirty="0"/>
              <a:t>웹 브라우저 확인</a:t>
            </a:r>
            <a:r>
              <a:rPr lang="en-US" altLang="ko-KR" dirty="0"/>
              <a:t>(</a:t>
            </a:r>
            <a:r>
              <a:rPr lang="ko-KR" altLang="en-US" dirty="0"/>
              <a:t>크롬 </a:t>
            </a:r>
            <a:r>
              <a:rPr lang="en-US" altLang="ko-KR" dirty="0"/>
              <a:t>or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3 </a:t>
            </a:r>
            <a:r>
              <a:rPr lang="ko-KR" altLang="en-US" dirty="0"/>
              <a:t>모니터 해상도 </a:t>
            </a:r>
          </a:p>
          <a:p>
            <a:pPr>
              <a:defRPr lang="ko-KR" altLang="en-US"/>
            </a:pPr>
            <a:r>
              <a:rPr lang="ko-KR" altLang="en-US" dirty="0"/>
              <a:t>기본 해상도 </a:t>
            </a:r>
            <a:r>
              <a:rPr lang="en-US" altLang="ko-KR" dirty="0"/>
              <a:t>1280px*1024px</a:t>
            </a:r>
          </a:p>
          <a:p>
            <a:pPr>
              <a:defRPr lang="ko-KR" altLang="en-US"/>
            </a:pPr>
            <a:r>
              <a:rPr lang="ko-KR" altLang="en-US" dirty="0"/>
              <a:t>모니터 해상도 </a:t>
            </a:r>
            <a:r>
              <a:rPr lang="en-US" altLang="ko-KR" dirty="0"/>
              <a:t>1280px * 2014px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4. </a:t>
            </a:r>
            <a:r>
              <a:rPr lang="en-US" altLang="ko-KR" dirty="0" err="1"/>
              <a:t>프레임</a:t>
            </a:r>
            <a:r>
              <a:rPr lang="en-US" altLang="ko-KR" dirty="0"/>
              <a:t> </a:t>
            </a:r>
            <a:r>
              <a:rPr lang="en-US" altLang="ko-KR" dirty="0" err="1"/>
              <a:t>세트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1) Case 1</a:t>
            </a:r>
          </a:p>
          <a:p>
            <a:pPr>
              <a:defRPr lang="ko-KR" altLang="en-US"/>
            </a:pPr>
            <a:r>
              <a:rPr lang="ko-KR" altLang="en-US" dirty="0" smtClean="0"/>
              <a:t>상단</a:t>
            </a:r>
            <a:r>
              <a:rPr lang="en-US" altLang="ko-KR" dirty="0" smtClean="0"/>
              <a:t>에 </a:t>
            </a:r>
            <a:r>
              <a:rPr lang="en-US" altLang="ko-KR" dirty="0" err="1"/>
              <a:t>사이트의</a:t>
            </a:r>
            <a:r>
              <a:rPr lang="en-US" altLang="ko-KR" dirty="0"/>
              <a:t> </a:t>
            </a:r>
            <a:r>
              <a:rPr lang="en-US" altLang="ko-KR" dirty="0" err="1"/>
              <a:t>기능을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Navigation </a:t>
            </a:r>
            <a:r>
              <a:rPr lang="en-US" altLang="ko-KR" dirty="0" err="1"/>
              <a:t>menu가</a:t>
            </a:r>
            <a:r>
              <a:rPr lang="en-US" altLang="ko-KR" dirty="0"/>
              <a:t> </a:t>
            </a:r>
            <a:r>
              <a:rPr lang="en-US" altLang="ko-KR" dirty="0" smtClean="0"/>
              <a:t>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51543"/>
              </p:ext>
            </p:extLst>
          </p:nvPr>
        </p:nvGraphicFramePr>
        <p:xfrm>
          <a:off x="6592325" y="1720074"/>
          <a:ext cx="5324755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One</a:t>
                      </a:r>
                      <a:r>
                        <a:rPr lang="en-US" altLang="ko-KR" baseline="0" dirty="0" smtClean="0"/>
                        <a:t> Frame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헤더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 smtClean="0"/>
                        <a:t>메뉴바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Contents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홈페이지 특징 소개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131440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Design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좌측 상단에 홈페이지를 </a:t>
                      </a:r>
                      <a:endParaRPr lang="en-US" altLang="ko-KR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나타내는 이미지 삽입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err="1" smtClean="0"/>
              <a:t>메인페이지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103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63087" y="3299958"/>
            <a:ext cx="3869043" cy="1713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79275" y="5192816"/>
            <a:ext cx="6912960" cy="1152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9275" y="2366142"/>
            <a:ext cx="6912960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37424" y="3299958"/>
            <a:ext cx="2954811" cy="1713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4015" y="3857273"/>
            <a:ext cx="6264870" cy="63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3575650" y="2430386"/>
            <a:ext cx="6264870" cy="63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Navigation Menu</a:t>
            </a:r>
            <a:endParaRPr lang="ko-KR" alt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2063440" y="3830172"/>
            <a:ext cx="6264870" cy="63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3728050" y="1397357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3575650" y="5406367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Footer</a:t>
            </a:r>
            <a:endParaRPr lang="ko-KR" altLang="en-US" sz="36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결제 페이지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859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9274" y="2124357"/>
            <a:ext cx="6912961" cy="12525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79275" y="5568182"/>
            <a:ext cx="6912960" cy="7767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9274" y="3572747"/>
            <a:ext cx="6912962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200" dirty="0" smtClean="0">
                <a:solidFill>
                  <a:schemeClr val="tx1"/>
                </a:solidFill>
              </a:rPr>
              <a:t>Reservation information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5246" y="4543447"/>
            <a:ext cx="6905280" cy="828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200" dirty="0">
                <a:solidFill>
                  <a:schemeClr val="tx1"/>
                </a:solidFill>
              </a:rPr>
              <a:t>Payment </a:t>
            </a:r>
            <a:r>
              <a:rPr lang="en-US" altLang="ko-KR" sz="3200" dirty="0" smtClean="0">
                <a:solidFill>
                  <a:schemeClr val="tx1"/>
                </a:solidFill>
              </a:rPr>
              <a:t>method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147" y="2435671"/>
            <a:ext cx="4477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/>
              <a:t>House Info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5650" y="1282144"/>
            <a:ext cx="626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/>
              <a:t>Header</a:t>
            </a:r>
            <a:endParaRPr lang="ko-KR" altLang="en-US" sz="3200"/>
          </a:p>
        </p:txBody>
      </p:sp>
      <p:sp>
        <p:nvSpPr>
          <p:cNvPr id="16" name="TextBox 15"/>
          <p:cNvSpPr txBox="1"/>
          <p:nvPr/>
        </p:nvSpPr>
        <p:spPr>
          <a:xfrm>
            <a:off x="3575650" y="5633413"/>
            <a:ext cx="626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/>
              <a:t>Footer</a:t>
            </a:r>
            <a:endParaRPr lang="ko-KR" altLang="en-US" sz="32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시설 안내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738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63087" y="4777849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3004" y="5729531"/>
            <a:ext cx="6912960" cy="938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9275" y="2010345"/>
            <a:ext cx="6912960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44090" y="2924837"/>
            <a:ext cx="3348145" cy="26072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85727" y="3868865"/>
            <a:ext cx="6264870" cy="63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Main</a:t>
            </a:r>
            <a:endParaRPr lang="ko-KR" alt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3575650" y="2074589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Navigation Menu</a:t>
            </a:r>
            <a:endParaRPr lang="ko-KR" alt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2095118" y="4845427"/>
            <a:ext cx="544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3575650" y="1187682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3559379" y="5898062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Footer</a:t>
            </a:r>
            <a:endParaRPr lang="ko-KR" altLang="en-US" sz="3600"/>
          </a:p>
        </p:txBody>
      </p:sp>
      <p:sp>
        <p:nvSpPr>
          <p:cNvPr id="17" name="직사각형 16"/>
          <p:cNvSpPr/>
          <p:nvPr/>
        </p:nvSpPr>
        <p:spPr>
          <a:xfrm>
            <a:off x="3163087" y="2924837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21240" y="2962921"/>
            <a:ext cx="5448665" cy="63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9" name="직사각형 18"/>
          <p:cNvSpPr/>
          <p:nvPr/>
        </p:nvSpPr>
        <p:spPr>
          <a:xfrm>
            <a:off x="3163087" y="3863899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95118" y="3931477"/>
            <a:ext cx="544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Contents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088479"/>
            <a:ext cx="3114355" cy="20652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2" y="3322578"/>
            <a:ext cx="3248478" cy="1028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689140"/>
            <a:ext cx="3708412" cy="20192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5660" y="1592796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펜션 이미지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35659" y="3507244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펜션 종류 추천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9656" y="5514122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펜션  소개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그리드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73" y="1596086"/>
            <a:ext cx="7887459" cy="46561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5300" y="1217341"/>
            <a:ext cx="415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 A : Fetch</a:t>
            </a:r>
            <a:r>
              <a:rPr lang="ko-KR" altLang="en-US" dirty="0" smtClean="0"/>
              <a:t>적용이 필요한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780076" y="2011114"/>
            <a:ext cx="935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24192" y="1826448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Month Request 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529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161405" y="1291401"/>
            <a:ext cx="5709166" cy="4280887"/>
          </a:xfrm>
          <a:prstGeom prst="round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102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/>
              <a:t>N</a:t>
            </a:r>
            <a:r>
              <a:rPr lang="ko-KR" altLang="en-US" sz="3200"/>
              <a:t>avigation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93453" y="1881652"/>
          <a:ext cx="3641337" cy="33668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About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회사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Rooms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방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Resrvation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예약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Community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Q&amp;A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Facilities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펜션 이용안내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74" y="2276872"/>
            <a:ext cx="5010829" cy="25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924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317</Words>
  <Application>Microsoft Office PowerPoint</Application>
  <PresentationFormat>와이드스크린</PresentationFormat>
  <Paragraphs>203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����</vt:lpstr>
      <vt:lpstr>맑은 고딕</vt:lpstr>
      <vt:lpstr>Arial</vt:lpstr>
      <vt:lpstr>Calibri</vt:lpstr>
      <vt:lpstr>Calibri Light</vt:lpstr>
      <vt:lpstr>Office 테마</vt:lpstr>
      <vt:lpstr>스타일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펜션 예약 프로그램</dc:title>
  <dc:creator>dntjd</dc:creator>
  <cp:lastModifiedBy>FullName</cp:lastModifiedBy>
  <cp:revision>37</cp:revision>
  <dcterms:created xsi:type="dcterms:W3CDTF">2023-04-18T08:43:08Z</dcterms:created>
  <dcterms:modified xsi:type="dcterms:W3CDTF">2023-04-21T06:18:21Z</dcterms:modified>
</cp:coreProperties>
</file>