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9" r:id="rId9"/>
    <p:sldId id="268" r:id="rId10"/>
    <p:sldId id="267" r:id="rId11"/>
    <p:sldId id="265" r:id="rId12"/>
    <p:sldId id="266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4"/>
    <p:restoredTop sz="94412"/>
  </p:normalViewPr>
  <p:slideViewPr>
    <p:cSldViewPr snapToObjects="1">
      <p:cViewPr varScale="1">
        <p:scale>
          <a:sx n="109" d="100"/>
          <a:sy n="109" d="100"/>
        </p:scale>
        <p:origin x="840" y="102"/>
      </p:cViewPr>
      <p:guideLst>
        <p:guide orient="horz" pos="2158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 smtClean="0"/>
              <a:pPr lvl="0">
                <a:defRPr lang="ko-KR" altLang="en-US"/>
              </a:pPr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14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845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1537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 smtClean="0"/>
              <a:pPr lvl="0">
                <a:defRPr lang="ko-KR" altLang="en-US"/>
              </a:pPr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6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 smtClean="0"/>
              <a:pPr lvl="0">
                <a:defRPr lang="ko-KR" altLang="en-US"/>
              </a:pPr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20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2023-04-24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749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2023-04-24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324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 smtClean="0"/>
              <a:pPr lvl="0">
                <a:defRPr lang="ko-KR" altLang="en-US"/>
              </a:pPr>
              <a:t>2023-04-24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4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 smtClean="0"/>
              <a:pPr lvl="0">
                <a:defRPr lang="ko-KR" altLang="en-US"/>
              </a:pPr>
              <a:t>2023-04-24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92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2023-04-24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7733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422D86A-5F52-4165-8473-F1B836277586}" type="datetime1">
              <a:rPr lang="ko-KR" altLang="en-US" smtClean="0"/>
              <a:pPr lvl="0">
                <a:defRPr lang="ko-KR" altLang="en-US"/>
              </a:pPr>
              <a:t>2023-04-24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 smtClean="0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4540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 편집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ransition/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스타일 가이드</a:t>
            </a:r>
          </a:p>
        </p:txBody>
      </p:sp>
      <p:cxnSp>
        <p:nvCxnSpPr>
          <p:cNvPr id="5" name="직선 연결선 6"/>
          <p:cNvCxnSpPr/>
          <p:nvPr/>
        </p:nvCxnSpPr>
        <p:spPr>
          <a:xfrm>
            <a:off x="1524000" y="3600450"/>
            <a:ext cx="9144000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00495" y="411025"/>
            <a:ext cx="2199686" cy="2108789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827193"/>
              </p:ext>
            </p:extLst>
          </p:nvPr>
        </p:nvGraphicFramePr>
        <p:xfrm>
          <a:off x="4727847" y="4221301"/>
          <a:ext cx="7273582" cy="2274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6791">
                  <a:extLst>
                    <a:ext uri="{9D8B030D-6E8A-4147-A177-3AD203B41FA5}">
                      <a16:colId xmlns:a16="http://schemas.microsoft.com/office/drawing/2014/main" val="116349115"/>
                    </a:ext>
                  </a:extLst>
                </a:gridCol>
                <a:gridCol w="3636791">
                  <a:extLst>
                    <a:ext uri="{9D8B030D-6E8A-4147-A177-3AD203B41FA5}">
                      <a16:colId xmlns:a16="http://schemas.microsoft.com/office/drawing/2014/main" val="2453612234"/>
                    </a:ext>
                  </a:extLst>
                </a:gridCol>
              </a:tblGrid>
              <a:tr h="5686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작성일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2023.04.25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40653380"/>
                  </a:ext>
                </a:extLst>
              </a:tr>
              <a:tr h="5686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소속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4795924"/>
                  </a:ext>
                </a:extLst>
              </a:tr>
              <a:tr h="5686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팀장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정재원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64252782"/>
                  </a:ext>
                </a:extLst>
              </a:tr>
              <a:tr h="56868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조원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최정기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양우성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김민수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황다은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64695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2182391" y="1160748"/>
            <a:ext cx="5709166" cy="4280887"/>
          </a:xfrm>
          <a:prstGeom prst="roundRect">
            <a:avLst/>
          </a:prstGeom>
          <a:solidFill>
            <a:srgbClr val="E0E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2845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6"/>
          <p:cNvCxnSpPr/>
          <p:nvPr/>
        </p:nvCxnSpPr>
        <p:spPr>
          <a:xfrm>
            <a:off x="2043018" y="839535"/>
            <a:ext cx="6952296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51650" y="207222"/>
            <a:ext cx="7312306" cy="1029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200"/>
              <a:t>N</a:t>
            </a:r>
            <a:r>
              <a:rPr lang="ko-KR" altLang="en-US" sz="3200"/>
              <a:t>avigation</a:t>
            </a:r>
          </a:p>
          <a:p>
            <a:pPr>
              <a:defRPr lang="ko-KR" altLang="en-US"/>
            </a:pPr>
            <a:endParaRPr lang="ko-KR" altLang="en-US" sz="3000"/>
          </a:p>
        </p:txBody>
      </p:sp>
      <p:sp>
        <p:nvSpPr>
          <p:cNvPr id="3" name="TextBox 2"/>
          <p:cNvSpPr txBox="1"/>
          <p:nvPr/>
        </p:nvSpPr>
        <p:spPr>
          <a:xfrm>
            <a:off x="145077" y="2783756"/>
            <a:ext cx="165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b="1" dirty="0">
                <a:solidFill>
                  <a:schemeClr val="bg1"/>
                </a:solidFill>
              </a:rPr>
              <a:t>레이아웃</a:t>
            </a:r>
            <a:r>
              <a:rPr lang="ko-KR" altLang="en-US" sz="1600" dirty="0"/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/>
              <a:t>구성요소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푸터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92708"/>
              </p:ext>
            </p:extLst>
          </p:nvPr>
        </p:nvGraphicFramePr>
        <p:xfrm>
          <a:off x="8286533" y="1359704"/>
          <a:ext cx="3641337" cy="39819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75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5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/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/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dirty="0" smtClean="0"/>
                        <a:t>Notice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dirty="0" err="1" smtClean="0"/>
                        <a:t>시설소식</a:t>
                      </a:r>
                      <a:r>
                        <a:rPr lang="ko-KR" altLang="en-US" dirty="0" smtClean="0"/>
                        <a:t> 확인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dirty="0" smtClean="0"/>
                        <a:t>FQA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dirty="0" smtClean="0"/>
                        <a:t>시설 문의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dirty="0"/>
                        <a:t>Log in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/>
                        <a:t>로그인 및 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dirty="0"/>
                        <a:t>Private Glamping A,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dirty="0"/>
                        <a:t>Private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dirty="0"/>
                        <a:t>Glamping 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  <a:defRPr lang="ko-KR" altLang="en-US"/>
                      </a:pPr>
                      <a:endParaRPr lang="en-US" altLang="ko-KR" dirty="0"/>
                    </a:p>
                    <a:p>
                      <a:pPr algn="ctr" latinLnBrk="1">
                        <a:lnSpc>
                          <a:spcPct val="100000"/>
                        </a:lnSpc>
                        <a:defRPr lang="ko-KR" altLang="en-US"/>
                      </a:pPr>
                      <a:r>
                        <a:rPr lang="ko-KR" altLang="en-US" dirty="0"/>
                        <a:t>방 소개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24" y="2766740"/>
            <a:ext cx="1686160" cy="7751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633" y="1579636"/>
            <a:ext cx="3200847" cy="7337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39" y="4401108"/>
            <a:ext cx="552527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4727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23580" y="0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6"/>
          <p:cNvCxnSpPr/>
          <p:nvPr/>
        </p:nvCxnSpPr>
        <p:spPr>
          <a:xfrm>
            <a:off x="2019438" y="1052670"/>
            <a:ext cx="6952296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28070" y="204377"/>
            <a:ext cx="731230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200" dirty="0" smtClean="0"/>
              <a:t>버튼 스타일</a:t>
            </a:r>
            <a:r>
              <a:rPr lang="en-US" altLang="ko-KR" sz="3200" dirty="0" smtClean="0"/>
              <a:t>&amp;</a:t>
            </a:r>
            <a:r>
              <a:rPr lang="ko-KR" altLang="en-US" sz="3200" dirty="0" smtClean="0"/>
              <a:t>아이콘</a:t>
            </a:r>
            <a:endParaRPr lang="ko-KR" altLang="en-US" sz="3200" dirty="0"/>
          </a:p>
          <a:p>
            <a:pPr>
              <a:defRPr lang="ko-KR" altLang="en-US"/>
            </a:pPr>
            <a:endParaRPr lang="ko-KR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21497" y="2780911"/>
            <a:ext cx="165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b="1" dirty="0">
                <a:solidFill>
                  <a:schemeClr val="bg1"/>
                </a:solidFill>
              </a:rPr>
              <a:t>레이아웃</a:t>
            </a:r>
            <a:r>
              <a:rPr lang="ko-KR" altLang="en-US" sz="1600" dirty="0"/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b="1" dirty="0"/>
              <a:t>구성요소</a:t>
            </a:r>
            <a:r>
              <a:rPr lang="ko-KR" altLang="en-US" sz="1600" b="1" u="sng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푸터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112656"/>
              </p:ext>
            </p:extLst>
          </p:nvPr>
        </p:nvGraphicFramePr>
        <p:xfrm>
          <a:off x="1916796" y="3235041"/>
          <a:ext cx="8355783" cy="27778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7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8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02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1" dirty="0"/>
                        <a:t>전화번호 표시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숙소 주소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02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dirty="0" smtClean="0"/>
                        <a:t>회원가입  </a:t>
                      </a:r>
                      <a:r>
                        <a:rPr lang="en-US" altLang="ko-KR" dirty="0" smtClean="0"/>
                        <a:t>ID </a:t>
                      </a:r>
                      <a:r>
                        <a:rPr lang="ko-KR" altLang="en-US" dirty="0" err="1" smtClean="0"/>
                        <a:t>중복검사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02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로그인 페이지 이동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메인페이지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022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 err="1"/>
                        <a:t>메인페이지</a:t>
                      </a:r>
                      <a:r>
                        <a:rPr lang="ko-KR" altLang="en-US" dirty="0"/>
                        <a:t>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회원가입 페이지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1973281" y="1198939"/>
            <a:ext cx="579760" cy="5351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89139" y="1279708"/>
            <a:ext cx="511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58038" y="1684487"/>
            <a:ext cx="2179880" cy="4955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80901" y="2112269"/>
            <a:ext cx="1128059" cy="75204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97750" y="2186639"/>
            <a:ext cx="2160071" cy="67767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30235" y="2096458"/>
            <a:ext cx="1995463" cy="88205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214488" y="2008073"/>
            <a:ext cx="1171739" cy="943107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4113928" y="1234678"/>
            <a:ext cx="579760" cy="5351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29786" y="1315447"/>
            <a:ext cx="511581" cy="359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395491" y="1218539"/>
            <a:ext cx="579760" cy="5351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1349" y="1299308"/>
            <a:ext cx="511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523097" y="1191770"/>
            <a:ext cx="579760" cy="574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38955" y="1272539"/>
            <a:ext cx="511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4</a:t>
            </a:r>
            <a:endParaRPr lang="ko-KR" altLang="en-US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23580" y="0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6"/>
          <p:cNvCxnSpPr/>
          <p:nvPr/>
        </p:nvCxnSpPr>
        <p:spPr>
          <a:xfrm>
            <a:off x="2019438" y="1052670"/>
            <a:ext cx="6952296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28070" y="204377"/>
            <a:ext cx="7312306" cy="574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200"/>
              <a:t>푸터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725698" y="208193"/>
            <a:ext cx="322935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푸터구조</a:t>
            </a:r>
          </a:p>
          <a:p>
            <a:pPr>
              <a:defRPr lang="ko-KR" altLang="en-US"/>
            </a:pPr>
            <a:r>
              <a:rPr lang="en-US" altLang="ko-KR">
                <a:solidFill>
                  <a:srgbClr val="000000">
                    <a:alpha val="100000"/>
                  </a:srgbClr>
                </a:solidFill>
                <a:latin typeface="Arial"/>
                <a:ea typeface="����"/>
              </a:rPr>
              <a:t>content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97" y="2780911"/>
            <a:ext cx="165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b="1" dirty="0">
                <a:solidFill>
                  <a:schemeClr val="bg1"/>
                </a:solidFill>
              </a:rPr>
              <a:t>레이아웃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>
                <a:solidFill>
                  <a:schemeClr val="bg1"/>
                </a:solidFill>
              </a:rPr>
              <a:t>구성요소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 err="1" smtClean="0"/>
              <a:t>푸터</a:t>
            </a:r>
            <a:endParaRPr lang="ko-KR" altLang="en-US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123514"/>
              </p:ext>
            </p:extLst>
          </p:nvPr>
        </p:nvGraphicFramePr>
        <p:xfrm>
          <a:off x="2028070" y="3140960"/>
          <a:ext cx="8424414" cy="31689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0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3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7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2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b="1" dirty="0" smtClean="0"/>
                        <a:t>회사소개</a:t>
                      </a:r>
                      <a:r>
                        <a:rPr lang="en-US" altLang="ko-KR" b="1" dirty="0" smtClean="0"/>
                        <a:t>, </a:t>
                      </a:r>
                      <a:r>
                        <a:rPr lang="ko-KR" altLang="en-US" b="1" dirty="0" smtClean="0"/>
                        <a:t>이용약관</a:t>
                      </a:r>
                      <a:r>
                        <a:rPr lang="en-US" altLang="ko-KR" b="1" dirty="0" smtClean="0"/>
                        <a:t>, </a:t>
                      </a:r>
                      <a:r>
                        <a:rPr lang="ko-KR" altLang="en-US" b="1" dirty="0" smtClean="0"/>
                        <a:t>개인정보처리방침 클릭 시</a:t>
                      </a:r>
                      <a:endParaRPr lang="en-US" altLang="ko-KR" b="1" dirty="0" smtClean="0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b="1" dirty="0" smtClean="0"/>
                        <a:t>관련 정보를 </a:t>
                      </a:r>
                      <a:r>
                        <a:rPr lang="ko-KR" altLang="en-US" b="1" dirty="0" err="1" smtClean="0"/>
                        <a:t>팝업창에</a:t>
                      </a:r>
                      <a:r>
                        <a:rPr lang="ko-KR" altLang="en-US" b="1" dirty="0" smtClean="0"/>
                        <a:t> 게시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52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 err="1" smtClean="0"/>
                        <a:t>회사유형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대표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사업자등록번호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회사위치</a:t>
                      </a:r>
                      <a:endParaRPr lang="ko-KR" altLang="en-US" dirty="0" smtClean="0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dirty="0" smtClean="0"/>
                        <a:t>회사 전화번호 및</a:t>
                      </a:r>
                      <a:r>
                        <a:rPr lang="en-US" altLang="ko-KR" dirty="0" smtClean="0"/>
                        <a:t> email </a:t>
                      </a:r>
                      <a:r>
                        <a:rPr lang="ko-KR" altLang="en-US" dirty="0" smtClean="0"/>
                        <a:t>기재</a:t>
                      </a:r>
                    </a:p>
                    <a:p>
                      <a:pPr algn="ctr" latinLnBrk="1">
                        <a:defRPr lang="ko-KR" altLang="en-US"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5253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 smtClean="0"/>
                        <a:t>각종 </a:t>
                      </a:r>
                      <a:r>
                        <a:rPr lang="ko-KR" altLang="en-US" dirty="0" err="1" smtClean="0"/>
                        <a:t>소셜미디어</a:t>
                      </a:r>
                      <a:r>
                        <a:rPr lang="ko-KR" altLang="en-US" dirty="0" smtClean="0"/>
                        <a:t> 사이트로 이동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5961" y="2091896"/>
            <a:ext cx="2938888" cy="79566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66957" y="2033571"/>
            <a:ext cx="3421690" cy="8383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71734" y="2080924"/>
            <a:ext cx="2483082" cy="806641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1669100" y="1461544"/>
            <a:ext cx="579760" cy="5351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9500" y="1544456"/>
            <a:ext cx="477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966957" y="1315260"/>
            <a:ext cx="579760" cy="5351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2815" y="1396029"/>
            <a:ext cx="511581" cy="359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050496" y="1302117"/>
            <a:ext cx="579760" cy="5351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66354" y="1382886"/>
            <a:ext cx="511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3</a:t>
            </a:r>
            <a:endParaRPr lang="ko-KR" altLang="en-US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4444" y="1944094"/>
            <a:ext cx="9144000" cy="2387600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dirty="0" smtClean="0"/>
              <a:t>Thank you.</a:t>
            </a:r>
            <a:endParaRPr lang="ko-KR" altLang="en-US" dirty="0"/>
          </a:p>
        </p:txBody>
      </p:sp>
      <p:cxnSp>
        <p:nvCxnSpPr>
          <p:cNvPr id="5" name="직선 연결선 6"/>
          <p:cNvCxnSpPr/>
          <p:nvPr/>
        </p:nvCxnSpPr>
        <p:spPr>
          <a:xfrm>
            <a:off x="1534444" y="4422181"/>
            <a:ext cx="9144000" cy="0"/>
          </a:xfrm>
          <a:prstGeom prst="line">
            <a:avLst/>
          </a:prstGeom>
          <a:ln w="571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10939" y="1232756"/>
            <a:ext cx="2199686" cy="210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4238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1664054" y="1628774"/>
            <a:ext cx="8863892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47468" y="404621"/>
            <a:ext cx="7312306" cy="850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5000"/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83192" y="1736812"/>
            <a:ext cx="6840857" cy="556075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3000" dirty="0"/>
              <a:t> </a:t>
            </a:r>
            <a:r>
              <a:rPr lang="ko-KR" altLang="en-US" sz="3000" dirty="0" err="1" smtClean="0"/>
              <a:t>구동환경</a:t>
            </a:r>
            <a:endParaRPr lang="ko-KR" altLang="en-US" sz="3000" dirty="0"/>
          </a:p>
          <a:p>
            <a:pPr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3000" dirty="0"/>
              <a:t> 레이아웃</a:t>
            </a:r>
          </a:p>
          <a:p>
            <a:pPr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3000" dirty="0"/>
              <a:t> </a:t>
            </a:r>
            <a:r>
              <a:rPr lang="ko-KR" altLang="en-US" sz="3000" dirty="0" err="1"/>
              <a:t>navigation위</a:t>
            </a:r>
            <a:r>
              <a:rPr lang="ko-KR" altLang="en-US" sz="3000" dirty="0"/>
              <a:t> </a:t>
            </a:r>
            <a:r>
              <a:rPr lang="ko-KR" altLang="en-US" sz="3000" dirty="0" err="1"/>
              <a:t>상세구조</a:t>
            </a:r>
            <a:endParaRPr lang="ko-KR" altLang="en-US" sz="3000" dirty="0"/>
          </a:p>
          <a:p>
            <a:pPr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3000" dirty="0"/>
              <a:t> </a:t>
            </a:r>
            <a:r>
              <a:rPr lang="ko-KR" altLang="en-US" sz="3000" dirty="0" err="1"/>
              <a:t>content의</a:t>
            </a:r>
            <a:r>
              <a:rPr lang="ko-KR" altLang="en-US" sz="3000" dirty="0"/>
              <a:t> </a:t>
            </a:r>
            <a:r>
              <a:rPr lang="ko-KR" altLang="en-US" sz="3000" dirty="0" err="1"/>
              <a:t>상세구조</a:t>
            </a:r>
            <a:endParaRPr lang="ko-KR" altLang="en-US" sz="3000" dirty="0"/>
          </a:p>
          <a:p>
            <a:pPr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3000" dirty="0"/>
              <a:t> </a:t>
            </a:r>
            <a:r>
              <a:rPr lang="ko-KR" altLang="en-US" sz="3000" dirty="0" err="1"/>
              <a:t>푸터</a:t>
            </a:r>
            <a:r>
              <a:rPr lang="ko-KR" altLang="en-US" sz="3000" dirty="0"/>
              <a:t> 구조</a:t>
            </a:r>
          </a:p>
          <a:p>
            <a:pPr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3000" dirty="0"/>
              <a:t> 그리드 형태</a:t>
            </a:r>
          </a:p>
          <a:p>
            <a:pPr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3000" dirty="0"/>
              <a:t> 버튼 스타일</a:t>
            </a:r>
          </a:p>
          <a:p>
            <a:pPr>
              <a:lnSpc>
                <a:spcPct val="150000"/>
              </a:lnSpc>
              <a:buFont typeface="Arial"/>
              <a:buNone/>
              <a:defRPr lang="ko-KR" altLang="en-US"/>
            </a:pPr>
            <a:endParaRPr lang="ko-KR" altLang="en-US" sz="3000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23580" y="0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6"/>
          <p:cNvCxnSpPr/>
          <p:nvPr/>
        </p:nvCxnSpPr>
        <p:spPr>
          <a:xfrm>
            <a:off x="2019438" y="1052670"/>
            <a:ext cx="6952296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28070" y="204377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/>
              <a:t>구동환경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97" y="2780911"/>
            <a:ext cx="165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b="1" dirty="0" err="1"/>
              <a:t>구동환경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>
                <a:solidFill>
                  <a:schemeClr val="bg1"/>
                </a:solidFill>
              </a:rPr>
              <a:t>레이아웃</a:t>
            </a:r>
            <a:r>
              <a:rPr lang="ko-KR" altLang="en-US" sz="1600" dirty="0"/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>
                <a:solidFill>
                  <a:schemeClr val="bg1"/>
                </a:solidFill>
              </a:rPr>
              <a:t>구성요소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푸터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87877" y="134696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lang="ko-KR" altLang="en-US"/>
            </a:pPr>
            <a:r>
              <a:rPr lang="en-US" altLang="ko-KR" dirty="0"/>
              <a:t>1 </a:t>
            </a:r>
            <a:r>
              <a:rPr lang="ko-KR" altLang="en-US" dirty="0"/>
              <a:t>컴퓨터 </a:t>
            </a:r>
            <a:r>
              <a:rPr lang="en-US" altLang="ko-KR" dirty="0"/>
              <a:t>OS </a:t>
            </a:r>
            <a:r>
              <a:rPr lang="ko-KR" altLang="en-US" dirty="0"/>
              <a:t>확인 </a:t>
            </a:r>
            <a:r>
              <a:rPr lang="en-US" altLang="ko-KR" dirty="0"/>
              <a:t>– </a:t>
            </a:r>
            <a:r>
              <a:rPr lang="en-US" altLang="ko-KR" dirty="0" smtClean="0"/>
              <a:t>Window</a:t>
            </a:r>
            <a:endParaRPr lang="ko-KR" altLang="en-US" dirty="0"/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2 </a:t>
            </a:r>
            <a:r>
              <a:rPr lang="ko-KR" altLang="en-US" dirty="0"/>
              <a:t>웹 브라우저 확인</a:t>
            </a:r>
            <a:r>
              <a:rPr lang="en-US" altLang="ko-KR" dirty="0"/>
              <a:t>(</a:t>
            </a:r>
            <a:r>
              <a:rPr lang="ko-KR" altLang="en-US" dirty="0"/>
              <a:t>크롬 </a:t>
            </a:r>
            <a:r>
              <a:rPr lang="en-US" altLang="ko-KR" dirty="0"/>
              <a:t>or </a:t>
            </a:r>
            <a:r>
              <a:rPr lang="ko-KR" altLang="en-US" dirty="0" smtClean="0"/>
              <a:t>사파리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3 </a:t>
            </a:r>
            <a:r>
              <a:rPr lang="ko-KR" altLang="en-US" dirty="0"/>
              <a:t>모니터 해상도 </a:t>
            </a:r>
          </a:p>
          <a:p>
            <a:pPr>
              <a:defRPr lang="ko-KR" altLang="en-US"/>
            </a:pPr>
            <a:r>
              <a:rPr lang="ko-KR" altLang="en-US" dirty="0"/>
              <a:t>기본 해상도 </a:t>
            </a:r>
            <a:r>
              <a:rPr lang="en-US" altLang="ko-KR" dirty="0"/>
              <a:t>1280px*1024px</a:t>
            </a:r>
          </a:p>
          <a:p>
            <a:pPr>
              <a:defRPr lang="ko-KR" altLang="en-US"/>
            </a:pPr>
            <a:r>
              <a:rPr lang="ko-KR" altLang="en-US" dirty="0"/>
              <a:t>모니터 해상도 </a:t>
            </a:r>
            <a:r>
              <a:rPr lang="en-US" altLang="ko-KR" dirty="0"/>
              <a:t>1280px * 2014px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4. </a:t>
            </a:r>
            <a:r>
              <a:rPr lang="en-US" altLang="ko-KR" dirty="0" err="1"/>
              <a:t>프레임</a:t>
            </a:r>
            <a:r>
              <a:rPr lang="en-US" altLang="ko-KR" dirty="0"/>
              <a:t> </a:t>
            </a:r>
            <a:r>
              <a:rPr lang="en-US" altLang="ko-KR" dirty="0" err="1"/>
              <a:t>세트</a:t>
            </a:r>
            <a:endParaRPr lang="en-US" altLang="ko-KR" dirty="0"/>
          </a:p>
          <a:p>
            <a:pPr>
              <a:defRPr lang="ko-KR" altLang="en-US"/>
            </a:pPr>
            <a:r>
              <a:rPr lang="en-US" altLang="ko-KR" dirty="0"/>
              <a:t>1) Case 1</a:t>
            </a:r>
          </a:p>
          <a:p>
            <a:pPr>
              <a:defRPr lang="ko-KR" altLang="en-US"/>
            </a:pPr>
            <a:r>
              <a:rPr lang="ko-KR" altLang="en-US" dirty="0" smtClean="0"/>
              <a:t>상단</a:t>
            </a:r>
            <a:r>
              <a:rPr lang="en-US" altLang="ko-KR" dirty="0" smtClean="0"/>
              <a:t>에 </a:t>
            </a:r>
            <a:r>
              <a:rPr lang="en-US" altLang="ko-KR" dirty="0" err="1"/>
              <a:t>사이트의</a:t>
            </a:r>
            <a:r>
              <a:rPr lang="en-US" altLang="ko-KR" dirty="0"/>
              <a:t> </a:t>
            </a:r>
            <a:r>
              <a:rPr lang="en-US" altLang="ko-KR" dirty="0" err="1"/>
              <a:t>기능을</a:t>
            </a:r>
            <a:r>
              <a:rPr lang="en-US" altLang="ko-KR" dirty="0"/>
              <a:t> </a:t>
            </a:r>
            <a:r>
              <a:rPr lang="en-US" altLang="ko-KR" dirty="0" err="1"/>
              <a:t>사용할</a:t>
            </a:r>
            <a:r>
              <a:rPr lang="en-US" altLang="ko-KR" dirty="0"/>
              <a:t> 수 </a:t>
            </a:r>
            <a:r>
              <a:rPr lang="en-US" altLang="ko-KR" dirty="0" err="1"/>
              <a:t>있는</a:t>
            </a:r>
            <a:r>
              <a:rPr lang="en-US" altLang="ko-KR" dirty="0"/>
              <a:t> Navigation </a:t>
            </a:r>
            <a:r>
              <a:rPr lang="en-US" altLang="ko-KR" dirty="0" err="1"/>
              <a:t>menu가</a:t>
            </a:r>
            <a:r>
              <a:rPr lang="en-US" altLang="ko-KR" dirty="0"/>
              <a:t> </a:t>
            </a:r>
            <a:r>
              <a:rPr lang="en-US" altLang="ko-KR" dirty="0" smtClean="0"/>
              <a:t>있</a:t>
            </a:r>
            <a:r>
              <a:rPr lang="ko-KR" altLang="en-US" dirty="0" smtClean="0"/>
              <a:t>습니다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551543"/>
              </p:ext>
            </p:extLst>
          </p:nvPr>
        </p:nvGraphicFramePr>
        <p:xfrm>
          <a:off x="6592325" y="1720074"/>
          <a:ext cx="5324755" cy="35643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6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8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109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 smtClean="0"/>
                        <a:t>One</a:t>
                      </a:r>
                      <a:r>
                        <a:rPr lang="en-US" altLang="ko-KR" baseline="0" dirty="0" smtClean="0"/>
                        <a:t> Frame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09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 smtClean="0"/>
                        <a:t>헤더 구성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 err="1" smtClean="0"/>
                        <a:t>메뉴바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09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 smtClean="0"/>
                        <a:t>Contents</a:t>
                      </a:r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dirty="0" smtClean="0"/>
                        <a:t>구성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 smtClean="0"/>
                        <a:t>홈페이지 특징 소개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131440"/>
                  </a:ext>
                </a:extLst>
              </a:tr>
              <a:tr h="89109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 smtClean="0"/>
                        <a:t>Design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dirty="0" smtClean="0"/>
                        <a:t>좌측 상단에 홈페이지를 </a:t>
                      </a:r>
                      <a:endParaRPr lang="en-US" altLang="ko-KR" dirty="0" smtClean="0"/>
                    </a:p>
                    <a:p>
                      <a:pPr algn="ctr" latinLnBrk="1">
                        <a:defRPr lang="ko-KR" altLang="en-US"/>
                      </a:pPr>
                      <a:r>
                        <a:rPr lang="ko-KR" altLang="en-US" dirty="0" smtClean="0"/>
                        <a:t>나타내는 이미지 삽입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6053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6"/>
          <p:cNvCxnSpPr/>
          <p:nvPr/>
        </p:nvCxnSpPr>
        <p:spPr>
          <a:xfrm>
            <a:off x="2272350" y="1052670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75650" y="204377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레이아웃</a:t>
            </a:r>
            <a:r>
              <a:rPr lang="en-US" altLang="ko-KR" sz="3000" dirty="0" smtClean="0"/>
              <a:t>-</a:t>
            </a:r>
            <a:r>
              <a:rPr lang="ko-KR" altLang="en-US" sz="3000" dirty="0" err="1" smtClean="0"/>
              <a:t>메인페이지</a:t>
            </a:r>
            <a:endParaRPr lang="ko-KR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45077" y="2774858"/>
            <a:ext cx="165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b="1" dirty="0"/>
              <a:t>레이아웃</a:t>
            </a:r>
            <a:r>
              <a:rPr lang="ko-KR" altLang="en-US" sz="1600" dirty="0"/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>
                <a:solidFill>
                  <a:schemeClr val="bg1"/>
                </a:solidFill>
              </a:rPr>
              <a:t>구성요소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푸터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79275" y="1172294"/>
            <a:ext cx="6912960" cy="1034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63087" y="3299958"/>
            <a:ext cx="3869043" cy="17132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79275" y="5192816"/>
            <a:ext cx="6912960" cy="1152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79275" y="2366142"/>
            <a:ext cx="6912960" cy="7748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37424" y="3299958"/>
            <a:ext cx="2954811" cy="17132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64015" y="3857273"/>
            <a:ext cx="6264870" cy="636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Header</a:t>
            </a:r>
            <a:endParaRPr lang="ko-KR" altLang="en-US" sz="3600"/>
          </a:p>
        </p:txBody>
      </p:sp>
      <p:sp>
        <p:nvSpPr>
          <p:cNvPr id="13" name="TextBox 12"/>
          <p:cNvSpPr txBox="1"/>
          <p:nvPr/>
        </p:nvSpPr>
        <p:spPr>
          <a:xfrm>
            <a:off x="3575650" y="2430386"/>
            <a:ext cx="6264870" cy="634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Navigation Menu</a:t>
            </a:r>
            <a:endParaRPr lang="ko-KR" altLang="en-US" sz="3600"/>
          </a:p>
        </p:txBody>
      </p:sp>
      <p:sp>
        <p:nvSpPr>
          <p:cNvPr id="14" name="TextBox 13"/>
          <p:cNvSpPr txBox="1"/>
          <p:nvPr/>
        </p:nvSpPr>
        <p:spPr>
          <a:xfrm>
            <a:off x="2063440" y="3830172"/>
            <a:ext cx="6264870" cy="63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House Info</a:t>
            </a:r>
            <a:endParaRPr lang="ko-KR" altLang="en-US" sz="3600"/>
          </a:p>
        </p:txBody>
      </p:sp>
      <p:sp>
        <p:nvSpPr>
          <p:cNvPr id="15" name="TextBox 14"/>
          <p:cNvSpPr txBox="1"/>
          <p:nvPr/>
        </p:nvSpPr>
        <p:spPr>
          <a:xfrm>
            <a:off x="3728050" y="1397357"/>
            <a:ext cx="6264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Header</a:t>
            </a:r>
            <a:endParaRPr lang="ko-KR" altLang="en-US" sz="3600"/>
          </a:p>
        </p:txBody>
      </p:sp>
      <p:sp>
        <p:nvSpPr>
          <p:cNvPr id="16" name="TextBox 15"/>
          <p:cNvSpPr txBox="1"/>
          <p:nvPr/>
        </p:nvSpPr>
        <p:spPr>
          <a:xfrm>
            <a:off x="3575650" y="5406367"/>
            <a:ext cx="6264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Footer</a:t>
            </a:r>
            <a:endParaRPr lang="ko-KR" altLang="en-US" sz="360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6053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6"/>
          <p:cNvCxnSpPr/>
          <p:nvPr/>
        </p:nvCxnSpPr>
        <p:spPr>
          <a:xfrm>
            <a:off x="2272350" y="1052670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75650" y="204377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레이아웃</a:t>
            </a:r>
            <a:r>
              <a:rPr lang="en-US" altLang="ko-KR" sz="3000" dirty="0" smtClean="0"/>
              <a:t>-</a:t>
            </a:r>
            <a:r>
              <a:rPr lang="ko-KR" altLang="en-US" sz="3000" dirty="0" smtClean="0"/>
              <a:t>결제 페이지</a:t>
            </a:r>
            <a:endParaRPr lang="ko-KR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45077" y="2774858"/>
            <a:ext cx="165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b="1" dirty="0"/>
              <a:t>레이아웃</a:t>
            </a:r>
            <a:r>
              <a:rPr lang="ko-KR" altLang="en-US" sz="1600" dirty="0"/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>
                <a:solidFill>
                  <a:schemeClr val="bg1"/>
                </a:solidFill>
              </a:rPr>
              <a:t>구성요소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푸터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79275" y="1172294"/>
            <a:ext cx="6912960" cy="8597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79274" y="2124357"/>
            <a:ext cx="6912961" cy="12525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79275" y="5568182"/>
            <a:ext cx="6912960" cy="7767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79274" y="3572747"/>
            <a:ext cx="6912962" cy="7748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3200" dirty="0" smtClean="0">
                <a:solidFill>
                  <a:schemeClr val="tx1"/>
                </a:solidFill>
              </a:rPr>
              <a:t>Reservation information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25246" y="4543447"/>
            <a:ext cx="6905280" cy="8288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3200" dirty="0">
                <a:solidFill>
                  <a:schemeClr val="tx1"/>
                </a:solidFill>
              </a:rPr>
              <a:t>Payment </a:t>
            </a:r>
            <a:r>
              <a:rPr lang="en-US" altLang="ko-KR" sz="3200" dirty="0" smtClean="0">
                <a:solidFill>
                  <a:schemeClr val="tx1"/>
                </a:solidFill>
              </a:rPr>
              <a:t>method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147" y="2435671"/>
            <a:ext cx="4477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200" dirty="0"/>
              <a:t>House Info</a:t>
            </a:r>
            <a:endParaRPr lang="ko-KR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3575650" y="1282144"/>
            <a:ext cx="62648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200"/>
              <a:t>Header</a:t>
            </a:r>
            <a:endParaRPr lang="ko-KR" altLang="en-US" sz="3200"/>
          </a:p>
        </p:txBody>
      </p:sp>
      <p:sp>
        <p:nvSpPr>
          <p:cNvPr id="16" name="TextBox 15"/>
          <p:cNvSpPr txBox="1"/>
          <p:nvPr/>
        </p:nvSpPr>
        <p:spPr>
          <a:xfrm>
            <a:off x="3575650" y="5633413"/>
            <a:ext cx="62648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200" dirty="0"/>
              <a:t>Footer</a:t>
            </a:r>
            <a:endParaRPr lang="ko-KR" altLang="en-US" sz="3200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6053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6"/>
          <p:cNvCxnSpPr/>
          <p:nvPr/>
        </p:nvCxnSpPr>
        <p:spPr>
          <a:xfrm>
            <a:off x="2272350" y="1052670"/>
            <a:ext cx="9224400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75650" y="204377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레이아웃</a:t>
            </a:r>
            <a:r>
              <a:rPr lang="en-US" altLang="ko-KR" sz="3000" dirty="0" smtClean="0"/>
              <a:t>-</a:t>
            </a:r>
            <a:r>
              <a:rPr lang="ko-KR" altLang="en-US" sz="3000" dirty="0" smtClean="0"/>
              <a:t>시설 안내</a:t>
            </a:r>
            <a:endParaRPr lang="ko-KR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45077" y="2774858"/>
            <a:ext cx="165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b="1" dirty="0"/>
              <a:t>레이아웃</a:t>
            </a:r>
            <a:r>
              <a:rPr lang="ko-KR" altLang="en-US" sz="1600" dirty="0"/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>
                <a:solidFill>
                  <a:schemeClr val="bg1"/>
                </a:solidFill>
              </a:rPr>
              <a:t>구성요소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푸터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79275" y="1172294"/>
            <a:ext cx="6912960" cy="7388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63087" y="4777849"/>
            <a:ext cx="3364973" cy="754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63004" y="5729531"/>
            <a:ext cx="6912960" cy="938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79275" y="2010345"/>
            <a:ext cx="6912960" cy="7748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44090" y="2924837"/>
            <a:ext cx="3348145" cy="26072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285727" y="3868865"/>
            <a:ext cx="6264870" cy="634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Main</a:t>
            </a:r>
            <a:endParaRPr lang="ko-KR" altLang="en-US" sz="3600"/>
          </a:p>
        </p:txBody>
      </p:sp>
      <p:sp>
        <p:nvSpPr>
          <p:cNvPr id="13" name="TextBox 12"/>
          <p:cNvSpPr txBox="1"/>
          <p:nvPr/>
        </p:nvSpPr>
        <p:spPr>
          <a:xfrm>
            <a:off x="3575650" y="2074589"/>
            <a:ext cx="6264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Navigation Menu</a:t>
            </a:r>
            <a:endParaRPr lang="ko-KR" altLang="en-US" sz="3600"/>
          </a:p>
        </p:txBody>
      </p:sp>
      <p:sp>
        <p:nvSpPr>
          <p:cNvPr id="14" name="TextBox 13"/>
          <p:cNvSpPr txBox="1"/>
          <p:nvPr/>
        </p:nvSpPr>
        <p:spPr>
          <a:xfrm>
            <a:off x="2095118" y="4845427"/>
            <a:ext cx="5448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House Info</a:t>
            </a:r>
            <a:endParaRPr lang="ko-KR" altLang="en-US" sz="3600"/>
          </a:p>
        </p:txBody>
      </p:sp>
      <p:sp>
        <p:nvSpPr>
          <p:cNvPr id="15" name="TextBox 14"/>
          <p:cNvSpPr txBox="1"/>
          <p:nvPr/>
        </p:nvSpPr>
        <p:spPr>
          <a:xfrm>
            <a:off x="3575650" y="1187682"/>
            <a:ext cx="6264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Header</a:t>
            </a:r>
            <a:endParaRPr lang="ko-KR" altLang="en-US" sz="3600"/>
          </a:p>
        </p:txBody>
      </p:sp>
      <p:sp>
        <p:nvSpPr>
          <p:cNvPr id="16" name="TextBox 15"/>
          <p:cNvSpPr txBox="1"/>
          <p:nvPr/>
        </p:nvSpPr>
        <p:spPr>
          <a:xfrm>
            <a:off x="3559379" y="5898062"/>
            <a:ext cx="6264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Footer</a:t>
            </a:r>
            <a:endParaRPr lang="ko-KR" altLang="en-US" sz="3600"/>
          </a:p>
        </p:txBody>
      </p:sp>
      <p:sp>
        <p:nvSpPr>
          <p:cNvPr id="17" name="직사각형 16"/>
          <p:cNvSpPr/>
          <p:nvPr/>
        </p:nvSpPr>
        <p:spPr>
          <a:xfrm>
            <a:off x="3163087" y="2924837"/>
            <a:ext cx="3364973" cy="754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21240" y="2962921"/>
            <a:ext cx="5448665" cy="635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House Info</a:t>
            </a:r>
            <a:endParaRPr lang="ko-KR" altLang="en-US" sz="3600"/>
          </a:p>
        </p:txBody>
      </p:sp>
      <p:sp>
        <p:nvSpPr>
          <p:cNvPr id="19" name="직사각형 18"/>
          <p:cNvSpPr/>
          <p:nvPr/>
        </p:nvSpPr>
        <p:spPr>
          <a:xfrm>
            <a:off x="3163087" y="3863899"/>
            <a:ext cx="3364973" cy="754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95118" y="3931477"/>
            <a:ext cx="5448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3600"/>
              <a:t>House Info</a:t>
            </a:r>
            <a:endParaRPr lang="ko-KR" altLang="en-US" sz="360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45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6"/>
          <p:cNvCxnSpPr/>
          <p:nvPr/>
        </p:nvCxnSpPr>
        <p:spPr>
          <a:xfrm>
            <a:off x="2043018" y="839535"/>
            <a:ext cx="6952296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51650" y="207222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 smtClean="0"/>
              <a:t>Contents</a:t>
            </a:r>
            <a:endParaRPr lang="ko-KR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45077" y="2783756"/>
            <a:ext cx="165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b="1" dirty="0">
                <a:solidFill>
                  <a:schemeClr val="bg1"/>
                </a:solidFill>
              </a:rPr>
              <a:t>레이아웃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/>
              <a:t>구성요소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푸터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1088479"/>
            <a:ext cx="3114355" cy="20652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132" y="3322578"/>
            <a:ext cx="3248478" cy="10288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4689140"/>
            <a:ext cx="3708412" cy="20192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35660" y="1592796"/>
            <a:ext cx="267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펜션 이미지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35659" y="3507244"/>
            <a:ext cx="267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펜션 종류 추천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99656" y="5514122"/>
            <a:ext cx="267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펜션  소개</a:t>
            </a:r>
            <a:endParaRPr lang="ko-KR" altLang="en-US"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845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6"/>
          <p:cNvCxnSpPr/>
          <p:nvPr/>
        </p:nvCxnSpPr>
        <p:spPr>
          <a:xfrm>
            <a:off x="2043018" y="839535"/>
            <a:ext cx="6952296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51650" y="207222"/>
            <a:ext cx="731230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 dirty="0" smtClean="0"/>
              <a:t>그리드</a:t>
            </a:r>
            <a:endParaRPr lang="ko-KR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45077" y="2783756"/>
            <a:ext cx="165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b="1" dirty="0">
                <a:solidFill>
                  <a:schemeClr val="bg1"/>
                </a:solidFill>
              </a:rPr>
              <a:t>레이아웃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/>
              <a:t>구성요소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푸터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073" y="1596086"/>
            <a:ext cx="7887459" cy="46561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5300" y="1217341"/>
            <a:ext cx="415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Type A : Fetch</a:t>
            </a:r>
            <a:r>
              <a:rPr lang="ko-KR" altLang="en-US" dirty="0" smtClean="0"/>
              <a:t>적용이 필요한 </a:t>
            </a:r>
            <a:r>
              <a:rPr lang="en-US" altLang="ko-KR" dirty="0" smtClean="0"/>
              <a:t>Grid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6780076" y="2011114"/>
            <a:ext cx="9353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24192" y="1826448"/>
            <a:ext cx="262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Next Month Request Icon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45293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161405" y="1291401"/>
            <a:ext cx="5709166" cy="4280887"/>
          </a:xfrm>
          <a:prstGeom prst="roundRect">
            <a:avLst/>
          </a:prstGeom>
          <a:solidFill>
            <a:srgbClr val="E0E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2845"/>
            <a:ext cx="154758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rm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4" name="직선 연결선 6"/>
          <p:cNvCxnSpPr/>
          <p:nvPr/>
        </p:nvCxnSpPr>
        <p:spPr>
          <a:xfrm>
            <a:off x="2043018" y="839535"/>
            <a:ext cx="6952296" cy="0"/>
          </a:xfrm>
          <a:prstGeom prst="line">
            <a:avLst/>
          </a:prstGeom>
          <a:ln w="57150">
            <a:solidFill>
              <a:schemeClr val="accent2">
                <a:lumMod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51650" y="207222"/>
            <a:ext cx="7312306" cy="1029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200"/>
              <a:t>N</a:t>
            </a:r>
            <a:r>
              <a:rPr lang="ko-KR" altLang="en-US" sz="3200"/>
              <a:t>avigation</a:t>
            </a:r>
          </a:p>
          <a:p>
            <a:pPr>
              <a:defRPr lang="ko-KR" altLang="en-US"/>
            </a:pPr>
            <a:endParaRPr lang="ko-KR" altLang="en-US" sz="3000"/>
          </a:p>
        </p:txBody>
      </p:sp>
      <p:sp>
        <p:nvSpPr>
          <p:cNvPr id="3" name="TextBox 2"/>
          <p:cNvSpPr txBox="1"/>
          <p:nvPr/>
        </p:nvSpPr>
        <p:spPr>
          <a:xfrm>
            <a:off x="145077" y="2783756"/>
            <a:ext cx="165022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구동환경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b="1" dirty="0">
                <a:solidFill>
                  <a:schemeClr val="bg1"/>
                </a:solidFill>
              </a:rPr>
              <a:t>레이아웃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/>
              <a:t>구성요소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</a:p>
          <a:p>
            <a:pPr lvl="0">
              <a:defRPr lang="ko-KR" altLang="en-US"/>
            </a:pPr>
            <a:endParaRPr lang="en-US" altLang="ko-KR" sz="1600" dirty="0">
              <a:solidFill>
                <a:schemeClr val="bg1"/>
              </a:solidFill>
            </a:endParaRPr>
          </a:p>
          <a:p>
            <a:pPr lvl="0">
              <a:defRPr lang="ko-KR" altLang="en-US"/>
            </a:pPr>
            <a:r>
              <a:rPr lang="ko-KR" altLang="en-US" sz="1600" dirty="0" err="1" smtClean="0">
                <a:solidFill>
                  <a:schemeClr val="bg1"/>
                </a:solidFill>
              </a:rPr>
              <a:t>푸터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8293453" y="1881652"/>
          <a:ext cx="3641337" cy="33668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75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5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/>
                        <a:t>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dirty="0"/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/>
                        <a:t>About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/>
                        <a:t>회사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/>
                        <a:t>Rooms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/>
                        <a:t>방 소개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/>
                        <a:t>Resrvation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dirty="0"/>
                        <a:t>예약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/>
                        <a:t>Community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/>
                        <a:t>Q&amp;A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1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dirty="0"/>
                        <a:t>Facilities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dirty="0"/>
                        <a:t>펜션 이용안내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574" y="2276872"/>
            <a:ext cx="5010829" cy="259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924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324</Words>
  <Application>Microsoft Office PowerPoint</Application>
  <PresentationFormat>와이드스크린</PresentationFormat>
  <Paragraphs>204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����</vt:lpstr>
      <vt:lpstr>맑은 고딕</vt:lpstr>
      <vt:lpstr>Arial</vt:lpstr>
      <vt:lpstr>Calibri</vt:lpstr>
      <vt:lpstr>Calibri Light</vt:lpstr>
      <vt:lpstr>Office 테마</vt:lpstr>
      <vt:lpstr>스타일 가이드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펜션 예약 프로그램</dc:title>
  <dc:creator>dntjd</dc:creator>
  <cp:lastModifiedBy>FullName</cp:lastModifiedBy>
  <cp:revision>38</cp:revision>
  <dcterms:created xsi:type="dcterms:W3CDTF">2023-04-18T08:43:08Z</dcterms:created>
  <dcterms:modified xsi:type="dcterms:W3CDTF">2023-04-24T06:50:37Z</dcterms:modified>
</cp:coreProperties>
</file>