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6" r:id="rId5"/>
    <p:sldId id="267" r:id="rId6"/>
    <p:sldId id="259" r:id="rId7"/>
    <p:sldId id="257" r:id="rId8"/>
    <p:sldId id="258" r:id="rId9"/>
    <p:sldId id="263" r:id="rId10"/>
    <p:sldId id="260" r:id="rId11"/>
    <p:sldId id="262" r:id="rId12"/>
    <p:sldId id="265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8895"/>
              </p:ext>
            </p:extLst>
          </p:nvPr>
        </p:nvGraphicFramePr>
        <p:xfrm>
          <a:off x="4680065" y="4221301"/>
          <a:ext cx="7321364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682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3660682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황다은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4042"/>
              </p:ext>
            </p:extLst>
          </p:nvPr>
        </p:nvGraphicFramePr>
        <p:xfrm>
          <a:off x="2356196" y="1132115"/>
          <a:ext cx="9603045" cy="51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61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4919812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822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대구분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중구분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설명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822245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예약정책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국가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대한민국 국내에 있는 숙소 등록 예약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8222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언어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한국어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영어를 제공한다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결제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결제수단은</a:t>
                      </a:r>
                      <a:r>
                        <a:rPr lang="ko-KR" altLang="en-US" sz="1200" dirty="0" smtClean="0"/>
                        <a:t> 신용카드와 </a:t>
                      </a:r>
                      <a:r>
                        <a:rPr lang="ko-KR" altLang="en-US" sz="1200" dirty="0" err="1" smtClean="0"/>
                        <a:t>무통장결제</a:t>
                      </a:r>
                      <a:r>
                        <a:rPr lang="ko-KR" altLang="en-US" sz="1200" dirty="0" smtClean="0"/>
                        <a:t> 휴대폰결제로 이루어진다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요금은 호스트가 예약을 수락하는 시점에 청구되며 즉시 예약의 경우 즉시 청구된다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특정 조건을 충족하는 예약을 경우 총 예약금을 여러 회에 걸쳐 분할 결제 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한번에 예약금 전액을 결제 할 수도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환불규정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예약</a:t>
                      </a:r>
                      <a:r>
                        <a:rPr lang="ko-KR" altLang="en-US" sz="1400" baseline="0" dirty="0" smtClean="0"/>
                        <a:t> 후 </a:t>
                      </a:r>
                      <a:r>
                        <a:rPr lang="ko-KR" altLang="en-US" sz="1400" baseline="0" dirty="0" err="1" smtClean="0"/>
                        <a:t>날짜변경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객실변경은</a:t>
                      </a:r>
                      <a:r>
                        <a:rPr lang="ko-KR" altLang="en-US" sz="1400" baseline="0" dirty="0" smtClean="0"/>
                        <a:t> 예약 취소 후 다시 예약하셔야 합니다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객실과 날짜는 </a:t>
                      </a:r>
                      <a:r>
                        <a:rPr lang="ko-KR" altLang="en-US" sz="1400" baseline="0" dirty="0" err="1" smtClean="0"/>
                        <a:t>예약전</a:t>
                      </a:r>
                      <a:r>
                        <a:rPr lang="ko-KR" altLang="en-US" sz="1400" baseline="0" dirty="0" smtClean="0"/>
                        <a:t> 신중히 생각하시고 결정해주시기 바랍니다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환불은 입금자명으로 되며 </a:t>
                      </a:r>
                      <a:r>
                        <a:rPr lang="ko-KR" altLang="en-US" sz="1400" baseline="0" dirty="0" err="1" smtClean="0"/>
                        <a:t>입금시</a:t>
                      </a:r>
                      <a:r>
                        <a:rPr lang="ko-KR" altLang="en-US" sz="1400" baseline="0" dirty="0" smtClean="0"/>
                        <a:t> 송금수수료는 제외한 후 입금됩니다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  <p:cxnSp>
        <p:nvCxnSpPr>
          <p:cNvPr id="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정책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정책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97961"/>
              </p:ext>
            </p:extLst>
          </p:nvPr>
        </p:nvGraphicFramePr>
        <p:xfrm>
          <a:off x="2012600" y="998737"/>
          <a:ext cx="9911591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5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17206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850561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  <p:cxnSp>
        <p:nvCxnSpPr>
          <p:cNvPr id="5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권한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권한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4109"/>
              </p:ext>
            </p:extLst>
          </p:nvPr>
        </p:nvGraphicFramePr>
        <p:xfrm>
          <a:off x="8770850" y="741141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94806" y="741141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0424"/>
              </p:ext>
            </p:extLst>
          </p:nvPr>
        </p:nvGraphicFramePr>
        <p:xfrm>
          <a:off x="8770851" y="2941890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cxnSp>
        <p:nvCxnSpPr>
          <p:cNvPr id="32" name="직선 연결선 6"/>
          <p:cNvCxnSpPr/>
          <p:nvPr/>
        </p:nvCxnSpPr>
        <p:spPr>
          <a:xfrm>
            <a:off x="2191799" y="54333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347" y="6288"/>
            <a:ext cx="7312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/>
              <a:t>UI</a:t>
            </a:r>
            <a:r>
              <a:rPr lang="ko-KR" altLang="en-US" sz="2400" dirty="0" err="1" smtClean="0"/>
              <a:t>상세구조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1560"/>
              </p:ext>
            </p:extLst>
          </p:nvPr>
        </p:nvGraphicFramePr>
        <p:xfrm>
          <a:off x="8735480" y="566573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0722"/>
              </p:ext>
            </p:extLst>
          </p:nvPr>
        </p:nvGraphicFramePr>
        <p:xfrm>
          <a:off x="8735481" y="2767322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1" y="566573"/>
            <a:ext cx="6438933" cy="61482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6"/>
          <p:cNvCxnSpPr/>
          <p:nvPr/>
        </p:nvCxnSpPr>
        <p:spPr>
          <a:xfrm>
            <a:off x="2118091" y="41521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489" y="15100"/>
            <a:ext cx="7312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상세구조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3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2178075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4656162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1466737"/>
            <a:ext cx="2199686" cy="21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2044325"/>
            <a:ext cx="4364181" cy="3931032"/>
          </a:xfrm>
          <a:prstGeom prst="rect">
            <a:avLst/>
          </a:prstGeom>
        </p:spPr>
      </p:pic>
      <p:cxnSp>
        <p:nvCxnSpPr>
          <p:cNvPr id="5" name="직선 연결선 6"/>
          <p:cNvCxnSpPr/>
          <p:nvPr/>
        </p:nvCxnSpPr>
        <p:spPr>
          <a:xfrm>
            <a:off x="2294313" y="1255222"/>
            <a:ext cx="9386036" cy="1023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4994" y="331892"/>
            <a:ext cx="731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dirty="0" err="1" smtClean="0"/>
              <a:t>프로토</a:t>
            </a:r>
            <a:r>
              <a:rPr lang="ko-KR" altLang="en-US" sz="4000" dirty="0" smtClean="0"/>
              <a:t> 타입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tx1"/>
                </a:solidFill>
              </a:rPr>
              <a:t> 타입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97697"/>
              </p:ext>
            </p:extLst>
          </p:nvPr>
        </p:nvGraphicFramePr>
        <p:xfrm>
          <a:off x="2557350" y="994232"/>
          <a:ext cx="8822092" cy="519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998031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881694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54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12900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양우성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구동 환경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레이아웃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navigation</a:t>
                      </a:r>
                      <a:r>
                        <a:rPr lang="ko-KR" altLang="en-US" sz="1400" dirty="0" smtClean="0"/>
                        <a:t>위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content</a:t>
                      </a:r>
                      <a:r>
                        <a:rPr lang="ko-KR" altLang="en-US" sz="1400" dirty="0" smtClean="0"/>
                        <a:t>의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그리드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04-25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10939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프로토</a:t>
                      </a:r>
                      <a:r>
                        <a:rPr lang="ko-KR" altLang="en-US" sz="1400" dirty="0" smtClean="0"/>
                        <a:t> 타입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메뉴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스크린리스트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04-25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10524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최정기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endParaRPr lang="ko-KR" altLang="en-US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명세서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flow chart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정책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04-25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  <a:tr h="603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김민수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푸터</a:t>
                      </a:r>
                      <a:r>
                        <a:rPr lang="ko-KR" altLang="en-US" sz="1400" dirty="0" smtClean="0"/>
                        <a:t> 구조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57375"/>
                  </a:ext>
                </a:extLst>
              </a:tr>
              <a:tr h="601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황다은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개정 이력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버튼 스타일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4-25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017992"/>
                  </a:ext>
                </a:extLst>
              </a:tr>
            </a:tbl>
          </a:graphicData>
        </a:graphic>
      </p:graphicFrame>
      <p:cxnSp>
        <p:nvCxnSpPr>
          <p:cNvPr id="6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개정이력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개정이력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유스케이스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96" y="1097279"/>
            <a:ext cx="9224400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35378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66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3" y="740914"/>
            <a:ext cx="4323232" cy="580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5" y="1130532"/>
            <a:ext cx="4213839" cy="4939415"/>
          </a:xfrm>
          <a:prstGeom prst="rect">
            <a:avLst/>
          </a:prstGeom>
        </p:spPr>
      </p:pic>
      <p:cxnSp>
        <p:nvCxnSpPr>
          <p:cNvPr id="11" name="직선 연결선 6"/>
          <p:cNvCxnSpPr/>
          <p:nvPr/>
        </p:nvCxnSpPr>
        <p:spPr>
          <a:xfrm>
            <a:off x="2353865" y="464491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431" y="107395"/>
            <a:ext cx="731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tx1"/>
                </a:solidFill>
              </a:rPr>
              <a:t> 명세서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3581" y="1634835"/>
            <a:ext cx="9839037" cy="4045529"/>
            <a:chOff x="635000" y="584200"/>
            <a:chExt cx="10566400" cy="4457700"/>
          </a:xfrm>
        </p:grpSpPr>
        <p:sp>
          <p:nvSpPr>
            <p:cNvPr id="4" name="순서도: 대체 처리 3"/>
            <p:cNvSpPr/>
            <p:nvPr/>
          </p:nvSpPr>
          <p:spPr>
            <a:xfrm>
              <a:off x="4064000" y="584200"/>
              <a:ext cx="3251200" cy="6985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 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7988300" y="730250"/>
              <a:ext cx="12954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/>
            <p:cNvSpPr/>
            <p:nvPr/>
          </p:nvSpPr>
          <p:spPr>
            <a:xfrm>
              <a:off x="9702800" y="730250"/>
              <a:ext cx="10287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Sign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6350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About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33909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1468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9027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Community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366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366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Intro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25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4925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2484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Payment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043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Notice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043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FQA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4" idx="2"/>
            </p:cNvCxnSpPr>
            <p:nvPr/>
          </p:nvCxnSpPr>
          <p:spPr>
            <a:xfrm>
              <a:off x="5689600" y="1282700"/>
              <a:ext cx="0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0"/>
            </p:cNvCxnSpPr>
            <p:nvPr/>
          </p:nvCxnSpPr>
          <p:spPr>
            <a:xfrm flipV="1">
              <a:off x="1784350" y="16383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784350" y="1638300"/>
              <a:ext cx="8267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0"/>
            </p:cNvCxnSpPr>
            <p:nvPr/>
          </p:nvCxnSpPr>
          <p:spPr>
            <a:xfrm flipV="1">
              <a:off x="100520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0"/>
            </p:cNvCxnSpPr>
            <p:nvPr/>
          </p:nvCxnSpPr>
          <p:spPr>
            <a:xfrm flipV="1">
              <a:off x="45402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0"/>
            </p:cNvCxnSpPr>
            <p:nvPr/>
          </p:nvCxnSpPr>
          <p:spPr>
            <a:xfrm flipV="1">
              <a:off x="72961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14" idx="0"/>
            </p:cNvCxnSpPr>
            <p:nvPr/>
          </p:nvCxnSpPr>
          <p:spPr>
            <a:xfrm>
              <a:off x="17843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3" idx="0"/>
            </p:cNvCxnSpPr>
            <p:nvPr/>
          </p:nvCxnSpPr>
          <p:spPr>
            <a:xfrm>
              <a:off x="17843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402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5402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31520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520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0520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" idx="3"/>
              <a:endCxn id="5" idx="1"/>
            </p:cNvCxnSpPr>
            <p:nvPr/>
          </p:nvCxnSpPr>
          <p:spPr>
            <a:xfrm>
              <a:off x="7315200" y="933450"/>
              <a:ext cx="67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" idx="3"/>
              <a:endCxn id="6" idx="1"/>
            </p:cNvCxnSpPr>
            <p:nvPr/>
          </p:nvCxnSpPr>
          <p:spPr>
            <a:xfrm>
              <a:off x="9283700" y="933450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메뉴 구조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메뉴 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6210"/>
              </p:ext>
            </p:extLst>
          </p:nvPr>
        </p:nvGraphicFramePr>
        <p:xfrm>
          <a:off x="2103120" y="869022"/>
          <a:ext cx="9765860" cy="57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  <p:cxnSp>
        <p:nvCxnSpPr>
          <p:cNvPr id="8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스크린리스트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스크린리스트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1763" y="529989"/>
            <a:ext cx="8155328" cy="6217175"/>
            <a:chOff x="4036672" y="225189"/>
            <a:chExt cx="8155328" cy="6217175"/>
          </a:xfrm>
        </p:grpSpPr>
        <p:grpSp>
          <p:nvGrpSpPr>
            <p:cNvPr id="49" name="그룹 48"/>
            <p:cNvGrpSpPr/>
            <p:nvPr/>
          </p:nvGrpSpPr>
          <p:grpSpPr>
            <a:xfrm>
              <a:off x="5972927" y="225189"/>
              <a:ext cx="5559039" cy="2787279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259250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6535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02303" y="4064068"/>
              <a:ext cx="1050044" cy="38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259250" y="409765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081780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955905" y="4821118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30031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04156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6672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359306" y="5439976"/>
              <a:ext cx="1273149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831361" y="5439976"/>
              <a:ext cx="1110220" cy="627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97337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639559" y="5439977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081780" y="5439979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1081780" y="6058843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627325" y="3757719"/>
              <a:ext cx="983" cy="30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721023" y="3757719"/>
              <a:ext cx="0" cy="33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8152347" y="4255829"/>
              <a:ext cx="1106903" cy="33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63689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636890" y="5823501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738514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807855" y="4988565"/>
              <a:ext cx="235339" cy="6674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509904" y="4953999"/>
              <a:ext cx="235339" cy="736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9014063" y="4943023"/>
              <a:ext cx="235337" cy="758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735172" y="4980481"/>
              <a:ext cx="235338" cy="683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830032" y="3565958"/>
              <a:ext cx="336504" cy="1446918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940251" y="3565958"/>
              <a:ext cx="149830" cy="1446918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446050" y="4546144"/>
              <a:ext cx="339939" cy="210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8383113" y="3483206"/>
              <a:ext cx="339937" cy="2335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7320176" y="2420269"/>
              <a:ext cx="339937" cy="4461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508988" y="3693214"/>
              <a:ext cx="339937" cy="191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5259268" y="4341717"/>
              <a:ext cx="1368840" cy="479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"/>
          <p:cNvCxnSpPr/>
          <p:nvPr/>
        </p:nvCxnSpPr>
        <p:spPr>
          <a:xfrm flipV="1">
            <a:off x="2171675" y="702993"/>
            <a:ext cx="2857296" cy="553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8910" y="5256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프로세스</a:t>
            </a:r>
            <a:endParaRPr lang="ko-KR" altLang="en-US" sz="3000" dirty="0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229" y="1291772"/>
            <a:ext cx="8402920" cy="5174676"/>
            <a:chOff x="2949458" y="251805"/>
            <a:chExt cx="8402920" cy="564858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71256" y="251805"/>
              <a:ext cx="1471354" cy="399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101934" y="934484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회원여부</a:t>
              </a:r>
              <a:endParaRPr lang="ko-KR" altLang="en-US" sz="10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294945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비회원</a:t>
              </a:r>
              <a:endParaRPr lang="ko-KR" altLang="en-US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46049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476050" y="1824983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예약날짜확인</a:t>
              </a:r>
              <a:endParaRPr lang="ko-KR" altLang="en-US" sz="10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7476050" y="331019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ko-KR" altLang="en-US" sz="10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8916923" y="2567587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예약취소</a:t>
              </a:r>
              <a:endParaRPr lang="ko-KR" altLang="en-US" sz="1000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7449033" y="2487579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50551" y="3353752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917053" y="401444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ko-KR" altLang="en-US" sz="10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5890036" y="4654001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69776" y="4741282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취소버튼</a:t>
              </a:r>
              <a:endParaRPr lang="ko-KR" altLang="en-US" sz="10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917053" y="5468125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결제버튼</a:t>
              </a:r>
              <a:endParaRPr lang="en-US" altLang="ko-KR" sz="1000" dirty="0" smtClean="0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8595483" y="4782847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7269776" y="5509690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승인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4" idx="2"/>
              <a:endCxn id="5" idx="0"/>
            </p:cNvCxnSpPr>
            <p:nvPr/>
          </p:nvCxnSpPr>
          <p:spPr>
            <a:xfrm>
              <a:off x="5606933" y="650814"/>
              <a:ext cx="0" cy="28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850176" y="28575"/>
              <a:ext cx="598345" cy="14438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1"/>
              <a:endCxn id="6" idx="3"/>
            </p:cNvCxnSpPr>
            <p:nvPr/>
          </p:nvCxnSpPr>
          <p:spPr>
            <a:xfrm flipH="1" flipV="1">
              <a:off x="3905422" y="1224223"/>
              <a:ext cx="1196512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3"/>
              <a:endCxn id="7" idx="1"/>
            </p:cNvCxnSpPr>
            <p:nvPr/>
          </p:nvCxnSpPr>
          <p:spPr>
            <a:xfrm flipV="1">
              <a:off x="6111931" y="1224223"/>
              <a:ext cx="1348567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7" idx="2"/>
              <a:endCxn id="9" idx="0"/>
            </p:cNvCxnSpPr>
            <p:nvPr/>
          </p:nvCxnSpPr>
          <p:spPr>
            <a:xfrm>
              <a:off x="7938480" y="1398790"/>
              <a:ext cx="15552" cy="42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4" idx="0"/>
            </p:cNvCxnSpPr>
            <p:nvPr/>
          </p:nvCxnSpPr>
          <p:spPr>
            <a:xfrm>
              <a:off x="7954032" y="2257248"/>
              <a:ext cx="0" cy="2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4" idx="3"/>
              <a:endCxn id="13" idx="1"/>
            </p:cNvCxnSpPr>
            <p:nvPr/>
          </p:nvCxnSpPr>
          <p:spPr>
            <a:xfrm flipV="1">
              <a:off x="8459030" y="2783720"/>
              <a:ext cx="457893" cy="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4" idx="2"/>
              <a:endCxn id="12" idx="0"/>
            </p:cNvCxnSpPr>
            <p:nvPr/>
          </p:nvCxnSpPr>
          <p:spPr>
            <a:xfrm>
              <a:off x="7954032" y="3094408"/>
              <a:ext cx="0" cy="21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2" idx="1"/>
              <a:endCxn id="17" idx="5"/>
            </p:cNvCxnSpPr>
            <p:nvPr/>
          </p:nvCxnSpPr>
          <p:spPr>
            <a:xfrm flipH="1">
              <a:off x="6830622" y="3526324"/>
              <a:ext cx="645428" cy="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7" idx="4"/>
              <a:endCxn id="18" idx="0"/>
            </p:cNvCxnSpPr>
            <p:nvPr/>
          </p:nvCxnSpPr>
          <p:spPr>
            <a:xfrm>
              <a:off x="6395035" y="3702886"/>
              <a:ext cx="0" cy="3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8" idx="2"/>
              <a:endCxn id="20" idx="0"/>
            </p:cNvCxnSpPr>
            <p:nvPr/>
          </p:nvCxnSpPr>
          <p:spPr>
            <a:xfrm>
              <a:off x="6395035" y="4446706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20" idx="3"/>
              <a:endCxn id="21" idx="1"/>
            </p:cNvCxnSpPr>
            <p:nvPr/>
          </p:nvCxnSpPr>
          <p:spPr>
            <a:xfrm flipV="1">
              <a:off x="6900033" y="4957415"/>
              <a:ext cx="3697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0" idx="2"/>
              <a:endCxn id="22" idx="0"/>
            </p:cNvCxnSpPr>
            <p:nvPr/>
          </p:nvCxnSpPr>
          <p:spPr>
            <a:xfrm>
              <a:off x="6395035" y="5260830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2" idx="3"/>
              <a:endCxn id="24" idx="2"/>
            </p:cNvCxnSpPr>
            <p:nvPr/>
          </p:nvCxnSpPr>
          <p:spPr>
            <a:xfrm flipV="1">
              <a:off x="6873017" y="5684257"/>
              <a:ext cx="5056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1" idx="3"/>
              <a:endCxn id="23" idx="2"/>
            </p:cNvCxnSpPr>
            <p:nvPr/>
          </p:nvCxnSpPr>
          <p:spPr>
            <a:xfrm flipV="1">
              <a:off x="8225740" y="4957414"/>
              <a:ext cx="478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데이터 67"/>
            <p:cNvSpPr/>
            <p:nvPr/>
          </p:nvSpPr>
          <p:spPr>
            <a:xfrm>
              <a:off x="10263410" y="2602391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13" idx="3"/>
              <a:endCxn id="68" idx="2"/>
            </p:cNvCxnSpPr>
            <p:nvPr/>
          </p:nvCxnSpPr>
          <p:spPr>
            <a:xfrm flipV="1">
              <a:off x="9872887" y="2776958"/>
              <a:ext cx="499420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88384" y="94744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19465" y="927462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9584" y="304172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6121" y="2545688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83942" y="470127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95034" y="5233079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</p:grpSp>
      <p:cxnSp>
        <p:nvCxnSpPr>
          <p:cNvPr id="43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Flow chart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781</Words>
  <Application>Microsoft Office PowerPoint</Application>
  <PresentationFormat>와이드스크린</PresentationFormat>
  <Paragraphs>587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40</cp:revision>
  <dcterms:created xsi:type="dcterms:W3CDTF">2023-04-19T00:25:23Z</dcterms:created>
  <dcterms:modified xsi:type="dcterms:W3CDTF">2023-04-24T06:50:01Z</dcterms:modified>
</cp:coreProperties>
</file>