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5AA7-5524-4D70-A0C4-BCD87D2D43B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604B-89D5-41B6-9095-23C86B0D6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0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09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9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76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49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6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3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9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B09A-7329-4EB7-A00F-14FB049CD77B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1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>
            <a:spLocks noGrp="1"/>
          </p:cNvSpPr>
          <p:nvPr>
            <p:ph type="ctrTitle"/>
          </p:nvPr>
        </p:nvSpPr>
        <p:spPr>
          <a:xfrm>
            <a:off x="2489270" y="1997869"/>
            <a:ext cx="9144000" cy="311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 b="1" dirty="0">
                <a:latin typeface="Century Gothic" panose="020B0502020202020204" pitchFamily="34" charset="0"/>
              </a:rPr>
              <a:t>Soutenance Projet </a:t>
            </a:r>
            <a:r>
              <a:rPr lang="fr-FR" b="1" dirty="0" smtClean="0">
                <a:latin typeface="Century Gothic" panose="020B0502020202020204" pitchFamily="34" charset="0"/>
              </a:rPr>
              <a:t>7:</a:t>
            </a:r>
            <a:r>
              <a:rPr lang="fr-FR" dirty="0">
                <a:latin typeface="Century Gothic" panose="020B0502020202020204" pitchFamily="34" charset="0"/>
              </a:rPr>
              <a:t/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sz="4400" dirty="0" smtClean="0">
                <a:latin typeface="Century Gothic" panose="020B0502020202020204" pitchFamily="34" charset="0"/>
              </a:rPr>
              <a:t>Implémentez un model de </a:t>
            </a:r>
            <a:r>
              <a:rPr lang="fr-FR" sz="4400" dirty="0" err="1" smtClean="0">
                <a:latin typeface="Century Gothic" panose="020B0502020202020204" pitchFamily="34" charset="0"/>
              </a:rPr>
              <a:t>scoring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6" name="Google Shape;246;p1"/>
          <p:cNvSpPr txBox="1"/>
          <p:nvPr/>
        </p:nvSpPr>
        <p:spPr>
          <a:xfrm>
            <a:off x="247650" y="6211669"/>
            <a:ext cx="36671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Etudiant: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Wenzel Nicolas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Mentor: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Jean-Luc Bouchot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7" name="Google Shape;247;p1"/>
          <p:cNvSpPr txBox="1"/>
          <p:nvPr/>
        </p:nvSpPr>
        <p:spPr>
          <a:xfrm>
            <a:off x="9153525" y="6350168"/>
            <a:ext cx="295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Parcours: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Data Scientist</a:t>
            </a:r>
            <a:endParaRPr sz="18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" name="Google Shape;2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9549" y="5327171"/>
            <a:ext cx="2004862" cy="884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 b="0" i="0" u="none" strike="noStrike" cap="none">
                <a:solidFill>
                  <a:srgbClr val="FEFFFF"/>
                </a:solidFill>
                <a:latin typeface="Century Gothic" panose="020B0502020202020204" pitchFamily="34" charset="0"/>
                <a:sym typeface="Century Gothic"/>
              </a:rPr>
              <a:t>1</a:t>
            </a:fld>
            <a:endParaRPr sz="2000" b="0" i="0" u="none" strike="noStrike" cap="none">
              <a:solidFill>
                <a:srgbClr val="FEFFFF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95" y="5123741"/>
            <a:ext cx="1177691" cy="10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dép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19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>
            <a:spLocks noGrp="1"/>
          </p:cNvSpPr>
          <p:nvPr>
            <p:ph type="title"/>
          </p:nvPr>
        </p:nvSpPr>
        <p:spPr>
          <a:xfrm>
            <a:off x="172243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u="sng" dirty="0"/>
              <a:t>sommaire</a:t>
            </a:r>
            <a:endParaRPr dirty="0"/>
          </a:p>
        </p:txBody>
      </p:sp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1718724" y="200977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1- Problématique du projet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2-Description des data set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3</a:t>
            </a: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- Traitement des données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4</a:t>
            </a: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fr-FR" sz="2500" dirty="0" smtClean="0">
                <a:latin typeface="Century Gothic"/>
                <a:ea typeface="Century Gothic"/>
                <a:cs typeface="Century Gothic"/>
                <a:sym typeface="Century Gothic"/>
              </a:rPr>
              <a:t>algorithme de </a:t>
            </a:r>
            <a:r>
              <a:rPr lang="fr-FR" sz="25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prediction</a:t>
            </a:r>
            <a:r>
              <a:rPr lang="fr-FR" sz="2500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FR" sz="25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5- </a:t>
            </a:r>
            <a:r>
              <a:rPr lang="fr-FR" sz="2500" dirty="0" smtClean="0"/>
              <a:t>déploiement </a:t>
            </a:r>
            <a:endParaRPr dirty="0"/>
          </a:p>
          <a:p>
            <a:pPr marL="342900" lvl="0" indent="-18415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endParaRPr sz="2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000" b="0" i="0" u="none" strike="noStrike" cap="none" dirty="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73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5E952-56B0-4FF1-837D-A8BB4658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Problématique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883368-6F4E-4E55-8646-B716FBD953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4FD637-8AD9-4813-8AD9-12CC2BB6D33D}"/>
              </a:ext>
            </a:extLst>
          </p:cNvPr>
          <p:cNvSpPr txBox="1"/>
          <p:nvPr/>
        </p:nvSpPr>
        <p:spPr>
          <a:xfrm>
            <a:off x="2073897" y="2234153"/>
            <a:ext cx="82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/>
              <a:t>Mission</a:t>
            </a:r>
            <a:r>
              <a:rPr lang="fr-FR" b="1" u="sng" dirty="0"/>
              <a:t> :</a:t>
            </a:r>
          </a:p>
          <a:p>
            <a:endParaRPr lang="fr-FR" b="1" u="sng" dirty="0"/>
          </a:p>
          <a:p>
            <a:r>
              <a:rPr lang="fr-FR" dirty="0" smtClean="0">
                <a:latin typeface="+mj-lt"/>
              </a:rPr>
              <a:t>1-  Construire un modèle de </a:t>
            </a:r>
            <a:r>
              <a:rPr lang="fr-FR" dirty="0" err="1" smtClean="0">
                <a:latin typeface="+mj-lt"/>
              </a:rPr>
              <a:t>socring</a:t>
            </a:r>
            <a:r>
              <a:rPr lang="fr-FR" dirty="0" smtClean="0">
                <a:latin typeface="+mj-lt"/>
              </a:rPr>
              <a:t> donnant la probabilité de faillite des clients</a:t>
            </a:r>
          </a:p>
          <a:p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2 – construire un </a:t>
            </a:r>
            <a:r>
              <a:rPr lang="fr-FR" dirty="0" err="1" smtClean="0">
                <a:latin typeface="+mj-lt"/>
              </a:rPr>
              <a:t>dashboard</a:t>
            </a:r>
            <a:r>
              <a:rPr lang="fr-FR" dirty="0" smtClean="0">
                <a:latin typeface="+mj-lt"/>
              </a:rPr>
              <a:t> interactif permettant d’</a:t>
            </a:r>
            <a:r>
              <a:rPr lang="fr-FR" dirty="0" err="1" smtClean="0">
                <a:latin typeface="+mj-lt"/>
              </a:rPr>
              <a:t>interpreter</a:t>
            </a:r>
            <a:r>
              <a:rPr lang="fr-FR" dirty="0" smtClean="0">
                <a:latin typeface="+mj-lt"/>
              </a:rPr>
              <a:t> le modèle</a:t>
            </a:r>
            <a:endParaRPr lang="fr-FR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E35890-4ACE-499C-9441-A7557D0DDCD5}"/>
              </a:ext>
            </a:extLst>
          </p:cNvPr>
          <p:cNvSpPr txBox="1"/>
          <p:nvPr/>
        </p:nvSpPr>
        <p:spPr>
          <a:xfrm>
            <a:off x="1923085" y="4086727"/>
            <a:ext cx="94307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Dashboard interactif et API de </a:t>
            </a:r>
            <a:r>
              <a:rPr lang="fr-FR" dirty="0" err="1" smtClean="0"/>
              <a:t>prédiciton</a:t>
            </a:r>
            <a:r>
              <a:rPr lang="fr-FR" dirty="0" smtClean="0"/>
              <a:t> déployer sur le cloud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Dossier sur outil de </a:t>
            </a:r>
            <a:r>
              <a:rPr lang="fr-FR" dirty="0" err="1" smtClean="0"/>
              <a:t>versioning</a:t>
            </a:r>
            <a:r>
              <a:rPr lang="fr-FR" dirty="0" smtClean="0"/>
              <a:t> avec le code de la modélisation, le code du </a:t>
            </a:r>
            <a:r>
              <a:rPr lang="fr-FR" dirty="0" err="1" smtClean="0"/>
              <a:t>dashboard</a:t>
            </a:r>
            <a:r>
              <a:rPr lang="fr-FR" dirty="0" smtClean="0"/>
              <a:t> et le code de déploiement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note méthodologique permettant de décrire l’entrainement, l’optimisation l’</a:t>
            </a:r>
            <a:r>
              <a:rPr lang="fr-FR" dirty="0" err="1" smtClean="0"/>
              <a:t>interprétabilité</a:t>
            </a:r>
            <a:r>
              <a:rPr lang="fr-FR" dirty="0" smtClean="0"/>
              <a:t> du modèle et ses limites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4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l’algorithme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de l’algorithme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Évaluation et fonction cout-métier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4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2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25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138</Words>
  <Application>Microsoft Office PowerPoint</Application>
  <PresentationFormat>Grand écran</PresentationFormat>
  <Paragraphs>31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Thème Office</vt:lpstr>
      <vt:lpstr>Soutenance Projet 7: Implémentez un model de scoring</vt:lpstr>
      <vt:lpstr>sommaire</vt:lpstr>
      <vt:lpstr>1- Problématique du projet</vt:lpstr>
      <vt:lpstr>Traitement des données</vt:lpstr>
      <vt:lpstr>Choix de l’algorithme</vt:lpstr>
      <vt:lpstr>Optimisation de l’algorithme</vt:lpstr>
      <vt:lpstr>Évaluation et fonction cout-métier</vt:lpstr>
      <vt:lpstr>Interprétation du modèle</vt:lpstr>
      <vt:lpstr>Déploiement du modèle</vt:lpstr>
      <vt:lpstr>Création du Dashboard</vt:lpstr>
      <vt:lpstr>dép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7: Implémentez un model de scoring</dc:title>
  <dc:creator>nicolas wenzel</dc:creator>
  <cp:lastModifiedBy>nicolas wenzel</cp:lastModifiedBy>
  <cp:revision>3</cp:revision>
  <dcterms:created xsi:type="dcterms:W3CDTF">2022-03-08T16:42:33Z</dcterms:created>
  <dcterms:modified xsi:type="dcterms:W3CDTF">2022-03-08T18:17:47Z</dcterms:modified>
</cp:coreProperties>
</file>