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5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FF1BF-A844-703B-3D4E-7FD79CC12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85AE2-065C-8D1A-8E8D-871A6346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3B3B7-8FBE-1AE3-2A85-F68BE67B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BD9DB-9943-1057-78EE-88C3F2BC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26C75-E42A-B495-4382-C0749206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3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E985C-A198-1E18-71E6-58D3533A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3BC82-0717-DBB1-31AC-D974293F8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D43CA-6278-750C-488B-BC7CB76B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8B99E-63FD-6C13-B442-3CAFE770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F0CFA-ECCE-ECEA-6772-71DC359C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7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B76C09-81B5-7B0E-3BEC-18F47E422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86E381-F903-2C05-C8F0-19B98D45F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AE1AE-DD12-D2BF-5CB4-0AFA3D7B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54D68-18D5-B108-7DE5-D6C6FBA2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9B5D3-7CF1-8D48-6A32-9AA77847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0D4AD-5CDD-46FF-19CC-03D3CA87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8CB66-5551-E8BB-F811-244805298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8BAAE-D3FD-E5A2-969A-4C2CC0AC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7A8B6-AA8F-5128-11E8-3FA37AD4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0C3EA-E6F0-27A7-745E-C82A60D9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0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859E6-3001-0D72-8139-B7699350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2DF7E-08A4-B846-8838-3141247C7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B57C7-AE39-419B-09E9-88A2748F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B144A-8A3A-C9F7-6C58-55C1F9F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F67AE-0CE8-1E22-D0B5-4DFDB720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3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132C-A348-F49D-A4DB-885C050C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E8CD8-47A1-E045-5A9F-5CC7B83E4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EFA48-8448-F516-6CEB-4B01A4B97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07106-43EC-B097-A749-5962AA55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F2886-EDE2-CB79-389E-56C5133C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4009D-9062-9289-8372-8DFCD03E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42EA3-C596-7008-8485-93FDFB08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8720F-9994-115F-E8E6-A3BAAD85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B739C-F380-0E0F-D2F0-203873C41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258760-28FA-FDB1-1B32-FE2468C1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1DD058-1DEC-C2E6-5A67-39EE9C993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91C09A-11F0-5A76-794B-7FCB26B1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40A120-0998-442C-48B2-58581A5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E3F847-0A91-AA9E-D88B-5CFB6358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E2D9B-7732-C09B-8F03-26405566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4DFCFD-A27A-F940-E591-9A7284C6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B7DAA-3F48-FCA1-3694-4A106D1F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819C08-8C5B-F69D-CACB-CDDF4302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0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7E01B-BAE5-0147-D640-37233A26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E9B4B7-40A2-EA3E-A21F-7292D740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6A3E2-279A-E035-2099-4FAB4778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5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909ED-7993-241D-D17D-8AE663CA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C848F-4A67-0A82-1545-F9E2F79A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5E350D-6D8D-F2D3-4405-2D2350315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1BEFD-998C-1ECC-19A4-2EF1F2EB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AEDCC-1402-2251-8607-89F9847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25404-A9BF-E0FE-309B-5A70CC71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4D1B0-7F91-8600-AC67-DCFA3E9F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A4E9C3-E76F-CFA8-9714-1FA49763B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6604F-ABD4-7BD1-1877-0125A4D26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0082A-6BAF-0004-7524-CA569AEC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73C99-C32F-52BF-06D5-250E2401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6976E3-CB3F-F4E8-87D2-104F972A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9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EA02AD-438C-517A-69AE-1C4F2425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026CE-D8FC-38D5-FEA0-FE60FA31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F7952-3015-1117-A196-4C437B2E4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4140-6126-41D1-9FED-41DA624DCAB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4B4B1-D643-31B0-0DD3-0E0152D71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DCE72-AA6B-A095-B29C-71DEE5D9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EA96-1598-4897-88C6-4BFF7247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0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3C8A5-28EB-F53B-DEF4-47143B2C93BC}"/>
              </a:ext>
            </a:extLst>
          </p:cNvPr>
          <p:cNvSpPr txBox="1"/>
          <p:nvPr/>
        </p:nvSpPr>
        <p:spPr>
          <a:xfrm>
            <a:off x="2882537" y="1783082"/>
            <a:ext cx="656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2DGP 3</a:t>
            </a:r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발표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76F2B-A856-C5B8-5F75-8C07B4F33D1B}"/>
              </a:ext>
            </a:extLst>
          </p:cNvPr>
          <p:cNvSpPr txBox="1"/>
          <p:nvPr/>
        </p:nvSpPr>
        <p:spPr>
          <a:xfrm>
            <a:off x="4106091" y="4474753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2020180036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정진봉</a:t>
            </a:r>
          </a:p>
        </p:txBody>
      </p:sp>
    </p:spTree>
    <p:extLst>
      <p:ext uri="{BB962C8B-B14F-4D97-AF65-F5344CB8AC3E}">
        <p14:creationId xmlns:p14="http://schemas.microsoft.com/office/powerpoint/2010/main" val="404146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2B8156-2125-54D6-204E-98BA03835F4B}"/>
              </a:ext>
            </a:extLst>
          </p:cNvPr>
          <p:cNvSpPr/>
          <p:nvPr/>
        </p:nvSpPr>
        <p:spPr>
          <a:xfrm>
            <a:off x="418009" y="727107"/>
            <a:ext cx="539934" cy="783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F673A-FA4B-89B4-D3C1-3BF0F4F02700}"/>
              </a:ext>
            </a:extLst>
          </p:cNvPr>
          <p:cNvSpPr txBox="1"/>
          <p:nvPr/>
        </p:nvSpPr>
        <p:spPr>
          <a:xfrm>
            <a:off x="318840" y="183997"/>
            <a:ext cx="27378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/>
              </a:rPr>
              <a:t>개발 진척도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C13A8A-9DB5-CA47-987E-C6A5395E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9889"/>
              </p:ext>
            </p:extLst>
          </p:nvPr>
        </p:nvGraphicFramePr>
        <p:xfrm>
          <a:off x="454105" y="1122612"/>
          <a:ext cx="10989799" cy="52249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837">
                  <a:extLst>
                    <a:ext uri="{9D8B030D-6E8A-4147-A177-3AD203B41FA5}">
                      <a16:colId xmlns:a16="http://schemas.microsoft.com/office/drawing/2014/main" val="2453245553"/>
                    </a:ext>
                  </a:extLst>
                </a:gridCol>
                <a:gridCol w="3922238">
                  <a:extLst>
                    <a:ext uri="{9D8B030D-6E8A-4147-A177-3AD203B41FA5}">
                      <a16:colId xmlns:a16="http://schemas.microsoft.com/office/drawing/2014/main" val="1738540266"/>
                    </a:ext>
                  </a:extLst>
                </a:gridCol>
                <a:gridCol w="3922238">
                  <a:extLst>
                    <a:ext uri="{9D8B030D-6E8A-4147-A177-3AD203B41FA5}">
                      <a16:colId xmlns:a16="http://schemas.microsoft.com/office/drawing/2014/main" val="1465661539"/>
                    </a:ext>
                  </a:extLst>
                </a:gridCol>
                <a:gridCol w="1379486">
                  <a:extLst>
                    <a:ext uri="{9D8B030D-6E8A-4147-A177-3AD203B41FA5}">
                      <a16:colId xmlns:a16="http://schemas.microsoft.com/office/drawing/2014/main" val="2199047597"/>
                    </a:ext>
                  </a:extLst>
                </a:gridCol>
              </a:tblGrid>
              <a:tr h="657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2000" b="1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</a:t>
                      </a:r>
                      <a:r>
                        <a:rPr lang="ko-KR" altLang="en-US" sz="2000" b="1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차 발표 목표 범위</a:t>
                      </a:r>
                      <a:endParaRPr lang="en-US" altLang="ko-KR" sz="2000" b="1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2000" b="1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실제 개발 완료 범위</a:t>
                      </a:r>
                      <a:endParaRPr lang="en-US" altLang="ko-KR" sz="2000" b="1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2000" b="1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진척도</a:t>
                      </a:r>
                      <a:endParaRPr lang="en-US" altLang="ko-KR" sz="2000" b="1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931851"/>
                  </a:ext>
                </a:extLst>
              </a:tr>
              <a:tr h="1290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캐릭터 </a:t>
                      </a:r>
                      <a:endParaRPr lang="en-US" altLang="ko-KR" sz="20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컨트롤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키보드로 캐릭터 방향 및 특수 행동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구현완료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좌우 이동 가능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점프 가능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슬라이드 구현 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100%</a:t>
                      </a:r>
                      <a:endParaRPr lang="ko-KR" altLang="en-US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129381"/>
                  </a:ext>
                </a:extLst>
              </a:tr>
              <a:tr h="1290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공 오브젝트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공 이동 애니메이션 구현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공 충돌 판정 구현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공 튕기기 구현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구현완료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벽면과 네트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, </a:t>
                      </a:r>
                      <a:r>
                        <a:rPr lang="ko-KR" altLang="en-US" sz="1800" u="none" dirty="0" err="1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피카츄와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충돌 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solidFill>
                            <a:srgbClr val="FF0000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세게 치기 시 잔상효과 </a:t>
                      </a:r>
                      <a:endParaRPr lang="en-US" altLang="ko-KR" sz="1800" u="none" dirty="0">
                        <a:solidFill>
                          <a:srgbClr val="FF0000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solidFill>
                            <a:srgbClr val="FF0000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구현하지 못함</a:t>
                      </a:r>
                      <a:endParaRPr lang="en-US" altLang="ko-KR" sz="1800" u="none" dirty="0">
                        <a:solidFill>
                          <a:srgbClr val="FF0000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80%</a:t>
                      </a:r>
                      <a:endParaRPr lang="ko-KR" altLang="en-US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645152"/>
                  </a:ext>
                </a:extLst>
              </a:tr>
              <a:tr h="694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2P </a:t>
                      </a:r>
                      <a:r>
                        <a:rPr lang="ko-KR" altLang="en-US" sz="20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캐릭터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인용 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2P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 캐릭터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인용 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2P 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캐릭터 구현 완료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인용 적 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AI 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구현 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수비만 가능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100%</a:t>
                      </a:r>
                      <a:endParaRPr lang="ko-KR" altLang="en-US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65499"/>
                  </a:ext>
                </a:extLst>
              </a:tr>
              <a:tr h="1290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특수키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특수 키 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세게 치기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기능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800" u="none" dirty="0">
                          <a:solidFill>
                            <a:srgbClr val="FF0000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세게 치기 시 발생하는 </a:t>
                      </a:r>
                      <a:endParaRPr lang="en-US" altLang="ko-KR" sz="1800" u="none" dirty="0">
                        <a:solidFill>
                          <a:srgbClr val="FF0000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800" u="none" dirty="0">
                          <a:solidFill>
                            <a:srgbClr val="FF0000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이펙트는 구현하지 못함</a:t>
                      </a:r>
                      <a:r>
                        <a:rPr lang="en-US" altLang="ko-KR" sz="1800" u="none" dirty="0">
                          <a:solidFill>
                            <a:srgbClr val="FF0000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.</a:t>
                      </a:r>
                    </a:p>
                    <a:p>
                      <a:pPr algn="ctr" latinLnBrk="1"/>
                      <a:endParaRPr lang="ko-KR" altLang="en-US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80%</a:t>
                      </a:r>
                      <a:endParaRPr lang="ko-KR" altLang="en-US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4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7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2B8156-2125-54D6-204E-98BA03835F4B}"/>
              </a:ext>
            </a:extLst>
          </p:cNvPr>
          <p:cNvSpPr/>
          <p:nvPr/>
        </p:nvSpPr>
        <p:spPr>
          <a:xfrm>
            <a:off x="418009" y="727107"/>
            <a:ext cx="539934" cy="783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F673A-FA4B-89B4-D3C1-3BF0F4F02700}"/>
              </a:ext>
            </a:extLst>
          </p:cNvPr>
          <p:cNvSpPr txBox="1"/>
          <p:nvPr/>
        </p:nvSpPr>
        <p:spPr>
          <a:xfrm>
            <a:off x="318840" y="183997"/>
            <a:ext cx="27378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/>
              </a:rPr>
              <a:t>개발 진척도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C13A8A-9DB5-CA47-987E-C6A5395E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20699"/>
              </p:ext>
            </p:extLst>
          </p:nvPr>
        </p:nvGraphicFramePr>
        <p:xfrm>
          <a:off x="454105" y="1122611"/>
          <a:ext cx="10989799" cy="4017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837">
                  <a:extLst>
                    <a:ext uri="{9D8B030D-6E8A-4147-A177-3AD203B41FA5}">
                      <a16:colId xmlns:a16="http://schemas.microsoft.com/office/drawing/2014/main" val="2453245553"/>
                    </a:ext>
                  </a:extLst>
                </a:gridCol>
                <a:gridCol w="3922238">
                  <a:extLst>
                    <a:ext uri="{9D8B030D-6E8A-4147-A177-3AD203B41FA5}">
                      <a16:colId xmlns:a16="http://schemas.microsoft.com/office/drawing/2014/main" val="1738540266"/>
                    </a:ext>
                  </a:extLst>
                </a:gridCol>
                <a:gridCol w="3922238">
                  <a:extLst>
                    <a:ext uri="{9D8B030D-6E8A-4147-A177-3AD203B41FA5}">
                      <a16:colId xmlns:a16="http://schemas.microsoft.com/office/drawing/2014/main" val="1465661539"/>
                    </a:ext>
                  </a:extLst>
                </a:gridCol>
                <a:gridCol w="1379486">
                  <a:extLst>
                    <a:ext uri="{9D8B030D-6E8A-4147-A177-3AD203B41FA5}">
                      <a16:colId xmlns:a16="http://schemas.microsoft.com/office/drawing/2014/main" val="2199047597"/>
                    </a:ext>
                  </a:extLst>
                </a:gridCol>
              </a:tblGrid>
              <a:tr h="898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2000" b="1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</a:t>
                      </a:r>
                      <a:r>
                        <a:rPr lang="ko-KR" altLang="en-US" sz="2000" b="1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차 발표 목표 범위</a:t>
                      </a:r>
                      <a:endParaRPr lang="en-US" altLang="ko-KR" sz="2000" b="1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2000" b="1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실제 개발 완료 범위</a:t>
                      </a:r>
                      <a:endParaRPr lang="en-US" altLang="ko-KR" sz="2000" b="1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2000" b="1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진척도</a:t>
                      </a:r>
                      <a:endParaRPr lang="en-US" altLang="ko-KR" sz="2000" b="1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931851"/>
                  </a:ext>
                </a:extLst>
              </a:tr>
              <a:tr h="1356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사운드</a:t>
                      </a:r>
                      <a:endParaRPr lang="en-US" altLang="ko-KR" sz="20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배경 음악 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공 충돌 효과음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피카츄 효과음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구현 완료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공 충돌 효과음 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2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종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피카츄 효과음 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5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종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100%</a:t>
                      </a:r>
                      <a:endParaRPr lang="ko-KR" altLang="en-US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129381"/>
                  </a:ext>
                </a:extLst>
              </a:tr>
              <a:tr h="1762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게임 시스템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득점 구현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득점 후 서브 상황 구현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게임 승리 시 연출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득점 구현 완료</a:t>
                      </a:r>
                      <a:endParaRPr lang="en-US" altLang="ko-KR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득점 후 서브는 구현 완료</a:t>
                      </a: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, </a:t>
                      </a:r>
                      <a:r>
                        <a:rPr lang="ko-KR" altLang="en-US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득점 상황 시 </a:t>
                      </a:r>
                      <a:r>
                        <a:rPr lang="ko-KR" altLang="en-US" sz="1800" u="none" dirty="0">
                          <a:solidFill>
                            <a:srgbClr val="FF0000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슬로우 모션 효과 구현하지 못함 </a:t>
                      </a:r>
                      <a:endParaRPr lang="en-US" altLang="ko-KR" sz="1800" u="none" dirty="0">
                        <a:solidFill>
                          <a:srgbClr val="FF0000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u="none" dirty="0">
                          <a:solidFill>
                            <a:srgbClr val="FF0000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게임 승리 시 연출 구현하지 못함</a:t>
                      </a:r>
                      <a:endParaRPr lang="en-US" altLang="ko-KR" sz="1800" u="none" dirty="0">
                        <a:solidFill>
                          <a:srgbClr val="FF0000"/>
                        </a:solidFill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800" u="none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70%</a:t>
                      </a:r>
                      <a:endParaRPr lang="ko-KR" altLang="en-US" sz="1800" u="none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64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8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360639-4224-945E-7EEE-4C413FD1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5254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BCCAC7-43DC-E0CE-D40E-79F7250F0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50284"/>
              </p:ext>
            </p:extLst>
          </p:nvPr>
        </p:nvGraphicFramePr>
        <p:xfrm>
          <a:off x="281126" y="1501756"/>
          <a:ext cx="11629748" cy="504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4874">
                  <a:extLst>
                    <a:ext uri="{9D8B030D-6E8A-4147-A177-3AD203B41FA5}">
                      <a16:colId xmlns:a16="http://schemas.microsoft.com/office/drawing/2014/main" val="3089047553"/>
                    </a:ext>
                  </a:extLst>
                </a:gridCol>
                <a:gridCol w="5814874">
                  <a:extLst>
                    <a:ext uri="{9D8B030D-6E8A-4147-A177-3AD203B41FA5}">
                      <a16:colId xmlns:a16="http://schemas.microsoft.com/office/drawing/2014/main" val="147472820"/>
                    </a:ext>
                  </a:extLst>
                </a:gridCol>
              </a:tblGrid>
              <a:tr h="56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97985"/>
                  </a:ext>
                </a:extLst>
              </a:tr>
              <a:tr h="560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198127"/>
                  </a:ext>
                </a:extLst>
              </a:tr>
              <a:tr h="560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18156"/>
                  </a:ext>
                </a:extLst>
              </a:tr>
              <a:tr h="560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Oct 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213031"/>
                  </a:ext>
                </a:extLst>
              </a:tr>
              <a:tr h="560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230481"/>
                  </a:ext>
                </a:extLst>
              </a:tr>
              <a:tr h="560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322043"/>
                  </a:ext>
                </a:extLst>
              </a:tr>
              <a:tr h="560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510545"/>
                  </a:ext>
                </a:extLst>
              </a:tr>
              <a:tr h="560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Nov 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172864"/>
                  </a:ext>
                </a:extLst>
              </a:tr>
              <a:tr h="560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 of Dec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05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223</Words>
  <Application>Microsoft Office PowerPoint</Application>
  <PresentationFormat>와이드스크린</PresentationFormat>
  <Paragraphs>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HY헤드라인M</vt:lpstr>
      <vt:lpstr>맑은 고딕</vt:lpstr>
      <vt:lpstr>한컴 말랑말랑 Bold</vt:lpstr>
      <vt:lpstr>한컴산뜻돋움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JinBong Jeong</dc:creator>
  <cp:lastModifiedBy>JinBong Jeong</cp:lastModifiedBy>
  <cp:revision>2</cp:revision>
  <dcterms:created xsi:type="dcterms:W3CDTF">2023-12-05T12:25:21Z</dcterms:created>
  <dcterms:modified xsi:type="dcterms:W3CDTF">2023-12-05T12:59:37Z</dcterms:modified>
</cp:coreProperties>
</file>