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3D7EA-8220-7214-C83C-217F4FF67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1E2A2F-6BC4-9A54-CD22-DD45B2C89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A09A6-F455-4422-13F9-0485D9F4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5C9BA-2C7E-B913-DEA2-6A62C808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5305D-6CBC-4A9B-6B58-F937C5B7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1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5B52D-2C5B-E1B8-2615-4E50DB25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69935E-5EA5-A937-CC06-81BC8BC16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A699-5FEB-FAC0-F46B-F59CC698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03963-F81C-C44F-ABD1-006C7CD8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9614B-79A8-9D7C-10CC-4BE74F6F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1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D184DF-51C0-EC39-B375-34E2A8601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EF488-43CD-2AC8-3007-221B65EBC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8132B-9EBA-C250-6C09-471A57B6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7DC86-4C2B-722C-8DAC-479FC070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C8810-34E5-6FD6-DCBA-43F712C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50CAB-4D98-298A-3C79-438738EA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920BF-585B-C5B2-62F8-F2D809ED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4C344-153E-69AE-5A11-B4C1F3EE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FEBD6-B602-2EA9-FE91-8E52BA97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D083F-F265-0870-AB5B-B23DB9AA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3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F311C-7D31-79F3-59DD-A730C013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0CA22-8E74-875E-6767-E71F42EF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5098B-ECB5-87D9-DCE9-A323AC5C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92968-B4E2-D025-BA35-FE98608D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CCC49-AE53-78C8-D74F-48333C5B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FEEF6-CD14-4677-EE54-6F7DFB55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874CB-6543-6ED8-B7A8-F78EBEC08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03DA22-1E89-77EE-86D7-ED50452A5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9450C-6514-E608-39EE-3C07714A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49255-78CD-9745-CB16-249BCDE1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CDD4E3-E97A-C850-08E9-E61E677E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7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F2E0F-1A3C-6F3B-5E08-FD0F9921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C8D73-8942-A64C-A17C-6C212515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44BA6E-2DE9-2F55-63D2-245027BD4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94EE38-1C5E-8DF3-BDEC-9F2305B3B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77E66F-FB8D-A543-2EEF-A12654F66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770814-144E-5EA8-7049-D328452F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E499C9-9239-6FC4-557C-0204077E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43C794-C26B-BD22-C438-90956D7B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5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CC836-3AC3-3B06-C80B-971F5362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4788CB-BC16-5248-73B2-59C39A17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DCF1E5-2D2B-1F4D-8AED-DB4276DC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B5863-5C95-4F1C-0439-216B38B1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3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C59281-474A-C6A2-C753-B7F860AC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B8A23B-2BAD-31F4-9081-D572BEC6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C02674-6EB2-5D4C-AC2C-EF62412F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37A30-4368-76CA-84B5-53B92338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97584-1ED2-70B5-F7BF-7BD8F6D8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8D48C-8AC8-051E-A924-580D13C9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E93A4-E974-9E30-17F7-B5887966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C76BD-6028-4F99-BC99-48EF6A5B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407D0-DD74-CCDF-BF65-813893F7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0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4712C-4556-F431-4162-C14B0DD0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466A26-A166-C31A-19F4-50561EC14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2693F-4818-0204-EDC7-5EBF867C2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53523-EB8E-205D-B4C1-58FF8EC7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19088-EA46-5876-1C11-9944A98F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9A35B-8215-A757-ED92-49490C3B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8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D32FE8-6CDC-C544-CA18-551123F3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7BB3F-A12C-4417-5367-34058DD7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433E7-EAA7-4CA1-38A1-CDF259C06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C6CA-4BE8-48BB-B8F9-5A7F0970624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7D0A5-3D05-6DCD-8C35-3BDF49AB0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60956-C972-E005-4D8C-7EC74BEC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D3C8A5-28EB-F53B-DEF4-47143B2C93BC}"/>
              </a:ext>
            </a:extLst>
          </p:cNvPr>
          <p:cNvSpPr txBox="1"/>
          <p:nvPr/>
        </p:nvSpPr>
        <p:spPr>
          <a:xfrm>
            <a:off x="2882537" y="1783082"/>
            <a:ext cx="656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2DGP 1</a:t>
            </a:r>
            <a:r>
              <a:rPr lang="ko-KR" altLang="en-US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발표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76F2B-A856-C5B8-5F75-8C07B4F33D1B}"/>
              </a:ext>
            </a:extLst>
          </p:cNvPr>
          <p:cNvSpPr txBox="1"/>
          <p:nvPr/>
        </p:nvSpPr>
        <p:spPr>
          <a:xfrm>
            <a:off x="4106091" y="4474753"/>
            <a:ext cx="356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2020180036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정진봉</a:t>
            </a:r>
          </a:p>
        </p:txBody>
      </p:sp>
    </p:spTree>
    <p:extLst>
      <p:ext uri="{BB962C8B-B14F-4D97-AF65-F5344CB8AC3E}">
        <p14:creationId xmlns:p14="http://schemas.microsoft.com/office/powerpoint/2010/main" val="404146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, 아동 미술, 하늘, 만화 영화이(가) 표시된 사진&#10;&#10;자동 생성된 설명">
            <a:extLst>
              <a:ext uri="{FF2B5EF4-FFF2-40B4-BE49-F238E27FC236}">
                <a16:creationId xmlns:a16="http://schemas.microsoft.com/office/drawing/2014/main" id="{A34E658F-1283-B09A-4056-3EBFA88B1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927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C06476-A014-2413-5321-9241CC8799EE}"/>
              </a:ext>
            </a:extLst>
          </p:cNvPr>
          <p:cNvSpPr txBox="1"/>
          <p:nvPr/>
        </p:nvSpPr>
        <p:spPr>
          <a:xfrm>
            <a:off x="371094" y="2718054"/>
            <a:ext cx="3774186" cy="3522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포켓몬스터의 마스코트 캐릭터 </a:t>
            </a:r>
            <a:r>
              <a:rPr lang="ko-KR" altLang="en-US" sz="2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피카츄가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몬스터볼을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써서 배구를 한다는 귀여운 발상의 게임입니다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장르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스포츠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1807A-A13D-E6F3-2FFB-E4D2400B249D}"/>
              </a:ext>
            </a:extLst>
          </p:cNvPr>
          <p:cNvSpPr txBox="1"/>
          <p:nvPr/>
        </p:nvSpPr>
        <p:spPr>
          <a:xfrm>
            <a:off x="318840" y="183997"/>
            <a:ext cx="273786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3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게임 컨셉</a:t>
            </a:r>
          </a:p>
        </p:txBody>
      </p:sp>
    </p:spTree>
    <p:extLst>
      <p:ext uri="{BB962C8B-B14F-4D97-AF65-F5344CB8AC3E}">
        <p14:creationId xmlns:p14="http://schemas.microsoft.com/office/powerpoint/2010/main" val="122667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2B8156-2125-54D6-204E-98BA03835F4B}"/>
              </a:ext>
            </a:extLst>
          </p:cNvPr>
          <p:cNvSpPr/>
          <p:nvPr/>
        </p:nvSpPr>
        <p:spPr>
          <a:xfrm>
            <a:off x="418009" y="853440"/>
            <a:ext cx="539934" cy="7837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F673A-FA4B-89B4-D3C1-3BF0F4F02700}"/>
              </a:ext>
            </a:extLst>
          </p:cNvPr>
          <p:cNvSpPr txBox="1"/>
          <p:nvPr/>
        </p:nvSpPr>
        <p:spPr>
          <a:xfrm>
            <a:off x="318840" y="183997"/>
            <a:ext cx="273786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3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예상 게임 흐름</a:t>
            </a:r>
          </a:p>
        </p:txBody>
      </p:sp>
      <p:pic>
        <p:nvPicPr>
          <p:cNvPr id="5" name="그림 4" descr="하늘, 구름, 스크린샷, 아동 미술이(가) 표시된 사진&#10;&#10;자동 생성된 설명">
            <a:extLst>
              <a:ext uri="{FF2B5EF4-FFF2-40B4-BE49-F238E27FC236}">
                <a16:creationId xmlns:a16="http://schemas.microsoft.com/office/drawing/2014/main" id="{7893D86E-B6F4-BD92-D180-8EFCA8DA0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42" y="2119006"/>
            <a:ext cx="5782458" cy="3377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C73C26-15F6-DA24-80D8-8034843D4B6A}"/>
              </a:ext>
            </a:extLst>
          </p:cNvPr>
          <p:cNvSpPr txBox="1"/>
          <p:nvPr/>
        </p:nvSpPr>
        <p:spPr>
          <a:xfrm>
            <a:off x="6534665" y="1583475"/>
            <a:ext cx="4983480" cy="404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게임이 시작되면 서브권을 가진 피카츄 머리 위로 </a:t>
            </a:r>
            <a:r>
              <a:rPr lang="ko-KR" altLang="en-US" sz="2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몬스터볼이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떨어집니다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상대방의 코트에 </a:t>
            </a:r>
            <a:r>
              <a:rPr lang="ko-KR" altLang="en-US" sz="2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몬스터볼이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닿게 하면 득점을 하게 되고 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10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점을 먼저 얻으면 최종 승리하게 됩니다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21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2B8156-2125-54D6-204E-98BA03835F4B}"/>
              </a:ext>
            </a:extLst>
          </p:cNvPr>
          <p:cNvSpPr/>
          <p:nvPr/>
        </p:nvSpPr>
        <p:spPr>
          <a:xfrm>
            <a:off x="418009" y="853440"/>
            <a:ext cx="539934" cy="7837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F673A-FA4B-89B4-D3C1-3BF0F4F02700}"/>
              </a:ext>
            </a:extLst>
          </p:cNvPr>
          <p:cNvSpPr txBox="1"/>
          <p:nvPr/>
        </p:nvSpPr>
        <p:spPr>
          <a:xfrm>
            <a:off x="318840" y="183997"/>
            <a:ext cx="273786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3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예상 게임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73C26-15F6-DA24-80D8-8034843D4B6A}"/>
              </a:ext>
            </a:extLst>
          </p:cNvPr>
          <p:cNvSpPr txBox="1"/>
          <p:nvPr/>
        </p:nvSpPr>
        <p:spPr>
          <a:xfrm>
            <a:off x="6889680" y="1193211"/>
            <a:ext cx="4983480" cy="800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기본적인 조작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28600" lvl="1" latinLnBrk="0">
              <a:lnSpc>
                <a:spcPct val="150000"/>
              </a:lnSpc>
              <a:spcAft>
                <a:spcPts val="600"/>
              </a:spcAft>
            </a:pP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1" name="그림 10" descr="텍스트, 폰트, 화이트, 그래픽이(가) 표시된 사진&#10;&#10;자동 생성된 설명">
            <a:extLst>
              <a:ext uri="{FF2B5EF4-FFF2-40B4-BE49-F238E27FC236}">
                <a16:creationId xmlns:a16="http://schemas.microsoft.com/office/drawing/2014/main" id="{89EEF730-A8B7-21ED-A983-87294607D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2" t="3761" r="61510" b="47488"/>
          <a:stretch/>
        </p:blipFill>
        <p:spPr>
          <a:xfrm>
            <a:off x="1146500" y="4371385"/>
            <a:ext cx="2379006" cy="23603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B8E83A-2D81-9E9F-A052-4AE6BB3B56C3}"/>
              </a:ext>
            </a:extLst>
          </p:cNvPr>
          <p:cNvSpPr txBox="1"/>
          <p:nvPr/>
        </p:nvSpPr>
        <p:spPr>
          <a:xfrm>
            <a:off x="318840" y="3682571"/>
            <a:ext cx="2026041" cy="800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 latinLnBrk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2P</a:t>
            </a: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3ADDD-F63A-4C75-885B-BD17BC3E70E5}"/>
              </a:ext>
            </a:extLst>
          </p:cNvPr>
          <p:cNvSpPr txBox="1"/>
          <p:nvPr/>
        </p:nvSpPr>
        <p:spPr>
          <a:xfrm>
            <a:off x="318840" y="1193211"/>
            <a:ext cx="2026041" cy="800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 latinLnBrk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1P</a:t>
            </a: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5" name="그림 14" descr="텍스트, 폰트, 화이트, 그래픽이(가) 표시된 사진&#10;&#10;자동 생성된 설명">
            <a:extLst>
              <a:ext uri="{FF2B5EF4-FFF2-40B4-BE49-F238E27FC236}">
                <a16:creationId xmlns:a16="http://schemas.microsoft.com/office/drawing/2014/main" id="{82D6DED0-FA2F-3D02-24E2-CC7BB21021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0" t="6000" r="58248" b="50000"/>
          <a:stretch/>
        </p:blipFill>
        <p:spPr>
          <a:xfrm>
            <a:off x="1072461" y="1721053"/>
            <a:ext cx="2821300" cy="2134966"/>
          </a:xfrm>
          <a:prstGeom prst="rect">
            <a:avLst/>
          </a:prstGeom>
        </p:spPr>
      </p:pic>
      <p:pic>
        <p:nvPicPr>
          <p:cNvPr id="17" name="그림 16" descr="화이트, 폰트, 디자인이(가) 표시된 사진&#10;&#10;자동 생성된 설명">
            <a:extLst>
              <a:ext uri="{FF2B5EF4-FFF2-40B4-BE49-F238E27FC236}">
                <a16:creationId xmlns:a16="http://schemas.microsoft.com/office/drawing/2014/main" id="{03888E88-7332-F1E8-7562-60EA7F0EE0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62" r="76263" b="69842"/>
          <a:stretch/>
        </p:blipFill>
        <p:spPr>
          <a:xfrm>
            <a:off x="3893740" y="1996685"/>
            <a:ext cx="2894120" cy="1633491"/>
          </a:xfrm>
          <a:prstGeom prst="rect">
            <a:avLst/>
          </a:prstGeom>
        </p:spPr>
      </p:pic>
      <p:pic>
        <p:nvPicPr>
          <p:cNvPr id="19" name="그림 18" descr="스케치, 그림, 화이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5F722BBC-84BC-7AD4-C60D-1E1BCBFCA0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" t="2924" r="82597" b="63581"/>
          <a:stretch/>
        </p:blipFill>
        <p:spPr>
          <a:xfrm>
            <a:off x="4305150" y="4433531"/>
            <a:ext cx="1703754" cy="20418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9E8CAE-C49E-48F3-8FE3-9A85BE89CF66}"/>
              </a:ext>
            </a:extLst>
          </p:cNvPr>
          <p:cNvSpPr txBox="1"/>
          <p:nvPr/>
        </p:nvSpPr>
        <p:spPr>
          <a:xfrm>
            <a:off x="7333251" y="1961173"/>
            <a:ext cx="3558301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이동 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W/A/S/D</a:t>
            </a:r>
          </a:p>
          <a:p>
            <a:pPr marL="228600" lvl="1"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특수키 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Space</a:t>
            </a:r>
            <a:b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</a:t>
            </a:r>
          </a:p>
          <a:p>
            <a:pPr marL="228600" lvl="1" latinLnBrk="0">
              <a:lnSpc>
                <a:spcPct val="150000"/>
              </a:lnSpc>
              <a:spcAft>
                <a:spcPts val="600"/>
              </a:spcAft>
            </a:pPr>
            <a:endParaRPr lang="en-US" altLang="ko-KR"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FF9441-2825-206A-FA14-54193F2D1391}"/>
              </a:ext>
            </a:extLst>
          </p:cNvPr>
          <p:cNvSpPr txBox="1"/>
          <p:nvPr/>
        </p:nvSpPr>
        <p:spPr>
          <a:xfrm>
            <a:off x="7333251" y="4526964"/>
            <a:ext cx="3558301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이동 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상하좌우 키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28600" lvl="1"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특수키 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Enter</a:t>
            </a:r>
            <a:b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</a:t>
            </a:r>
          </a:p>
          <a:p>
            <a:pPr marL="228600" lvl="1" latinLnBrk="0">
              <a:lnSpc>
                <a:spcPct val="150000"/>
              </a:lnSpc>
              <a:spcAft>
                <a:spcPts val="600"/>
              </a:spcAft>
            </a:pPr>
            <a:endParaRPr lang="en-US" altLang="ko-KR"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65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2B8156-2125-54D6-204E-98BA03835F4B}"/>
              </a:ext>
            </a:extLst>
          </p:cNvPr>
          <p:cNvSpPr/>
          <p:nvPr/>
        </p:nvSpPr>
        <p:spPr>
          <a:xfrm>
            <a:off x="418009" y="853440"/>
            <a:ext cx="539934" cy="7837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F673A-FA4B-89B4-D3C1-3BF0F4F02700}"/>
              </a:ext>
            </a:extLst>
          </p:cNvPr>
          <p:cNvSpPr txBox="1"/>
          <p:nvPr/>
        </p:nvSpPr>
        <p:spPr>
          <a:xfrm>
            <a:off x="318840" y="183997"/>
            <a:ext cx="273786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3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예상 게임 흐름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3ADDD-F63A-4C75-885B-BD17BC3E70E5}"/>
              </a:ext>
            </a:extLst>
          </p:cNvPr>
          <p:cNvSpPr txBox="1"/>
          <p:nvPr/>
        </p:nvSpPr>
        <p:spPr>
          <a:xfrm>
            <a:off x="318840" y="1193211"/>
            <a:ext cx="2060376" cy="800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 latinLnBrk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특수키 활용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5" name="그림 4" descr="스크린샷, 아동 미술, 하늘, 만화 영화이(가) 표시된 사진&#10;&#10;자동 생성된 설명">
            <a:extLst>
              <a:ext uri="{FF2B5EF4-FFF2-40B4-BE49-F238E27FC236}">
                <a16:creationId xmlns:a16="http://schemas.microsoft.com/office/drawing/2014/main" id="{0554B163-6684-E4DF-CC43-0FE38181A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6" y="2255402"/>
            <a:ext cx="5050247" cy="3553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B56450-BAC6-6D0C-2C1A-AFC6F71929D6}"/>
              </a:ext>
            </a:extLst>
          </p:cNvPr>
          <p:cNvSpPr txBox="1"/>
          <p:nvPr/>
        </p:nvSpPr>
        <p:spPr>
          <a:xfrm>
            <a:off x="6587931" y="2386068"/>
            <a:ext cx="4983480" cy="404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피카츄가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땅에 서 있는 채로 방향키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+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특수키를 누르면 해당 방향을 향해 </a:t>
            </a:r>
            <a:r>
              <a:rPr lang="ko-KR" altLang="en-US" sz="2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피카츄가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슬라이딩 하면서 수비하게 됩니다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52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2B8156-2125-54D6-204E-98BA03835F4B}"/>
              </a:ext>
            </a:extLst>
          </p:cNvPr>
          <p:cNvSpPr/>
          <p:nvPr/>
        </p:nvSpPr>
        <p:spPr>
          <a:xfrm>
            <a:off x="418009" y="853440"/>
            <a:ext cx="539934" cy="7837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F673A-FA4B-89B4-D3C1-3BF0F4F02700}"/>
              </a:ext>
            </a:extLst>
          </p:cNvPr>
          <p:cNvSpPr txBox="1"/>
          <p:nvPr/>
        </p:nvSpPr>
        <p:spPr>
          <a:xfrm>
            <a:off x="318840" y="183997"/>
            <a:ext cx="273786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3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예상 게임 흐름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3ADDD-F63A-4C75-885B-BD17BC3E70E5}"/>
              </a:ext>
            </a:extLst>
          </p:cNvPr>
          <p:cNvSpPr txBox="1"/>
          <p:nvPr/>
        </p:nvSpPr>
        <p:spPr>
          <a:xfrm>
            <a:off x="318840" y="1193211"/>
            <a:ext cx="2060376" cy="800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 latinLnBrk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특수키 활용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56450-BAC6-6D0C-2C1A-AFC6F71929D6}"/>
              </a:ext>
            </a:extLst>
          </p:cNvPr>
          <p:cNvSpPr txBox="1"/>
          <p:nvPr/>
        </p:nvSpPr>
        <p:spPr>
          <a:xfrm>
            <a:off x="6596809" y="2370813"/>
            <a:ext cx="4983480" cy="404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피카츄가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점프한 상태로 특수키를 사용하면              이펙트와 함께 </a:t>
            </a:r>
            <a:r>
              <a:rPr lang="ko-KR" altLang="en-US" sz="2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몬스터볼을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좀 더 강하게 치게 됩니다</a:t>
            </a:r>
            <a:r>
              <a:rPr lang="en-US" altLang="ko-KR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r>
              <a:rPr lang="ko-KR" altLang="en-US" sz="2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</a:t>
            </a:r>
            <a:endParaRPr lang="en-US" altLang="ko-KR" sz="2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6" name="그림 5" descr="픽셀, 별, 창의성이(가) 표시된 사진&#10;&#10;중간 신뢰도로 자동 생성된 설명">
            <a:extLst>
              <a:ext uri="{FF2B5EF4-FFF2-40B4-BE49-F238E27FC236}">
                <a16:creationId xmlns:a16="http://schemas.microsoft.com/office/drawing/2014/main" id="{190AE3AF-ADA5-5CF4-851D-B9ABFD495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52" y="2864513"/>
            <a:ext cx="670876" cy="658057"/>
          </a:xfrm>
          <a:prstGeom prst="rect">
            <a:avLst/>
          </a:prstGeom>
        </p:spPr>
      </p:pic>
      <p:pic>
        <p:nvPicPr>
          <p:cNvPr id="9" name="그림 8" descr="만화 영화, 구름, 하늘, 아동 미술이(가) 표시된 사진&#10;&#10;자동 생성된 설명">
            <a:extLst>
              <a:ext uri="{FF2B5EF4-FFF2-40B4-BE49-F238E27FC236}">
                <a16:creationId xmlns:a16="http://schemas.microsoft.com/office/drawing/2014/main" id="{BF95EDBB-4038-C1F0-F5A0-8F8E0D7FC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1" y="2053407"/>
            <a:ext cx="5147517" cy="36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1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2B8156-2125-54D6-204E-98BA03835F4B}"/>
              </a:ext>
            </a:extLst>
          </p:cNvPr>
          <p:cNvSpPr/>
          <p:nvPr/>
        </p:nvSpPr>
        <p:spPr>
          <a:xfrm>
            <a:off x="418009" y="853440"/>
            <a:ext cx="539934" cy="7837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F673A-FA4B-89B4-D3C1-3BF0F4F02700}"/>
              </a:ext>
            </a:extLst>
          </p:cNvPr>
          <p:cNvSpPr txBox="1"/>
          <p:nvPr/>
        </p:nvSpPr>
        <p:spPr>
          <a:xfrm>
            <a:off x="318840" y="183997"/>
            <a:ext cx="273786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3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C13A8A-9DB5-CA47-987E-C6A5395EA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49483"/>
              </p:ext>
            </p:extLst>
          </p:nvPr>
        </p:nvGraphicFramePr>
        <p:xfrm>
          <a:off x="418009" y="1092528"/>
          <a:ext cx="10989798" cy="5532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5837">
                  <a:extLst>
                    <a:ext uri="{9D8B030D-6E8A-4147-A177-3AD203B41FA5}">
                      <a16:colId xmlns:a16="http://schemas.microsoft.com/office/drawing/2014/main" val="2453245553"/>
                    </a:ext>
                  </a:extLst>
                </a:gridCol>
                <a:gridCol w="4421140">
                  <a:extLst>
                    <a:ext uri="{9D8B030D-6E8A-4147-A177-3AD203B41FA5}">
                      <a16:colId xmlns:a16="http://schemas.microsoft.com/office/drawing/2014/main" val="1738540266"/>
                    </a:ext>
                  </a:extLst>
                </a:gridCol>
                <a:gridCol w="4802821">
                  <a:extLst>
                    <a:ext uri="{9D8B030D-6E8A-4147-A177-3AD203B41FA5}">
                      <a16:colId xmlns:a16="http://schemas.microsoft.com/office/drawing/2014/main" val="2199047597"/>
                    </a:ext>
                  </a:extLst>
                </a:gridCol>
              </a:tblGrid>
              <a:tr h="60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리소스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게임 제작에 필요한 리소스 준비</a:t>
                      </a:r>
                      <a:endParaRPr lang="en-US" altLang="ko-KR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931851"/>
                  </a:ext>
                </a:extLst>
              </a:tr>
              <a:tr h="60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피카츄 이동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1.</a:t>
                      </a: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이동 애니메이션 구현</a:t>
                      </a:r>
                      <a:endParaRPr lang="en-US" altLang="ko-KR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2. </a:t>
                      </a: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슬라이딩 애니메이션 구현</a:t>
                      </a:r>
                      <a:r>
                        <a:rPr lang="en-US" altLang="ko-KR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특수키</a:t>
                      </a:r>
                      <a:r>
                        <a:rPr lang="en-US" altLang="ko-KR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)</a:t>
                      </a:r>
                      <a:endParaRPr lang="ko-KR" altLang="en-US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129381"/>
                  </a:ext>
                </a:extLst>
              </a:tr>
              <a:tr h="60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공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공 이동 애니메이션 구현</a:t>
                      </a:r>
                      <a:endParaRPr lang="en-US" altLang="ko-KR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공 충돌 판정 구현</a:t>
                      </a:r>
                      <a:endParaRPr lang="en-US" altLang="ko-KR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공 튕기기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645152"/>
                  </a:ext>
                </a:extLst>
              </a:tr>
              <a:tr h="60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피카츄와</a:t>
                      </a: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 공 상호작용 구현 및 중간 점검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1. </a:t>
                      </a:r>
                      <a:r>
                        <a:rPr lang="ko-KR" altLang="en-US" dirty="0" err="1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피카츄와</a:t>
                      </a: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 공 충돌 판정 구현</a:t>
                      </a:r>
                      <a:endParaRPr lang="en-US" altLang="ko-KR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2. 1~3</a:t>
                      </a: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 진행 동안 부족했던 점 수정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65499"/>
                  </a:ext>
                </a:extLst>
              </a:tr>
              <a:tr h="60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5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특수 키</a:t>
                      </a:r>
                      <a:r>
                        <a:rPr lang="en-US" altLang="ko-KR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세게 치기</a:t>
                      </a:r>
                      <a:r>
                        <a:rPr lang="en-US" altLang="ko-KR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) </a:t>
                      </a: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세게 치기 기능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744321"/>
                  </a:ext>
                </a:extLst>
              </a:tr>
              <a:tr h="60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6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게임 시스템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득점 구현</a:t>
                      </a:r>
                      <a:endParaRPr lang="en-US" altLang="ko-KR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득점 후 서브 상황 구현</a:t>
                      </a:r>
                      <a:endParaRPr lang="en-US" altLang="ko-KR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게임 승리 시 연출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045538"/>
                  </a:ext>
                </a:extLst>
              </a:tr>
              <a:tr h="60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7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2p </a:t>
                      </a: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캐릭터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2p</a:t>
                      </a:r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를 캐릭터 구현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4744446"/>
                  </a:ext>
                </a:extLst>
              </a:tr>
              <a:tr h="60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8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마무리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최종 점검 및 릴리즈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48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7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2B8156-2125-54D6-204E-98BA03835F4B}"/>
              </a:ext>
            </a:extLst>
          </p:cNvPr>
          <p:cNvSpPr/>
          <p:nvPr/>
        </p:nvSpPr>
        <p:spPr>
          <a:xfrm>
            <a:off x="418009" y="853440"/>
            <a:ext cx="539934" cy="7837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F673A-FA4B-89B4-D3C1-3BF0F4F02700}"/>
              </a:ext>
            </a:extLst>
          </p:cNvPr>
          <p:cNvSpPr txBox="1"/>
          <p:nvPr/>
        </p:nvSpPr>
        <p:spPr>
          <a:xfrm>
            <a:off x="318840" y="183997"/>
            <a:ext cx="273786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3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개발 범위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E9A741D-89CE-54B9-4736-860925349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55088"/>
              </p:ext>
            </p:extLst>
          </p:nvPr>
        </p:nvGraphicFramePr>
        <p:xfrm>
          <a:off x="436864" y="1696210"/>
          <a:ext cx="11318271" cy="4160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6212">
                  <a:extLst>
                    <a:ext uri="{9D8B030D-6E8A-4147-A177-3AD203B41FA5}">
                      <a16:colId xmlns:a16="http://schemas.microsoft.com/office/drawing/2014/main" val="3266317992"/>
                    </a:ext>
                  </a:extLst>
                </a:gridCol>
                <a:gridCol w="8922059">
                  <a:extLst>
                    <a:ext uri="{9D8B030D-6E8A-4147-A177-3AD203B41FA5}">
                      <a16:colId xmlns:a16="http://schemas.microsoft.com/office/drawing/2014/main" val="3292684946"/>
                    </a:ext>
                  </a:extLst>
                </a:gridCol>
              </a:tblGrid>
              <a:tr h="65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개발 범위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993270"/>
                  </a:ext>
                </a:extLst>
              </a:tr>
              <a:tr h="65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캐릭터 컨트롤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방향키</a:t>
                      </a:r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: 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좌우 이동</a:t>
                      </a:r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점프 </a:t>
                      </a:r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/ 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특수키</a:t>
                      </a:r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: Enter or Space</a:t>
                      </a:r>
                      <a:endParaRPr lang="ko-KR" altLang="en-US" sz="2000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580119"/>
                  </a:ext>
                </a:extLst>
              </a:tr>
              <a:tr h="65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맵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고정된 </a:t>
                      </a:r>
                      <a:r>
                        <a:rPr lang="ko-KR" altLang="en-US" sz="2000" dirty="0" err="1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배경맵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365942"/>
                  </a:ext>
                </a:extLst>
              </a:tr>
              <a:tr h="881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게임 기능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10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점을 먼저 달성하면 승리</a:t>
                      </a:r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게임 종료 시 승리</a:t>
                      </a:r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패배 애니메이션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658152"/>
                  </a:ext>
                </a:extLst>
              </a:tr>
              <a:tr h="65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사운드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배경 음악</a:t>
                      </a:r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피카츄 특수키 사용 효과음</a:t>
                      </a:r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피카츄 슬라이딩 사용 효과음</a:t>
                      </a:r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공 </a:t>
                      </a:r>
                      <a:r>
                        <a:rPr lang="ko-KR" altLang="en-US" sz="2000" dirty="0" err="1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타격음</a:t>
                      </a:r>
                      <a:endParaRPr lang="ko-KR" altLang="en-US" sz="2000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451094"/>
                  </a:ext>
                </a:extLst>
              </a:tr>
              <a:tr h="65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애니메이션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피카츄</a:t>
                      </a:r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: 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이동</a:t>
                      </a:r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슬라이딩 </a:t>
                      </a:r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/ 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공</a:t>
                      </a:r>
                      <a:r>
                        <a:rPr lang="en-US" altLang="ko-KR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: </a:t>
                      </a:r>
                      <a:r>
                        <a:rPr lang="ko-KR" altLang="en-US" sz="20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이동 잔상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117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68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305</Words>
  <Application>Microsoft Office PowerPoint</Application>
  <PresentationFormat>와이드스크린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맑은 고딕</vt:lpstr>
      <vt:lpstr>한컴 말랑말랑 Bold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JinBong Jeong</dc:creator>
  <cp:lastModifiedBy>JinBong Jeong</cp:lastModifiedBy>
  <cp:revision>5</cp:revision>
  <dcterms:created xsi:type="dcterms:W3CDTF">2023-10-13T17:57:46Z</dcterms:created>
  <dcterms:modified xsi:type="dcterms:W3CDTF">2023-10-15T09:37:43Z</dcterms:modified>
</cp:coreProperties>
</file>