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8" r:id="rId6"/>
    <p:sldId id="269" r:id="rId7"/>
    <p:sldId id="265" r:id="rId8"/>
    <p:sldId id="266" r:id="rId9"/>
    <p:sldId id="267" r:id="rId10"/>
    <p:sldId id="260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8AB9E1D-9D9C-4A91-BD62-0D065AF43D89}">
          <p14:sldIdLst>
            <p14:sldId id="256"/>
            <p14:sldId id="262"/>
            <p14:sldId id="263"/>
            <p14:sldId id="264"/>
            <p14:sldId id="268"/>
            <p14:sldId id="269"/>
            <p14:sldId id="265"/>
            <p14:sldId id="266"/>
            <p14:sldId id="267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26" autoAdjust="0"/>
  </p:normalViewPr>
  <p:slideViewPr>
    <p:cSldViewPr snapToGrid="0">
      <p:cViewPr varScale="1">
        <p:scale>
          <a:sx n="63" d="100"/>
          <a:sy n="63" d="100"/>
        </p:scale>
        <p:origin x="14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Read, Write, Erase, Flush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FullRead</a:t>
            </a:r>
            <a:r>
              <a:rPr lang="en-US" dirty="0"/>
              <a:t>, </a:t>
            </a:r>
            <a:r>
              <a:rPr lang="en-US" dirty="0" err="1"/>
              <a:t>FullWrite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Script Mode (1, 2, 3)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Buffer</a:t>
            </a: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292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이론 수업에서 배웠던 다양한 방법들을 프로젝트에 적용하면서 이해도 많이 되었고 장단점을 더 확실하게 파악할 수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 경험을 토대로 현업에서도 어떻게 하면 잘 적용되어 </a:t>
            </a:r>
            <a:r>
              <a:rPr lang="en-US" altLang="ko-KR" dirty="0"/>
              <a:t>SW </a:t>
            </a:r>
            <a:r>
              <a:rPr lang="ko-KR" altLang="en-US" dirty="0"/>
              <a:t>개발 비용을 줄일 수 있을지에 대해 생각해볼 수 있는 좋은 시간이었던 것 같습니다</a:t>
            </a:r>
            <a:r>
              <a:rPr lang="en-US" altLang="ko-KR" dirty="0"/>
              <a:t>.</a:t>
            </a:r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3496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49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891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 기능 구현 소개부터 시작하겠습니다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의 모든 기능들은 </a:t>
            </a:r>
            <a:r>
              <a:rPr lang="en-US" altLang="ko-KR" dirty="0" err="1"/>
              <a:t>CommandBufferManager</a:t>
            </a:r>
            <a:r>
              <a:rPr lang="ko-KR" altLang="en-US" dirty="0"/>
              <a:t> 객체를 거치도록 구현하였고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CommandBufferManager</a:t>
            </a:r>
            <a:r>
              <a:rPr lang="ko-KR" altLang="en-US" dirty="0"/>
              <a:t>는 </a:t>
            </a:r>
            <a:r>
              <a:rPr lang="en-US" altLang="ko-KR" dirty="0"/>
              <a:t>SSD </a:t>
            </a:r>
            <a:r>
              <a:rPr lang="ko-KR" altLang="en-US" dirty="0"/>
              <a:t>객체와 </a:t>
            </a:r>
            <a:r>
              <a:rPr lang="en-US" altLang="ko-KR" dirty="0"/>
              <a:t>Command </a:t>
            </a:r>
            <a:r>
              <a:rPr lang="ko-KR" altLang="en-US" dirty="0"/>
              <a:t>객체를 가지고 있으며</a:t>
            </a:r>
            <a:r>
              <a:rPr lang="en-US" altLang="ko-KR" dirty="0"/>
              <a:t>, buffering </a:t>
            </a:r>
            <a:r>
              <a:rPr lang="ko-KR" altLang="en-US" dirty="0"/>
              <a:t>및 </a:t>
            </a:r>
            <a:r>
              <a:rPr lang="en-US" altLang="ko-KR" dirty="0" err="1"/>
              <a:t>fastread</a:t>
            </a:r>
            <a:r>
              <a:rPr lang="en-US" altLang="ko-KR" dirty="0"/>
              <a:t>, </a:t>
            </a:r>
            <a:r>
              <a:rPr lang="ko-KR" altLang="en-US" dirty="0"/>
              <a:t>그리고 실질적인 </a:t>
            </a:r>
            <a:r>
              <a:rPr lang="en-US" altLang="ko-KR" dirty="0"/>
              <a:t>SSD read, write, erase, flush </a:t>
            </a:r>
            <a:r>
              <a:rPr lang="ko-KR" altLang="en-US" dirty="0"/>
              <a:t>기능을 수행하도록 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43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기능 구현입니다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interface</a:t>
            </a:r>
            <a:r>
              <a:rPr lang="ko-KR" altLang="en-US" dirty="0"/>
              <a:t>로 생성하여 필수적인 동작들을 순수 가상 함수로 작성하였습니다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상속받아 </a:t>
            </a:r>
            <a:r>
              <a:rPr lang="en-US" altLang="ko-KR" dirty="0"/>
              <a:t>test </a:t>
            </a:r>
            <a:r>
              <a:rPr lang="ko-KR" altLang="en-US" dirty="0"/>
              <a:t>목적인 </a:t>
            </a:r>
            <a:r>
              <a:rPr lang="en-US" altLang="ko-KR" dirty="0" err="1"/>
              <a:t>MockSSD</a:t>
            </a:r>
            <a:r>
              <a:rPr lang="ko-KR" altLang="en-US" dirty="0"/>
              <a:t>와 추후 연결될 </a:t>
            </a:r>
            <a:r>
              <a:rPr lang="en-US" altLang="ko-KR" dirty="0" err="1"/>
              <a:t>RealSSD</a:t>
            </a:r>
            <a:r>
              <a:rPr lang="ko-KR" altLang="en-US" dirty="0"/>
              <a:t>를 생성하여 개발을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 err="1"/>
              <a:t>TestScriptRunner</a:t>
            </a:r>
            <a:r>
              <a:rPr lang="ko-KR" altLang="en-US" dirty="0"/>
              <a:t>는 각자 </a:t>
            </a:r>
            <a:r>
              <a:rPr lang="en-US" altLang="ko-KR" dirty="0"/>
              <a:t>SSD </a:t>
            </a:r>
            <a:r>
              <a:rPr lang="ko-KR" altLang="en-US" dirty="0"/>
              <a:t>객체를 </a:t>
            </a:r>
            <a:r>
              <a:rPr lang="en-US" altLang="ko-KR" dirty="0"/>
              <a:t>has-a </a:t>
            </a:r>
            <a:r>
              <a:rPr lang="ko-KR" altLang="en-US" dirty="0"/>
              <a:t>관계로 가지고 있으며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사용자가 입력한 명령들을 어떤 </a:t>
            </a:r>
            <a:r>
              <a:rPr lang="en-US" altLang="ko-KR" dirty="0"/>
              <a:t>SSD</a:t>
            </a:r>
            <a:r>
              <a:rPr lang="ko-KR" altLang="en-US" dirty="0"/>
              <a:t>로 기능을 수행할지 결정할 수 있도록 구현하였습니다</a:t>
            </a:r>
            <a:r>
              <a:rPr lang="en-US" altLang="ko-KR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Logging </a:t>
            </a:r>
            <a:r>
              <a:rPr lang="ko-KR" altLang="en-US" dirty="0"/>
              <a:t>기능을 위해 </a:t>
            </a:r>
            <a:r>
              <a:rPr lang="en-US" altLang="ko-KR" dirty="0"/>
              <a:t>Logger</a:t>
            </a:r>
            <a:r>
              <a:rPr lang="ko-KR" altLang="en-US" dirty="0"/>
              <a:t> 프로젝트를 추가하였습니다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File Operation</a:t>
            </a:r>
            <a:r>
              <a:rPr lang="ko-KR" altLang="en-US" dirty="0"/>
              <a:t>을 수행하는 </a:t>
            </a:r>
            <a:r>
              <a:rPr lang="en-US" altLang="ko-KR" dirty="0"/>
              <a:t>Logger </a:t>
            </a:r>
            <a:r>
              <a:rPr lang="ko-KR" altLang="en-US" dirty="0"/>
              <a:t>객체는 </a:t>
            </a:r>
            <a:r>
              <a:rPr lang="en-US" altLang="ko-KR" dirty="0"/>
              <a:t>1</a:t>
            </a:r>
            <a:r>
              <a:rPr lang="ko-KR" altLang="en-US" dirty="0"/>
              <a:t>개만 있어야 하기 때문에</a:t>
            </a:r>
            <a:r>
              <a:rPr lang="en-US" altLang="ko-KR" dirty="0"/>
              <a:t> Singleton </a:t>
            </a:r>
            <a:r>
              <a:rPr lang="ko-KR" altLang="en-US" dirty="0"/>
              <a:t>패턴을 적용하였고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 err="1"/>
              <a:t>TestScriptRunner</a:t>
            </a:r>
            <a:r>
              <a:rPr lang="ko-KR" altLang="en-US" dirty="0"/>
              <a:t>에서 </a:t>
            </a:r>
            <a:r>
              <a:rPr lang="en-US" altLang="ko-KR" dirty="0" err="1"/>
              <a:t>getInstance</a:t>
            </a:r>
            <a:r>
              <a:rPr lang="en-US" altLang="ko-KR" dirty="0"/>
              <a:t>() </a:t>
            </a:r>
            <a:r>
              <a:rPr lang="ko-KR" altLang="en-US" dirty="0"/>
              <a:t>함수를 통해 객체를 전달받도록 구현하였습니다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257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TestScript</a:t>
            </a:r>
            <a:r>
              <a:rPr lang="ko-KR" altLang="en-US" dirty="0"/>
              <a:t>를 전체 프로젝트 </a:t>
            </a:r>
            <a:r>
              <a:rPr lang="ko-KR" altLang="en-US" dirty="0" err="1"/>
              <a:t>재빌드</a:t>
            </a:r>
            <a:r>
              <a:rPr lang="ko-KR" altLang="en-US" dirty="0"/>
              <a:t> 없이 추가하기 위해 </a:t>
            </a:r>
            <a:r>
              <a:rPr lang="en-US" altLang="ko-KR" dirty="0" err="1"/>
              <a:t>TestScript</a:t>
            </a:r>
            <a:r>
              <a:rPr lang="ko-KR" altLang="en-US" dirty="0"/>
              <a:t>라는 프로젝트를 추가하였습니다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ITestScript</a:t>
            </a:r>
            <a:r>
              <a:rPr lang="ko-KR" altLang="en-US" dirty="0"/>
              <a:t>라는 </a:t>
            </a:r>
            <a:r>
              <a:rPr lang="en-US" altLang="ko-KR" dirty="0"/>
              <a:t>interface</a:t>
            </a:r>
            <a:r>
              <a:rPr lang="ko-KR" altLang="en-US" dirty="0"/>
              <a:t>를 생성하고 순수 가상 함수를 선언하여 추가될 </a:t>
            </a:r>
            <a:r>
              <a:rPr lang="en-US" altLang="ko-KR" dirty="0" err="1"/>
              <a:t>TestScript</a:t>
            </a:r>
            <a:r>
              <a:rPr lang="ko-KR" altLang="en-US" dirty="0"/>
              <a:t>들이 가져야 할 함수를 미리 지정했습니다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 err="1"/>
              <a:t>TestScript</a:t>
            </a:r>
            <a:r>
              <a:rPr lang="ko-KR" altLang="en-US" dirty="0"/>
              <a:t>는 </a:t>
            </a:r>
            <a:r>
              <a:rPr lang="en-US" altLang="ko-KR" dirty="0" err="1"/>
              <a:t>ITestScript</a:t>
            </a:r>
            <a:r>
              <a:rPr lang="ko-KR" altLang="en-US" dirty="0"/>
              <a:t>를 상속받아 순수 가상 함수인 </a:t>
            </a:r>
            <a:r>
              <a:rPr lang="en-US" altLang="ko-KR" dirty="0"/>
              <a:t>Run() </a:t>
            </a:r>
            <a:r>
              <a:rPr lang="ko-KR" altLang="en-US" dirty="0"/>
              <a:t>함수를 구현해야 하며</a:t>
            </a:r>
            <a:r>
              <a:rPr lang="en-US" altLang="ko-KR" dirty="0"/>
              <a:t>, </a:t>
            </a:r>
            <a:r>
              <a:rPr lang="ko-KR" altLang="en-US" dirty="0"/>
              <a:t>이에 필요한 여러 함수들을 </a:t>
            </a:r>
            <a:r>
              <a:rPr lang="en-US" altLang="ko-KR" dirty="0"/>
              <a:t>private</a:t>
            </a:r>
            <a:r>
              <a:rPr lang="ko-KR" altLang="en-US" dirty="0"/>
              <a:t>으로 가지는 구조로 되어있습니다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TestScript</a:t>
            </a:r>
            <a:r>
              <a:rPr lang="ko-KR" altLang="en-US" dirty="0"/>
              <a:t>를 </a:t>
            </a:r>
            <a:r>
              <a:rPr lang="en-US" altLang="ko-KR" dirty="0" err="1"/>
              <a:t>dll</a:t>
            </a:r>
            <a:r>
              <a:rPr lang="ko-KR" altLang="en-US" dirty="0"/>
              <a:t>로 </a:t>
            </a:r>
            <a:r>
              <a:rPr lang="ko-KR" altLang="en-US" dirty="0" err="1"/>
              <a:t>로딩하는</a:t>
            </a:r>
            <a:r>
              <a:rPr lang="ko-KR" altLang="en-US" dirty="0"/>
              <a:t> 과정에서 </a:t>
            </a:r>
            <a:r>
              <a:rPr lang="en-US" altLang="ko-KR" dirty="0"/>
              <a:t>Factory method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함수 이름을 사용하여 원하는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객체를 생성하도록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앞서 </a:t>
            </a:r>
            <a:r>
              <a:rPr lang="ko-KR" altLang="en-US" dirty="0" err="1"/>
              <a:t>설명드렸던</a:t>
            </a:r>
            <a:r>
              <a:rPr lang="ko-KR" altLang="en-US" dirty="0"/>
              <a:t> </a:t>
            </a:r>
            <a:r>
              <a:rPr lang="en-US" altLang="ko-KR" dirty="0" err="1"/>
              <a:t>TestScriptRunner</a:t>
            </a:r>
            <a:r>
              <a:rPr lang="ko-KR" altLang="en-US" dirty="0"/>
              <a:t>는 사용자 명령이 </a:t>
            </a:r>
            <a:r>
              <a:rPr lang="en-US" altLang="ko-KR" dirty="0" err="1"/>
              <a:t>TestScript</a:t>
            </a:r>
            <a:r>
              <a:rPr lang="ko-KR" altLang="en-US" dirty="0"/>
              <a:t>인 경우를 선별하여 </a:t>
            </a:r>
            <a:r>
              <a:rPr lang="en-US" altLang="ko-KR" dirty="0" err="1"/>
              <a:t>ITestScript</a:t>
            </a:r>
            <a:r>
              <a:rPr lang="en-US" altLang="ko-KR" dirty="0"/>
              <a:t> interface</a:t>
            </a:r>
            <a:r>
              <a:rPr lang="ko-KR" altLang="en-US" dirty="0"/>
              <a:t>를 상속받은 </a:t>
            </a:r>
            <a:r>
              <a:rPr lang="en-US" altLang="ko-KR" dirty="0" err="1"/>
              <a:t>TestScript</a:t>
            </a:r>
            <a:r>
              <a:rPr lang="ko-KR" altLang="en-US" dirty="0"/>
              <a:t>를 호출하여 수행하는 방식으로 구현되었습니다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en-US" altLang="ko-KR" dirty="0" err="1"/>
              <a:t>ITestScript</a:t>
            </a:r>
            <a:r>
              <a:rPr lang="en-US" altLang="ko-KR" dirty="0"/>
              <a:t> interface</a:t>
            </a:r>
            <a:r>
              <a:rPr lang="ko-KR" altLang="en-US" dirty="0"/>
              <a:t>에서 </a:t>
            </a:r>
            <a:r>
              <a:rPr lang="en-US" altLang="ko-KR" dirty="0"/>
              <a:t>Logger</a:t>
            </a:r>
            <a:r>
              <a:rPr lang="ko-KR" altLang="en-US" dirty="0"/>
              <a:t>를 가지고 있도록 구현하였고</a:t>
            </a:r>
            <a:r>
              <a:rPr lang="en-US" altLang="ko-KR" dirty="0"/>
              <a:t>, </a:t>
            </a:r>
            <a:r>
              <a:rPr lang="ko-KR" altLang="en-US" dirty="0"/>
              <a:t>따로 빌드하기 위해 </a:t>
            </a:r>
            <a:r>
              <a:rPr lang="en-US" altLang="ko-KR" dirty="0" err="1"/>
              <a:t>LoggerLIb</a:t>
            </a:r>
            <a:r>
              <a:rPr lang="ko-KR" altLang="en-US" dirty="0"/>
              <a:t>을 </a:t>
            </a:r>
            <a:r>
              <a:rPr lang="en-US" altLang="ko-KR" dirty="0"/>
              <a:t>static library</a:t>
            </a:r>
            <a:r>
              <a:rPr lang="ko-KR" altLang="en-US" dirty="0"/>
              <a:t>로 빌드하여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</a:t>
            </a:r>
            <a:r>
              <a:rPr lang="en-US" altLang="ko-KR" dirty="0" err="1"/>
              <a:t>TestScript</a:t>
            </a:r>
            <a:r>
              <a:rPr lang="ko-KR" altLang="en-US" dirty="0"/>
              <a:t>가 추가되더라도 전체 프로젝트를 빌드하지 않아도 되도록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4280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이론 수업에서 배웠던 </a:t>
            </a:r>
            <a:r>
              <a:rPr lang="en-US" altLang="ko-KR" dirty="0"/>
              <a:t>TDD</a:t>
            </a:r>
            <a:r>
              <a:rPr lang="ko-KR" altLang="en-US" dirty="0"/>
              <a:t>를 적용한 사례를 설명 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새로운 기능들에 대해 </a:t>
            </a:r>
            <a:r>
              <a:rPr lang="en-US" altLang="ko-KR" dirty="0"/>
              <a:t>testcase</a:t>
            </a:r>
            <a:r>
              <a:rPr lang="ko-KR" altLang="en-US" dirty="0"/>
              <a:t>를 먼저 작성한 뒤 해당 </a:t>
            </a:r>
            <a:r>
              <a:rPr lang="ko-KR" altLang="en-US" dirty="0" err="1"/>
              <a:t>브랜치를</a:t>
            </a:r>
            <a:r>
              <a:rPr lang="ko-KR" altLang="en-US" dirty="0"/>
              <a:t> 각자 담당자에게 전달하였습니다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기능 개발 담당자들은 해당 기능을 </a:t>
            </a:r>
            <a:r>
              <a:rPr lang="en-US" altLang="ko-KR" dirty="0"/>
              <a:t>Green </a:t>
            </a:r>
            <a:r>
              <a:rPr lang="ko-KR" altLang="en-US" dirty="0"/>
              <a:t>단계까지 개발한 뒤 </a:t>
            </a:r>
            <a:r>
              <a:rPr lang="en-US" altLang="ko-KR" dirty="0"/>
              <a:t>PR</a:t>
            </a:r>
            <a:r>
              <a:rPr lang="ko-KR" altLang="en-US" dirty="0"/>
              <a:t>을 생성하고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필요한 </a:t>
            </a:r>
            <a:r>
              <a:rPr lang="en-US" altLang="ko-KR" dirty="0"/>
              <a:t>Refactoring</a:t>
            </a:r>
            <a:r>
              <a:rPr lang="ko-KR" altLang="en-US" dirty="0"/>
              <a:t> 및 </a:t>
            </a:r>
            <a:r>
              <a:rPr lang="ko-KR" altLang="en-US" dirty="0" err="1"/>
              <a:t>리뷰어들에게</a:t>
            </a:r>
            <a:r>
              <a:rPr lang="ko-KR" altLang="en-US" dirty="0"/>
              <a:t> 받은 의견들을 종합하여 </a:t>
            </a:r>
            <a:r>
              <a:rPr lang="en-US" altLang="ko-KR" dirty="0"/>
              <a:t>refactoring </a:t>
            </a:r>
            <a:r>
              <a:rPr lang="en-US" altLang="ko-KR" dirty="0" err="1"/>
              <a:t>commi</a:t>
            </a:r>
            <a:r>
              <a:rPr lang="ko-KR" altLang="en-US" dirty="0"/>
              <a:t>을 하여 </a:t>
            </a:r>
            <a:r>
              <a:rPr lang="en-US" altLang="ko-KR" dirty="0"/>
              <a:t>main </a:t>
            </a:r>
            <a:r>
              <a:rPr lang="en-US" altLang="ko-KR" dirty="0" err="1"/>
              <a:t>branc</a:t>
            </a:r>
            <a:r>
              <a:rPr lang="ko-KR" altLang="en-US" dirty="0"/>
              <a:t>에 </a:t>
            </a:r>
            <a:r>
              <a:rPr lang="ko-KR" altLang="en-US" dirty="0" err="1"/>
              <a:t>머지되는</a:t>
            </a:r>
            <a:r>
              <a:rPr lang="ko-KR" altLang="en-US" dirty="0"/>
              <a:t> 방식으로 개발을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 내에서는 </a:t>
            </a:r>
            <a:r>
              <a:rPr lang="en-US" altLang="ko-KR" dirty="0"/>
              <a:t>prefix</a:t>
            </a:r>
            <a:r>
              <a:rPr lang="ko-KR" altLang="en-US" dirty="0"/>
              <a:t>에 대한 </a:t>
            </a:r>
            <a:r>
              <a:rPr lang="en-US" altLang="ko-KR" dirty="0"/>
              <a:t>ground rule</a:t>
            </a:r>
            <a:r>
              <a:rPr lang="ko-KR" altLang="en-US" dirty="0"/>
              <a:t>을 지정하였습니다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기능들에 대한 </a:t>
            </a:r>
            <a:r>
              <a:rPr lang="en-US" altLang="ko-KR" dirty="0" err="1"/>
              <a:t>branc</a:t>
            </a:r>
            <a:r>
              <a:rPr lang="ko-KR" altLang="en-US" dirty="0"/>
              <a:t>는 </a:t>
            </a:r>
            <a:r>
              <a:rPr lang="en-US" altLang="ko-KR" dirty="0"/>
              <a:t>feature/</a:t>
            </a:r>
            <a:r>
              <a:rPr lang="en-US" altLang="ko-KR" dirty="0" err="1"/>
              <a:t>ssd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feature/</a:t>
            </a:r>
            <a:r>
              <a:rPr lang="en-US" altLang="ko-KR" dirty="0" err="1"/>
              <a:t>testshell</a:t>
            </a:r>
            <a:r>
              <a:rPr lang="ko-KR" altLang="en-US" dirty="0"/>
              <a:t>의 </a:t>
            </a:r>
            <a:r>
              <a:rPr lang="en-US" altLang="ko-KR" dirty="0" err="1"/>
              <a:t>prefi</a:t>
            </a:r>
            <a:r>
              <a:rPr lang="ko-KR" altLang="en-US" dirty="0" err="1"/>
              <a:t>를</a:t>
            </a:r>
            <a:r>
              <a:rPr lang="ko-KR" altLang="en-US" dirty="0"/>
              <a:t> 가지며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각 </a:t>
            </a:r>
            <a:r>
              <a:rPr lang="en-US" altLang="ko-KR" dirty="0"/>
              <a:t>commit</a:t>
            </a:r>
            <a:r>
              <a:rPr lang="ko-KR" altLang="en-US" dirty="0"/>
              <a:t> 또한 </a:t>
            </a:r>
            <a:r>
              <a:rPr lang="en-US" altLang="ko-KR" dirty="0" err="1"/>
              <a:t>tc</a:t>
            </a:r>
            <a:r>
              <a:rPr lang="en-US" altLang="ko-KR" dirty="0"/>
              <a:t>:, feature: refactoring:</a:t>
            </a:r>
            <a:r>
              <a:rPr lang="ko-KR" altLang="en-US" dirty="0"/>
              <a:t> 등 </a:t>
            </a:r>
            <a:r>
              <a:rPr lang="en-US" altLang="ko-KR" dirty="0" err="1"/>
              <a:t>prefi</a:t>
            </a:r>
            <a:r>
              <a:rPr lang="ko-KR" altLang="en-US" dirty="0" err="1"/>
              <a:t>를</a:t>
            </a:r>
            <a:r>
              <a:rPr lang="ko-KR" altLang="en-US" dirty="0"/>
              <a:t> 가지고 있어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어떤 기능에 대한 </a:t>
            </a:r>
            <a:r>
              <a:rPr lang="en-US" altLang="ko-KR" dirty="0"/>
              <a:t>PR</a:t>
            </a:r>
            <a:r>
              <a:rPr lang="ko-KR" altLang="en-US" dirty="0"/>
              <a:t>인지</a:t>
            </a:r>
            <a:r>
              <a:rPr lang="en-US" altLang="ko-KR" dirty="0"/>
              <a:t>, </a:t>
            </a:r>
            <a:r>
              <a:rPr lang="ko-KR" altLang="en-US" dirty="0"/>
              <a:t>어떤 단계의 </a:t>
            </a:r>
            <a:r>
              <a:rPr lang="en-US" altLang="ko-KR" dirty="0" err="1"/>
              <a:t>commi</a:t>
            </a:r>
            <a:r>
              <a:rPr lang="ko-KR" altLang="en-US" dirty="0"/>
              <a:t>인지를 한눈에 명확하게 확인할 수 있도록 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merge </a:t>
            </a:r>
            <a:r>
              <a:rPr lang="ko-KR" altLang="en-US" dirty="0"/>
              <a:t>조건으로 </a:t>
            </a:r>
            <a:r>
              <a:rPr lang="en-US" altLang="ko-KR" dirty="0"/>
              <a:t>2</a:t>
            </a:r>
            <a:r>
              <a:rPr lang="ko-KR" altLang="en-US" dirty="0"/>
              <a:t>개 이상의 </a:t>
            </a:r>
            <a:r>
              <a:rPr lang="en-US" altLang="ko-KR" dirty="0"/>
              <a:t>Approved</a:t>
            </a:r>
            <a:r>
              <a:rPr lang="ko-KR" altLang="en-US" dirty="0"/>
              <a:t>를 받아야 하기 때문에</a:t>
            </a:r>
            <a:r>
              <a:rPr lang="en-US" altLang="ko-KR" dirty="0"/>
              <a:t>, </a:t>
            </a:r>
            <a:r>
              <a:rPr lang="ko-KR" altLang="en-US" dirty="0"/>
              <a:t>서로의 코드에 대한 리뷰도 자연스럽게 진행하였습니다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79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기본적으로 </a:t>
            </a:r>
            <a:r>
              <a:rPr lang="en-US" altLang="ko-KR" dirty="0"/>
              <a:t>SSD</a:t>
            </a:r>
            <a:r>
              <a:rPr lang="ko-KR" altLang="en-US" dirty="0"/>
              <a:t>가 느리기 때문에 </a:t>
            </a:r>
            <a:r>
              <a:rPr lang="en-US" altLang="ko-KR" dirty="0" err="1"/>
              <a:t>TestShell</a:t>
            </a:r>
            <a:r>
              <a:rPr lang="ko-KR" altLang="en-US" dirty="0"/>
              <a:t>을 개발할 때 검증하는 부분이 비효율적이었습니다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SSD</a:t>
            </a:r>
            <a:r>
              <a:rPr lang="ko-KR" altLang="en-US" dirty="0"/>
              <a:t>와 </a:t>
            </a:r>
            <a:r>
              <a:rPr lang="en-US" altLang="ko-KR" dirty="0" err="1"/>
              <a:t>TestShell</a:t>
            </a:r>
            <a:r>
              <a:rPr lang="ko-KR" altLang="en-US" dirty="0"/>
              <a:t>의 개발이 동시에 이뤄졌기 때문에</a:t>
            </a:r>
            <a:r>
              <a:rPr lang="en-US" altLang="ko-KR" dirty="0"/>
              <a:t>, </a:t>
            </a:r>
            <a:r>
              <a:rPr lang="en-US" altLang="ko-KR" dirty="0" err="1"/>
              <a:t>TestShell</a:t>
            </a:r>
            <a:r>
              <a:rPr lang="ko-KR" altLang="en-US" dirty="0"/>
              <a:t>을 검증하는 부분을 효율적으로 진행하기 위해서 </a:t>
            </a:r>
            <a:r>
              <a:rPr lang="en-US" altLang="ko-KR" dirty="0"/>
              <a:t>Mocking</a:t>
            </a:r>
            <a:r>
              <a:rPr lang="ko-KR" altLang="en-US" dirty="0"/>
              <a:t>을 활용하였습니다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SSD</a:t>
            </a:r>
            <a:r>
              <a:rPr lang="ko-KR" altLang="en-US" dirty="0"/>
              <a:t>에 대한 </a:t>
            </a:r>
            <a:r>
              <a:rPr lang="en-US" altLang="ko-KR" dirty="0"/>
              <a:t>interface</a:t>
            </a:r>
            <a:r>
              <a:rPr lang="ko-KR" altLang="en-US" dirty="0"/>
              <a:t>를 생성하고 </a:t>
            </a:r>
            <a:r>
              <a:rPr lang="en-US" altLang="ko-KR" dirty="0" err="1"/>
              <a:t>MockSSD</a:t>
            </a:r>
            <a:r>
              <a:rPr lang="en-US" altLang="ko-KR" dirty="0"/>
              <a:t> class</a:t>
            </a:r>
            <a:r>
              <a:rPr lang="ko-KR" altLang="en-US" dirty="0"/>
              <a:t>를 만들어 </a:t>
            </a:r>
            <a:r>
              <a:rPr lang="en-US" altLang="ko-KR" dirty="0"/>
              <a:t>SSD </a:t>
            </a:r>
            <a:r>
              <a:rPr lang="ko-KR" altLang="en-US" dirty="0"/>
              <a:t>역할을 대신해줄 </a:t>
            </a:r>
            <a:r>
              <a:rPr lang="en-US" altLang="ko-KR" dirty="0"/>
              <a:t>Mock </a:t>
            </a:r>
            <a:r>
              <a:rPr lang="ko-KR" altLang="en-US" dirty="0"/>
              <a:t>객체를 선언하였습니다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생성한 </a:t>
            </a:r>
            <a:r>
              <a:rPr lang="en-US" altLang="ko-KR" dirty="0"/>
              <a:t>Mock SSD </a:t>
            </a:r>
            <a:r>
              <a:rPr lang="ko-KR" altLang="en-US" dirty="0"/>
              <a:t>객체를 </a:t>
            </a:r>
            <a:r>
              <a:rPr lang="en-US" altLang="ko-KR" dirty="0" err="1"/>
              <a:t>TestShell</a:t>
            </a:r>
            <a:r>
              <a:rPr lang="ko-KR" altLang="en-US" dirty="0"/>
              <a:t>에 연결하여 어떤 함수가 어떤 값을 반환할지</a:t>
            </a:r>
            <a:r>
              <a:rPr lang="en-US" altLang="ko-KR" dirty="0"/>
              <a:t>, </a:t>
            </a:r>
            <a:r>
              <a:rPr lang="ko-KR" altLang="en-US" dirty="0" err="1"/>
              <a:t>몇번</a:t>
            </a:r>
            <a:r>
              <a:rPr lang="ko-KR" altLang="en-US" dirty="0"/>
              <a:t> 호출되어야 하는지 등을 설정하여 검증을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 </a:t>
            </a:r>
            <a:r>
              <a:rPr lang="en-US" altLang="ko-KR" dirty="0"/>
              <a:t>Mock SSD</a:t>
            </a:r>
            <a:r>
              <a:rPr lang="ko-KR" altLang="en-US" dirty="0"/>
              <a:t>를 활용하여</a:t>
            </a:r>
            <a:r>
              <a:rPr lang="en-US" altLang="ko-KR" dirty="0"/>
              <a:t> </a:t>
            </a:r>
            <a:r>
              <a:rPr lang="en-US" altLang="ko-KR" dirty="0" err="1"/>
              <a:t>TestShell</a:t>
            </a:r>
            <a:r>
              <a:rPr lang="ko-KR" altLang="en-US" dirty="0"/>
              <a:t>의 동작을 미리 검증할 수 있었고</a:t>
            </a:r>
            <a:r>
              <a:rPr lang="en-US" altLang="ko-K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 </a:t>
            </a:r>
            <a:r>
              <a:rPr lang="en-US" altLang="ko-KR" dirty="0"/>
              <a:t>SSD</a:t>
            </a:r>
            <a:r>
              <a:rPr lang="ko-KR" altLang="en-US" dirty="0"/>
              <a:t>와 연결될 때</a:t>
            </a:r>
            <a:r>
              <a:rPr lang="en-US" altLang="ko-KR" dirty="0"/>
              <a:t> </a:t>
            </a:r>
            <a:r>
              <a:rPr lang="ko-KR" altLang="en-US" dirty="0"/>
              <a:t>큰 오동작 없이 빠르고 정확하게 진행될 수 있었습니다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473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팀은 </a:t>
            </a:r>
            <a:r>
              <a:rPr lang="en-US" altLang="ko-KR" dirty="0"/>
              <a:t>TDD </a:t>
            </a:r>
            <a:r>
              <a:rPr lang="ko-KR" altLang="en-US" dirty="0"/>
              <a:t>과정 중에도 </a:t>
            </a:r>
            <a:r>
              <a:rPr lang="ko-KR" altLang="en-US" dirty="0" err="1"/>
              <a:t>리팩토링을</a:t>
            </a:r>
            <a:r>
              <a:rPr lang="ko-KR" altLang="en-US" dirty="0"/>
              <a:t> 진행하였고</a:t>
            </a:r>
            <a:r>
              <a:rPr lang="en-US" altLang="ko-KR" dirty="0"/>
              <a:t>, </a:t>
            </a:r>
            <a:r>
              <a:rPr lang="ko-KR" altLang="en-US" dirty="0"/>
              <a:t>별개로 전체 시스템에 대한 </a:t>
            </a:r>
            <a:r>
              <a:rPr lang="ko-KR" altLang="en-US" dirty="0" err="1"/>
              <a:t>리팩토링도</a:t>
            </a:r>
            <a:r>
              <a:rPr lang="ko-KR" altLang="en-US" dirty="0"/>
              <a:t> 주기적으로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중 하나를 예시로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개발이 진행됨에 따라 많은 </a:t>
            </a:r>
            <a:r>
              <a:rPr lang="en-US" altLang="ko-KR" dirty="0"/>
              <a:t>testcase</a:t>
            </a:r>
            <a:r>
              <a:rPr lang="ko-KR" altLang="en-US" dirty="0"/>
              <a:t>가 쌓여서 관리가 필요하다는 생각이 들었습니다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fixture</a:t>
            </a:r>
            <a:r>
              <a:rPr lang="ko-KR" altLang="en-US" dirty="0"/>
              <a:t>를 만들어 기본적으로 선언되어야 할 것들을 따로 모아 코드 중복을 줄였습니다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여러 이름으로 </a:t>
            </a:r>
            <a:r>
              <a:rPr lang="en-US" altLang="ko-KR" dirty="0"/>
              <a:t>test fixture</a:t>
            </a:r>
            <a:r>
              <a:rPr lang="ko-KR" altLang="en-US" dirty="0"/>
              <a:t>를 생성하여</a:t>
            </a:r>
            <a:r>
              <a:rPr lang="en-US" altLang="ko-KR" dirty="0"/>
              <a:t>, </a:t>
            </a:r>
            <a:r>
              <a:rPr lang="ko-KR" altLang="en-US" dirty="0"/>
              <a:t>동일한 </a:t>
            </a:r>
            <a:r>
              <a:rPr lang="en-US" altLang="ko-KR" dirty="0"/>
              <a:t>fixture</a:t>
            </a:r>
            <a:r>
              <a:rPr lang="ko-KR" altLang="en-US" dirty="0"/>
              <a:t>여도 </a:t>
            </a:r>
            <a:r>
              <a:rPr lang="en-US" altLang="ko-KR" dirty="0"/>
              <a:t>testcase</a:t>
            </a:r>
            <a:r>
              <a:rPr lang="ko-KR" altLang="en-US" dirty="0"/>
              <a:t>에서 어떤 동작을 하는지 구별하기 쉽게 </a:t>
            </a:r>
            <a:r>
              <a:rPr lang="en-US" altLang="ko-KR" dirty="0"/>
              <a:t>categorize</a:t>
            </a:r>
            <a:r>
              <a:rPr lang="ko-KR" altLang="en-US" dirty="0"/>
              <a:t>를 진행하였습니다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결과적으로</a:t>
            </a:r>
            <a:r>
              <a:rPr lang="en-US" altLang="ko-KR" dirty="0"/>
              <a:t> </a:t>
            </a:r>
            <a:r>
              <a:rPr lang="ko-KR" altLang="en-US" dirty="0"/>
              <a:t>코드 길이도 줄어들고 가독성도 좋아졌으며</a:t>
            </a:r>
            <a:r>
              <a:rPr lang="en-US" altLang="ko-KR" dirty="0"/>
              <a:t>, </a:t>
            </a:r>
            <a:r>
              <a:rPr lang="ko-KR" altLang="en-US" dirty="0"/>
              <a:t>구분이 힘들 </a:t>
            </a:r>
            <a:r>
              <a:rPr lang="en-US" altLang="ko-KR" dirty="0"/>
              <a:t>testcase</a:t>
            </a:r>
            <a:r>
              <a:rPr lang="ko-KR" altLang="en-US" dirty="0"/>
              <a:t>들에 대해서도 쉽게 구분할 수 있게 되었습니다</a:t>
            </a:r>
            <a:r>
              <a:rPr lang="en-US" altLang="ko-KR" dirty="0"/>
              <a:t>.</a:t>
            </a:r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04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강동현</a:t>
            </a:r>
            <a:r>
              <a:rPr lang="en-US" altLang="ko-KR" dirty="0"/>
              <a:t>, </a:t>
            </a:r>
            <a:r>
              <a:rPr lang="ko-KR" altLang="en-US" dirty="0"/>
              <a:t>김태완</a:t>
            </a:r>
            <a:r>
              <a:rPr lang="en-US" altLang="ko-KR" dirty="0"/>
              <a:t>, </a:t>
            </a:r>
            <a:r>
              <a:rPr lang="ko-KR" altLang="en-US" dirty="0" err="1"/>
              <a:t>유현승</a:t>
            </a:r>
            <a:r>
              <a:rPr lang="en-US" altLang="ko-KR" dirty="0"/>
              <a:t>, </a:t>
            </a:r>
            <a:r>
              <a:rPr lang="ko-KR" altLang="en-US" dirty="0"/>
              <a:t>이수지</a:t>
            </a:r>
            <a:r>
              <a:rPr lang="en-US" altLang="ko-KR" dirty="0"/>
              <a:t>, </a:t>
            </a:r>
            <a:r>
              <a:rPr lang="ko-KR" altLang="en-US" dirty="0" err="1"/>
              <a:t>정종휘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Code Craft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59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81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 및 역할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  <a:p>
            <a:pPr marL="69215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69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강동현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SSD </a:t>
            </a:r>
            <a:r>
              <a:rPr lang="ko-KR" altLang="en-US" sz="2400" dirty="0"/>
              <a:t>개발</a:t>
            </a:r>
            <a:r>
              <a:rPr lang="en-US" altLang="ko-KR" sz="2400" dirty="0"/>
              <a:t>, Command Buffer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김태완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SSD </a:t>
            </a:r>
            <a:r>
              <a:rPr lang="ko-KR" altLang="en-US" sz="2400" dirty="0"/>
              <a:t>개발</a:t>
            </a:r>
            <a:r>
              <a:rPr lang="en-US" altLang="ko-KR" sz="2400" dirty="0"/>
              <a:t>, Logger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 err="1"/>
              <a:t>유현승</a:t>
            </a:r>
            <a:endParaRPr lang="en-US" altLang="ko-KR" sz="2400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 err="1"/>
              <a:t>TestShell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TestScript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이수지</a:t>
            </a:r>
            <a:endParaRPr lang="en-US" altLang="ko-KR" sz="2400" dirty="0"/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 err="1"/>
              <a:t>TestShell</a:t>
            </a:r>
            <a:r>
              <a:rPr lang="en-US" altLang="ko-KR" sz="2400" dirty="0"/>
              <a:t> </a:t>
            </a:r>
            <a:r>
              <a:rPr lang="ko-KR" altLang="en-US" sz="2400" dirty="0"/>
              <a:t>개발</a:t>
            </a:r>
            <a:r>
              <a:rPr lang="en-US" altLang="ko-KR" sz="2400" dirty="0"/>
              <a:t>, Script </a:t>
            </a:r>
            <a:r>
              <a:rPr lang="ko-KR" altLang="en-US" sz="2400" dirty="0"/>
              <a:t>모드 개발</a:t>
            </a: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400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 err="1"/>
              <a:t>정종휘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팀장</a:t>
            </a:r>
            <a:r>
              <a:rPr lang="en-US" altLang="ko-KR" sz="2400" dirty="0"/>
              <a:t>)</a:t>
            </a:r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/>
              <a:t>TC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관리</a:t>
            </a:r>
            <a:r>
              <a:rPr lang="en-US" altLang="ko-KR" sz="2400" dirty="0"/>
              <a:t>, </a:t>
            </a:r>
            <a:r>
              <a:rPr lang="ko-KR" altLang="en-US" sz="2400" dirty="0"/>
              <a:t>발표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40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A84A54-094D-44A2-9E1E-41D3FAFC806A}"/>
              </a:ext>
            </a:extLst>
          </p:cNvPr>
          <p:cNvSpPr txBox="1"/>
          <p:nvPr/>
        </p:nvSpPr>
        <p:spPr>
          <a:xfrm>
            <a:off x="7122009" y="1088712"/>
            <a:ext cx="48278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CommandBufferManager</a:t>
            </a:r>
            <a:r>
              <a:rPr lang="en-US" altLang="ko-KR" sz="2800" dirty="0">
                <a:latin typeface="+mn-ea"/>
                <a:ea typeface="+mn-ea"/>
              </a:rPr>
              <a:t> has-a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CommandBufferManager</a:t>
            </a:r>
            <a:r>
              <a:rPr lang="en-US" altLang="ko-KR" sz="2800" dirty="0">
                <a:latin typeface="+mn-ea"/>
                <a:ea typeface="+mn-ea"/>
              </a:rPr>
              <a:t> has-a Command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B6B9E-6030-416C-8440-290D5761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39" y="1088712"/>
            <a:ext cx="5511761" cy="56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5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</a:t>
            </a:r>
            <a:r>
              <a:rPr lang="en-US" altLang="ko-KR" dirty="0" err="1"/>
              <a:t>TestShell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43F75C-3840-4DA0-A228-85FBE574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90" y="1209475"/>
            <a:ext cx="5974851" cy="533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3FA7-7AAE-4704-A2EE-28E3180B0117}"/>
              </a:ext>
            </a:extLst>
          </p:cNvPr>
          <p:cNvSpPr txBox="1"/>
          <p:nvPr/>
        </p:nvSpPr>
        <p:spPr>
          <a:xfrm>
            <a:off x="7122009" y="1088712"/>
            <a:ext cx="48278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MockSSD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ReadSSD</a:t>
            </a:r>
            <a:r>
              <a:rPr lang="en-US" altLang="ko-KR" sz="2800" dirty="0">
                <a:latin typeface="+mn-ea"/>
                <a:ea typeface="+mn-ea"/>
              </a:rPr>
              <a:t> extends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TestShell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has-a SSD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TestShell</a:t>
            </a:r>
            <a:r>
              <a:rPr lang="en-US" altLang="ko-KR" sz="2800" dirty="0">
                <a:latin typeface="+mn-ea"/>
                <a:ea typeface="+mn-ea"/>
              </a:rPr>
              <a:t>, </a:t>
            </a: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uses </a:t>
            </a:r>
            <a:r>
              <a:rPr lang="en-US" altLang="ko-KR" sz="2800" dirty="0" err="1">
                <a:latin typeface="+mn-ea"/>
                <a:ea typeface="+mn-ea"/>
              </a:rPr>
              <a:t>LoggerLib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59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</a:t>
            </a:r>
            <a:r>
              <a:rPr lang="en-US" altLang="ko-KR" dirty="0" err="1"/>
              <a:t>TestScript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00F4CD-DB41-48D3-B9E6-256C816F8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25" y="1515418"/>
            <a:ext cx="6879883" cy="503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DA162-BE16-4F1B-B000-322F0296EB52}"/>
              </a:ext>
            </a:extLst>
          </p:cNvPr>
          <p:cNvSpPr txBox="1"/>
          <p:nvPr/>
        </p:nvSpPr>
        <p:spPr>
          <a:xfrm>
            <a:off x="7122009" y="1088712"/>
            <a:ext cx="48278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TestScriptRunner</a:t>
            </a:r>
            <a:r>
              <a:rPr lang="en-US" altLang="ko-KR" sz="2800" dirty="0">
                <a:latin typeface="+mn-ea"/>
                <a:ea typeface="+mn-ea"/>
              </a:rPr>
              <a:t> uses </a:t>
            </a:r>
            <a:r>
              <a:rPr lang="en-US" altLang="ko-KR" sz="2800" dirty="0" err="1">
                <a:latin typeface="+mn-ea"/>
                <a:ea typeface="+mn-ea"/>
              </a:rPr>
              <a:t>ITestScript</a:t>
            </a: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 err="1">
                <a:latin typeface="+mn-ea"/>
                <a:ea typeface="+mn-ea"/>
              </a:rPr>
              <a:t>ITestScript</a:t>
            </a:r>
            <a:r>
              <a:rPr lang="en-US" altLang="ko-KR" sz="2800" dirty="0">
                <a:latin typeface="+mn-ea"/>
                <a:ea typeface="+mn-ea"/>
              </a:rPr>
              <a:t> uses Logger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+mn-ea"/>
              <a:ea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+mn-ea"/>
                <a:ea typeface="+mn-ea"/>
              </a:rPr>
              <a:t>Factory method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8311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D084D0-807C-408D-A71F-1F0EB6BD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016" y="1058280"/>
            <a:ext cx="5731208" cy="3565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BD076D-906D-4DD8-8D49-74BF230B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892" y="2879410"/>
            <a:ext cx="3684579" cy="3684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96CB0E-F8D4-4D01-AD22-2A42AFB89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05" y="1198164"/>
            <a:ext cx="3458560" cy="549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2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ABDE1C-F787-41F1-BB9F-C15C7D669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4" y="1515941"/>
            <a:ext cx="4715533" cy="1390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70AF6D-631C-4416-930F-5AAA0067B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34" y="3052463"/>
            <a:ext cx="5849166" cy="3277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574BE4-0DF9-4797-845B-41A49C458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069" y="2211363"/>
            <a:ext cx="5849166" cy="39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8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ADF877-86AA-4265-8850-A0186E772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2" y="1218978"/>
            <a:ext cx="3620005" cy="381053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B2A1E-72E5-4F0E-B50A-06D931C1A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95" y="2136650"/>
            <a:ext cx="3239090" cy="4474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175150-CCE2-402C-B868-ECF75B828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252" y="1218978"/>
            <a:ext cx="3422535" cy="4773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77F811-EEC4-40B8-851D-D3270DA32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4874" y="1706883"/>
            <a:ext cx="4094912" cy="504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52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781</Words>
  <Application>Microsoft Office PowerPoint</Application>
  <PresentationFormat>와이드스크린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Malgun Gothic</vt:lpstr>
      <vt:lpstr>Arial</vt:lpstr>
      <vt:lpstr>Office 테마</vt:lpstr>
      <vt:lpstr>PowerPoint 프레젠테이션</vt:lpstr>
      <vt:lpstr>목차</vt:lpstr>
      <vt:lpstr>조원 소개 및 역할</vt:lpstr>
      <vt:lpstr>기능 구현 소개 - SSD</vt:lpstr>
      <vt:lpstr>기능 구현 소개 – TestShell</vt:lpstr>
      <vt:lpstr>기능 구현 소개 – TestScript</vt:lpstr>
      <vt:lpstr>TDD 활용 예시</vt:lpstr>
      <vt:lpstr>Mocking 활용 예시</vt:lpstr>
      <vt:lpstr>리팩토링을 통한 클린코드 전후 결과 비교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23</cp:revision>
  <dcterms:created xsi:type="dcterms:W3CDTF">2024-04-15T01:50:35Z</dcterms:created>
  <dcterms:modified xsi:type="dcterms:W3CDTF">2025-04-22T04:05:57Z</dcterms:modified>
</cp:coreProperties>
</file>