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10287000" cy="18288000"/>
  <p:embeddedFontLst>
    <p:embeddedFont>
      <p:font typeface="Montserrat SemiBold" panose="020B0600000101010101" charset="0"/>
      <p:regular r:id="rId14"/>
      <p:bold r:id="rId15"/>
      <p:italic r:id="rId16"/>
      <p:boldItalic r:id="rId17"/>
    </p:embeddedFont>
    <p:embeddedFont>
      <p:font typeface="Malgun Gothic" panose="020B0503020000020004" pitchFamily="50" charset="-127"/>
      <p:regular r:id="rId18"/>
      <p:bold r:id="rId19"/>
    </p:embeddedFont>
    <p:embeddedFont>
      <p:font typeface="Calibri" panose="020F050202020403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hy/obVsKxRnr+4SpAvCIIsX9mlR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4EA0A09-C25B-490B-B65F-1AAF4D481DCB}">
  <a:tblStyle styleId="{24EA0A09-C25B-490B-B65F-1AAF4D481DCB}"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2" d="100"/>
          <a:sy n="32" d="100"/>
        </p:scale>
        <p:origin x="53" y="81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4457700" cy="9175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4" name="Google Shape;4;n"/>
          <p:cNvSpPr txBox="1">
            <a:spLocks noGrp="1"/>
          </p:cNvSpPr>
          <p:nvPr>
            <p:ph type="dt" idx="10"/>
          </p:nvPr>
        </p:nvSpPr>
        <p:spPr>
          <a:xfrm>
            <a:off x="5827713" y="0"/>
            <a:ext cx="4457700" cy="91757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5" name="Google Shape;5;n"/>
          <p:cNvSpPr>
            <a:spLocks noGrp="1" noRot="1" noChangeAspect="1"/>
          </p:cNvSpPr>
          <p:nvPr>
            <p:ph type="sldImg" idx="3"/>
          </p:nvPr>
        </p:nvSpPr>
        <p:spPr>
          <a:xfrm>
            <a:off x="-342900" y="2286000"/>
            <a:ext cx="10972800" cy="6172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028700" y="8801100"/>
            <a:ext cx="8229600" cy="72009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L="914400" marR="0" lvl="1"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2pPr>
            <a:lvl3pPr marL="1371600" marR="0" lvl="2"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3pPr>
            <a:lvl4pPr marL="1828800" marR="0" lvl="3"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4pPr>
            <a:lvl5pPr marL="2286000" marR="0" lvl="4"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5pPr>
            <a:lvl6pPr marL="2743200" marR="0" lvl="5"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6pPr>
            <a:lvl7pPr marL="3200400" marR="0" lvl="6"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7pPr>
            <a:lvl8pPr marL="3657600" marR="0" lvl="7"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8pPr>
            <a:lvl9pPr marL="4114800" marR="0" lvl="8"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9pPr>
          </a:lstStyle>
          <a:p>
            <a:endParaRPr/>
          </a:p>
        </p:txBody>
      </p:sp>
      <p:sp>
        <p:nvSpPr>
          <p:cNvPr id="7" name="Google Shape;7;n"/>
          <p:cNvSpPr txBox="1">
            <a:spLocks noGrp="1"/>
          </p:cNvSpPr>
          <p:nvPr>
            <p:ph type="ftr" idx="11"/>
          </p:nvPr>
        </p:nvSpPr>
        <p:spPr>
          <a:xfrm>
            <a:off x="0" y="17372013"/>
            <a:ext cx="4457700" cy="9159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8" name="Google Shape;8;n"/>
          <p:cNvSpPr txBox="1">
            <a:spLocks noGrp="1"/>
          </p:cNvSpPr>
          <p:nvPr>
            <p:ph type="sldNum" idx="12"/>
          </p:nvPr>
        </p:nvSpPr>
        <p:spPr>
          <a:xfrm>
            <a:off x="5827713" y="17372013"/>
            <a:ext cx="4457700" cy="9159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Malgun Gothic"/>
                <a:ea typeface="Malgun Gothic"/>
                <a:cs typeface="Malgun Gothic"/>
                <a:sym typeface="Malgun Gothic"/>
              </a:rPr>
              <a:t>‹#›</a:t>
            </a:fld>
            <a:endParaRPr sz="1200" b="0" i="0" u="none" strike="noStrike" cap="none">
              <a:solidFill>
                <a:schemeClr val="dk1"/>
              </a:solidFill>
              <a:latin typeface="Malgun Gothic"/>
              <a:ea typeface="Malgun Gothic"/>
              <a:cs typeface="Malgun Gothic"/>
              <a:sym typeface="Malgun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342900" y="2286000"/>
            <a:ext cx="10972800" cy="6172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1028700" y="8801100"/>
            <a:ext cx="8229600" cy="72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5827713" y="17372013"/>
            <a:ext cx="4457700" cy="9159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0:notes"/>
          <p:cNvSpPr txBox="1">
            <a:spLocks noGrp="1"/>
          </p:cNvSpPr>
          <p:nvPr>
            <p:ph type="body" idx="1"/>
          </p:nvPr>
        </p:nvSpPr>
        <p:spPr>
          <a:xfrm>
            <a:off x="1028700" y="8801100"/>
            <a:ext cx="8229600" cy="7200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10:notes"/>
          <p:cNvSpPr>
            <a:spLocks noGrp="1" noRot="1" noChangeAspect="1"/>
          </p:cNvSpPr>
          <p:nvPr>
            <p:ph type="sldImg" idx="2"/>
          </p:nvPr>
        </p:nvSpPr>
        <p:spPr>
          <a:xfrm>
            <a:off x="-342900" y="2286000"/>
            <a:ext cx="10972800" cy="6172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1:notes"/>
          <p:cNvSpPr txBox="1">
            <a:spLocks noGrp="1"/>
          </p:cNvSpPr>
          <p:nvPr>
            <p:ph type="body" idx="1"/>
          </p:nvPr>
        </p:nvSpPr>
        <p:spPr>
          <a:xfrm>
            <a:off x="1028700" y="8801100"/>
            <a:ext cx="8229600" cy="7200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p11:notes"/>
          <p:cNvSpPr>
            <a:spLocks noGrp="1" noRot="1" noChangeAspect="1"/>
          </p:cNvSpPr>
          <p:nvPr>
            <p:ph type="sldImg" idx="2"/>
          </p:nvPr>
        </p:nvSpPr>
        <p:spPr>
          <a:xfrm>
            <a:off x="-342900" y="2286000"/>
            <a:ext cx="10972800" cy="6172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1028700" y="8801100"/>
            <a:ext cx="8229600" cy="7200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342900" y="2286000"/>
            <a:ext cx="10972800" cy="6172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3:notes"/>
          <p:cNvSpPr txBox="1">
            <a:spLocks noGrp="1"/>
          </p:cNvSpPr>
          <p:nvPr>
            <p:ph type="body" idx="1"/>
          </p:nvPr>
        </p:nvSpPr>
        <p:spPr>
          <a:xfrm>
            <a:off x="1028700" y="8801100"/>
            <a:ext cx="8229600" cy="7200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3:notes"/>
          <p:cNvSpPr>
            <a:spLocks noGrp="1" noRot="1" noChangeAspect="1"/>
          </p:cNvSpPr>
          <p:nvPr>
            <p:ph type="sldImg" idx="2"/>
          </p:nvPr>
        </p:nvSpPr>
        <p:spPr>
          <a:xfrm>
            <a:off x="-342900" y="2286000"/>
            <a:ext cx="10972800" cy="6172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4:notes"/>
          <p:cNvSpPr txBox="1">
            <a:spLocks noGrp="1"/>
          </p:cNvSpPr>
          <p:nvPr>
            <p:ph type="body" idx="1"/>
          </p:nvPr>
        </p:nvSpPr>
        <p:spPr>
          <a:xfrm>
            <a:off x="1028700" y="8801100"/>
            <a:ext cx="8229600" cy="7200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4:notes"/>
          <p:cNvSpPr>
            <a:spLocks noGrp="1" noRot="1" noChangeAspect="1"/>
          </p:cNvSpPr>
          <p:nvPr>
            <p:ph type="sldImg" idx="2"/>
          </p:nvPr>
        </p:nvSpPr>
        <p:spPr>
          <a:xfrm>
            <a:off x="-342900" y="2286000"/>
            <a:ext cx="10972800" cy="6172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5:notes"/>
          <p:cNvSpPr txBox="1">
            <a:spLocks noGrp="1"/>
          </p:cNvSpPr>
          <p:nvPr>
            <p:ph type="body" idx="1"/>
          </p:nvPr>
        </p:nvSpPr>
        <p:spPr>
          <a:xfrm>
            <a:off x="1028700" y="8801100"/>
            <a:ext cx="8229600" cy="7200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5:notes"/>
          <p:cNvSpPr>
            <a:spLocks noGrp="1" noRot="1" noChangeAspect="1"/>
          </p:cNvSpPr>
          <p:nvPr>
            <p:ph type="sldImg" idx="2"/>
          </p:nvPr>
        </p:nvSpPr>
        <p:spPr>
          <a:xfrm>
            <a:off x="-342900" y="2286000"/>
            <a:ext cx="10972800" cy="6172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6:notes"/>
          <p:cNvSpPr txBox="1">
            <a:spLocks noGrp="1"/>
          </p:cNvSpPr>
          <p:nvPr>
            <p:ph type="body" idx="1"/>
          </p:nvPr>
        </p:nvSpPr>
        <p:spPr>
          <a:xfrm>
            <a:off x="1028700" y="8801100"/>
            <a:ext cx="8229600" cy="7200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6:notes"/>
          <p:cNvSpPr>
            <a:spLocks noGrp="1" noRot="1" noChangeAspect="1"/>
          </p:cNvSpPr>
          <p:nvPr>
            <p:ph type="sldImg" idx="2"/>
          </p:nvPr>
        </p:nvSpPr>
        <p:spPr>
          <a:xfrm>
            <a:off x="-342900" y="2286000"/>
            <a:ext cx="10972800" cy="6172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7:notes"/>
          <p:cNvSpPr>
            <a:spLocks noGrp="1" noRot="1" noChangeAspect="1"/>
          </p:cNvSpPr>
          <p:nvPr>
            <p:ph type="sldImg" idx="2"/>
          </p:nvPr>
        </p:nvSpPr>
        <p:spPr>
          <a:xfrm>
            <a:off x="-342900" y="2286000"/>
            <a:ext cx="10972800" cy="6172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5" name="Google Shape;215;p7:notes"/>
          <p:cNvSpPr txBox="1">
            <a:spLocks noGrp="1"/>
          </p:cNvSpPr>
          <p:nvPr>
            <p:ph type="body" idx="1"/>
          </p:nvPr>
        </p:nvSpPr>
        <p:spPr>
          <a:xfrm>
            <a:off x="1028700" y="8801100"/>
            <a:ext cx="8229600" cy="72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7:notes"/>
          <p:cNvSpPr txBox="1">
            <a:spLocks noGrp="1"/>
          </p:cNvSpPr>
          <p:nvPr>
            <p:ph type="sldNum" idx="12"/>
          </p:nvPr>
        </p:nvSpPr>
        <p:spPr>
          <a:xfrm>
            <a:off x="5827713" y="17372013"/>
            <a:ext cx="4457700" cy="9159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8:notes"/>
          <p:cNvSpPr>
            <a:spLocks noGrp="1" noRot="1" noChangeAspect="1"/>
          </p:cNvSpPr>
          <p:nvPr>
            <p:ph type="sldImg" idx="2"/>
          </p:nvPr>
        </p:nvSpPr>
        <p:spPr>
          <a:xfrm>
            <a:off x="-342900" y="2286000"/>
            <a:ext cx="10972800" cy="6172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4" name="Google Shape;234;p8:notes"/>
          <p:cNvSpPr txBox="1">
            <a:spLocks noGrp="1"/>
          </p:cNvSpPr>
          <p:nvPr>
            <p:ph type="body" idx="1"/>
          </p:nvPr>
        </p:nvSpPr>
        <p:spPr>
          <a:xfrm>
            <a:off x="1028700" y="8801100"/>
            <a:ext cx="8229600" cy="72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8:notes"/>
          <p:cNvSpPr txBox="1">
            <a:spLocks noGrp="1"/>
          </p:cNvSpPr>
          <p:nvPr>
            <p:ph type="sldNum" idx="12"/>
          </p:nvPr>
        </p:nvSpPr>
        <p:spPr>
          <a:xfrm>
            <a:off x="5827713" y="17372013"/>
            <a:ext cx="4457700" cy="9159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9:notes"/>
          <p:cNvSpPr txBox="1">
            <a:spLocks noGrp="1"/>
          </p:cNvSpPr>
          <p:nvPr>
            <p:ph type="body" idx="1"/>
          </p:nvPr>
        </p:nvSpPr>
        <p:spPr>
          <a:xfrm>
            <a:off x="1028700" y="8801100"/>
            <a:ext cx="8229600" cy="7200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9:notes"/>
          <p:cNvSpPr>
            <a:spLocks noGrp="1" noRot="1" noChangeAspect="1"/>
          </p:cNvSpPr>
          <p:nvPr>
            <p:ph type="sldImg" idx="2"/>
          </p:nvPr>
        </p:nvSpPr>
        <p:spPr>
          <a:xfrm>
            <a:off x="-342900" y="2286000"/>
            <a:ext cx="10972800" cy="6172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2"/>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3"/>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3"/>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2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1"/>
          <p:cNvSpPr>
            <a:spLocks noGrp="1"/>
          </p:cNvSpPr>
          <p:nvPr>
            <p:ph type="pic" idx="2"/>
          </p:nvPr>
        </p:nvSpPr>
        <p:spPr>
          <a:xfrm>
            <a:off x="1792288" y="612775"/>
            <a:ext cx="5486400" cy="4114800"/>
          </a:xfrm>
          <a:prstGeom prst="rect">
            <a:avLst/>
          </a:prstGeom>
          <a:noFill/>
          <a:ln>
            <a:noFill/>
          </a:ln>
        </p:spPr>
      </p:sp>
      <p:sp>
        <p:nvSpPr>
          <p:cNvPr id="68" name="Google Shape;68;p2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0.jp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8"/>
        <p:cNvGrpSpPr/>
        <p:nvPr/>
      </p:nvGrpSpPr>
      <p:grpSpPr>
        <a:xfrm>
          <a:off x="0" y="0"/>
          <a:ext cx="0" cy="0"/>
          <a:chOff x="0" y="0"/>
          <a:chExt cx="0" cy="0"/>
        </a:xfrm>
      </p:grpSpPr>
      <p:sp>
        <p:nvSpPr>
          <p:cNvPr id="89" name="Google Shape;89;p1"/>
          <p:cNvSpPr/>
          <p:nvPr/>
        </p:nvSpPr>
        <p:spPr>
          <a:xfrm>
            <a:off x="3922028" y="0"/>
            <a:ext cx="14365972" cy="1028700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0" name="Google Shape;90;p1"/>
          <p:cNvSpPr txBox="1"/>
          <p:nvPr/>
        </p:nvSpPr>
        <p:spPr>
          <a:xfrm>
            <a:off x="4644055" y="7661998"/>
            <a:ext cx="12756726" cy="30685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400" b="0" i="0" u="none" strike="noStrike" cap="none">
                <a:solidFill>
                  <a:srgbClr val="FFFFFF"/>
                </a:solidFill>
                <a:latin typeface="Arial"/>
                <a:ea typeface="Arial"/>
                <a:cs typeface="Arial"/>
                <a:sym typeface="Arial"/>
              </a:rPr>
              <a:t>Portfolio</a:t>
            </a:r>
            <a:endParaRPr sz="1800">
              <a:solidFill>
                <a:schemeClr val="dk1"/>
              </a:solidFill>
              <a:latin typeface="Calibri"/>
              <a:ea typeface="Calibri"/>
              <a:cs typeface="Calibri"/>
              <a:sym typeface="Calibri"/>
            </a:endParaRPr>
          </a:p>
        </p:txBody>
      </p:sp>
      <p:sp>
        <p:nvSpPr>
          <p:cNvPr id="91" name="Google Shape;91;p1"/>
          <p:cNvSpPr txBox="1"/>
          <p:nvPr/>
        </p:nvSpPr>
        <p:spPr>
          <a:xfrm>
            <a:off x="491026" y="8860991"/>
            <a:ext cx="3774101"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000000"/>
                </a:solidFill>
                <a:latin typeface="Arial"/>
                <a:ea typeface="Arial"/>
                <a:cs typeface="Arial"/>
                <a:sym typeface="Arial"/>
              </a:rPr>
              <a:t>Developer</a:t>
            </a:r>
            <a:endParaRPr sz="1800">
              <a:solidFill>
                <a:srgbClr val="000000"/>
              </a:solidFill>
              <a:latin typeface="Arial"/>
              <a:ea typeface="Arial"/>
              <a:cs typeface="Arial"/>
              <a:sym typeface="Arial"/>
            </a:endParaRPr>
          </a:p>
        </p:txBody>
      </p:sp>
      <p:sp>
        <p:nvSpPr>
          <p:cNvPr id="92" name="Google Shape;92;p1"/>
          <p:cNvSpPr txBox="1"/>
          <p:nvPr/>
        </p:nvSpPr>
        <p:spPr>
          <a:xfrm>
            <a:off x="529770" y="9433419"/>
            <a:ext cx="617142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altLang="en-US" sz="2400" dirty="0" err="1" smtClean="0">
                <a:solidFill>
                  <a:srgbClr val="000000"/>
                </a:solidFill>
                <a:latin typeface="Arial"/>
                <a:ea typeface="Arial"/>
                <a:cs typeface="Arial"/>
                <a:sym typeface="Arial"/>
              </a:rPr>
              <a:t>조정준</a:t>
            </a:r>
            <a:endParaRPr sz="2400" dirty="0">
              <a:solidFill>
                <a:schemeClr val="dk1"/>
              </a:solidFill>
              <a:latin typeface="Calibri"/>
              <a:ea typeface="Calibri"/>
              <a:cs typeface="Calibri"/>
              <a:sym typeface="Calibri"/>
            </a:endParaRPr>
          </a:p>
        </p:txBody>
      </p:sp>
      <p:sp>
        <p:nvSpPr>
          <p:cNvPr id="93" name="Google Shape;93;p1"/>
          <p:cNvSpPr txBox="1"/>
          <p:nvPr/>
        </p:nvSpPr>
        <p:spPr>
          <a:xfrm rot="5400000">
            <a:off x="14992412" y="2893409"/>
            <a:ext cx="558671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FFFF"/>
                </a:solidFill>
                <a:latin typeface="Arial"/>
                <a:ea typeface="Arial"/>
                <a:cs typeface="Arial"/>
                <a:sym typeface="Arial"/>
              </a:rPr>
              <a:t>www.multicampus.com</a:t>
            </a:r>
            <a:endParaRPr sz="1800">
              <a:solidFill>
                <a:schemeClr val="dk1"/>
              </a:solidFill>
              <a:latin typeface="Calibri"/>
              <a:ea typeface="Calibri"/>
              <a:cs typeface="Calibri"/>
              <a:sym typeface="Calibri"/>
            </a:endParaRPr>
          </a:p>
        </p:txBody>
      </p:sp>
      <p:grpSp>
        <p:nvGrpSpPr>
          <p:cNvPr id="94" name="Google Shape;94;p1"/>
          <p:cNvGrpSpPr/>
          <p:nvPr/>
        </p:nvGrpSpPr>
        <p:grpSpPr>
          <a:xfrm>
            <a:off x="17273370" y="8764089"/>
            <a:ext cx="327735" cy="854062"/>
            <a:chOff x="17273370" y="8764089"/>
            <a:chExt cx="327735" cy="854062"/>
          </a:xfrm>
        </p:grpSpPr>
        <p:pic>
          <p:nvPicPr>
            <p:cNvPr id="95" name="Google Shape;95;p1"/>
            <p:cNvPicPr preferRelativeResize="0"/>
            <p:nvPr/>
          </p:nvPicPr>
          <p:blipFill rotWithShape="1">
            <a:blip r:embed="rId3">
              <a:alphaModFix/>
            </a:blip>
            <a:srcRect/>
            <a:stretch/>
          </p:blipFill>
          <p:spPr>
            <a:xfrm>
              <a:off x="17273370" y="8764089"/>
              <a:ext cx="327735" cy="327735"/>
            </a:xfrm>
            <a:prstGeom prst="rect">
              <a:avLst/>
            </a:prstGeom>
            <a:noFill/>
            <a:ln>
              <a:noFill/>
            </a:ln>
          </p:spPr>
        </p:pic>
        <p:pic>
          <p:nvPicPr>
            <p:cNvPr id="96" name="Google Shape;96;p1"/>
            <p:cNvPicPr preferRelativeResize="0"/>
            <p:nvPr/>
          </p:nvPicPr>
          <p:blipFill rotWithShape="1">
            <a:blip r:embed="rId3">
              <a:alphaModFix/>
            </a:blip>
            <a:srcRect/>
            <a:stretch/>
          </p:blipFill>
          <p:spPr>
            <a:xfrm>
              <a:off x="17273370" y="9290416"/>
              <a:ext cx="327735" cy="327735"/>
            </a:xfrm>
            <a:prstGeom prst="rect">
              <a:avLst/>
            </a:prstGeom>
            <a:noFill/>
            <a:ln>
              <a:noFill/>
            </a:ln>
          </p:spPr>
        </p:pic>
      </p:grpSp>
      <p:pic>
        <p:nvPicPr>
          <p:cNvPr id="97" name="Google Shape;97;p1"/>
          <p:cNvPicPr preferRelativeResize="0"/>
          <p:nvPr/>
        </p:nvPicPr>
        <p:blipFill rotWithShape="1">
          <a:blip r:embed="rId4">
            <a:alphaModFix/>
          </a:blip>
          <a:srcRect/>
          <a:stretch/>
        </p:blipFill>
        <p:spPr>
          <a:xfrm>
            <a:off x="457200" y="551960"/>
            <a:ext cx="2973532" cy="476740"/>
          </a:xfrm>
          <a:prstGeom prst="rect">
            <a:avLst/>
          </a:prstGeom>
          <a:noFill/>
          <a:ln>
            <a:noFill/>
          </a:ln>
        </p:spPr>
      </p:pic>
      <p:sp>
        <p:nvSpPr>
          <p:cNvPr id="98" name="Google Shape;98;p1"/>
          <p:cNvSpPr txBox="1"/>
          <p:nvPr/>
        </p:nvSpPr>
        <p:spPr>
          <a:xfrm>
            <a:off x="9577082" y="9574768"/>
            <a:ext cx="162431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FFFF"/>
                </a:solidFill>
                <a:latin typeface="Arial"/>
                <a:ea typeface="Arial"/>
                <a:cs typeface="Arial"/>
                <a:sym typeface="Arial"/>
              </a:rPr>
              <a:t>202</a:t>
            </a:r>
            <a:r>
              <a:rPr lang="en-US" sz="1800">
                <a:solidFill>
                  <a:srgbClr val="FFFFFF"/>
                </a:solidFill>
              </a:rPr>
              <a:t>2</a:t>
            </a:r>
            <a:r>
              <a:rPr lang="en-US" sz="1800">
                <a:solidFill>
                  <a:srgbClr val="FFFFFF"/>
                </a:solidFill>
                <a:latin typeface="Arial"/>
                <a:ea typeface="Arial"/>
                <a:cs typeface="Arial"/>
                <a:sym typeface="Arial"/>
              </a:rPr>
              <a:t>.00.00</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pic>
        <p:nvPicPr>
          <p:cNvPr id="278" name="Google Shape;278;p10"/>
          <p:cNvPicPr preferRelativeResize="0"/>
          <p:nvPr/>
        </p:nvPicPr>
        <p:blipFill rotWithShape="1">
          <a:blip r:embed="rId3">
            <a:alphaModFix/>
          </a:blip>
          <a:srcRect/>
          <a:stretch/>
        </p:blipFill>
        <p:spPr>
          <a:xfrm rot="5400000">
            <a:off x="4513535" y="5306598"/>
            <a:ext cx="8356053" cy="9524"/>
          </a:xfrm>
          <a:prstGeom prst="rect">
            <a:avLst/>
          </a:prstGeom>
          <a:noFill/>
          <a:ln>
            <a:noFill/>
          </a:ln>
        </p:spPr>
      </p:pic>
      <p:sp>
        <p:nvSpPr>
          <p:cNvPr id="279" name="Google Shape;279;p10"/>
          <p:cNvSpPr txBox="1"/>
          <p:nvPr/>
        </p:nvSpPr>
        <p:spPr>
          <a:xfrm>
            <a:off x="1219658" y="769134"/>
            <a:ext cx="7920877" cy="13696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300">
                <a:solidFill>
                  <a:srgbClr val="000000"/>
                </a:solidFill>
                <a:latin typeface="Arial"/>
                <a:ea typeface="Arial"/>
                <a:cs typeface="Arial"/>
                <a:sym typeface="Arial"/>
              </a:rPr>
              <a:t>PR</a:t>
            </a:r>
            <a:endParaRPr sz="1800">
              <a:solidFill>
                <a:schemeClr val="dk1"/>
              </a:solidFill>
              <a:latin typeface="Calibri"/>
              <a:ea typeface="Calibri"/>
              <a:cs typeface="Calibri"/>
              <a:sym typeface="Calibri"/>
            </a:endParaRPr>
          </a:p>
        </p:txBody>
      </p:sp>
      <p:sp>
        <p:nvSpPr>
          <p:cNvPr id="280" name="Google Shape;280;p10"/>
          <p:cNvSpPr txBox="1"/>
          <p:nvPr/>
        </p:nvSpPr>
        <p:spPr>
          <a:xfrm>
            <a:off x="1145733" y="2400300"/>
            <a:ext cx="335006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introduction</a:t>
            </a:r>
            <a:endParaRPr sz="1800">
              <a:solidFill>
                <a:schemeClr val="dk1"/>
              </a:solidFill>
              <a:latin typeface="Calibri"/>
              <a:ea typeface="Calibri"/>
              <a:cs typeface="Calibri"/>
              <a:sym typeface="Calibri"/>
            </a:endParaRPr>
          </a:p>
        </p:txBody>
      </p:sp>
      <p:grpSp>
        <p:nvGrpSpPr>
          <p:cNvPr id="281" name="Google Shape;281;p10"/>
          <p:cNvGrpSpPr/>
          <p:nvPr/>
        </p:nvGrpSpPr>
        <p:grpSpPr>
          <a:xfrm>
            <a:off x="3810000" y="1160224"/>
            <a:ext cx="300930" cy="843836"/>
            <a:chOff x="4419600" y="1404064"/>
            <a:chExt cx="300930" cy="843836"/>
          </a:xfrm>
        </p:grpSpPr>
        <p:sp>
          <p:nvSpPr>
            <p:cNvPr id="282" name="Google Shape;282;p10"/>
            <p:cNvSpPr/>
            <p:nvPr/>
          </p:nvSpPr>
          <p:spPr>
            <a:xfrm>
              <a:off x="4419600" y="1404064"/>
              <a:ext cx="300930" cy="30093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3" name="Google Shape;283;p10"/>
            <p:cNvSpPr/>
            <p:nvPr/>
          </p:nvSpPr>
          <p:spPr>
            <a:xfrm>
              <a:off x="4419600" y="1946970"/>
              <a:ext cx="300930" cy="30093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84" name="Google Shape;284;p10"/>
          <p:cNvSpPr txBox="1"/>
          <p:nvPr/>
        </p:nvSpPr>
        <p:spPr>
          <a:xfrm>
            <a:off x="403197" y="4039568"/>
            <a:ext cx="4316269"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lt1"/>
                </a:solidFill>
                <a:latin typeface="Calibri"/>
                <a:ea typeface="Calibri"/>
                <a:cs typeface="Calibri"/>
                <a:sym typeface="Calibri"/>
              </a:rPr>
              <a:t>이미지를 넣어주세요</a:t>
            </a:r>
            <a:endParaRPr sz="1800" b="1">
              <a:solidFill>
                <a:schemeClr val="lt1"/>
              </a:solidFill>
              <a:latin typeface="Calibri"/>
              <a:ea typeface="Calibri"/>
              <a:cs typeface="Calibri"/>
              <a:sym typeface="Calibri"/>
            </a:endParaRPr>
          </a:p>
        </p:txBody>
      </p:sp>
      <p:pic>
        <p:nvPicPr>
          <p:cNvPr id="285" name="Google Shape;285;p10" descr="C:\Users\multicampus\AppData\Local\Microsoft\Windows\INetCache\Content.Word\noun_premiere_2996521.png"/>
          <p:cNvPicPr preferRelativeResize="0"/>
          <p:nvPr/>
        </p:nvPicPr>
        <p:blipFill rotWithShape="1">
          <a:blip r:embed="rId4">
            <a:alphaModFix/>
          </a:blip>
          <a:srcRect l="6668" r="6544" b="14008"/>
          <a:stretch/>
        </p:blipFill>
        <p:spPr>
          <a:xfrm>
            <a:off x="746990" y="2400300"/>
            <a:ext cx="316147" cy="313814"/>
          </a:xfrm>
          <a:prstGeom prst="rect">
            <a:avLst/>
          </a:prstGeom>
          <a:noFill/>
          <a:ln>
            <a:noFill/>
          </a:ln>
        </p:spPr>
      </p:pic>
      <p:sp>
        <p:nvSpPr>
          <p:cNvPr id="286" name="Google Shape;286;p10"/>
          <p:cNvSpPr txBox="1"/>
          <p:nvPr/>
        </p:nvSpPr>
        <p:spPr>
          <a:xfrm>
            <a:off x="1066800" y="2933700"/>
            <a:ext cx="320770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FF6B00"/>
                </a:solidFill>
                <a:latin typeface="Arial"/>
                <a:ea typeface="Arial"/>
                <a:cs typeface="Arial"/>
                <a:sym typeface="Arial"/>
              </a:rPr>
              <a:t>l</a:t>
            </a:r>
            <a:r>
              <a:rPr lang="en-US" sz="1600">
                <a:solidFill>
                  <a:srgbClr val="FF6B00"/>
                </a:solidFill>
                <a:latin typeface="Arial"/>
                <a:ea typeface="Arial"/>
                <a:cs typeface="Arial"/>
                <a:sym typeface="Arial"/>
              </a:rPr>
              <a:t> </a:t>
            </a:r>
            <a:r>
              <a:rPr lang="en-US" sz="1600">
                <a:solidFill>
                  <a:schemeClr val="dk1"/>
                </a:solidFill>
                <a:latin typeface="Calibri"/>
                <a:ea typeface="Calibri"/>
                <a:cs typeface="Calibri"/>
                <a:sym typeface="Calibri"/>
              </a:rPr>
              <a:t>지원동기 및 입사 후 포부</a:t>
            </a:r>
            <a:endParaRPr sz="1800">
              <a:solidFill>
                <a:schemeClr val="dk1"/>
              </a:solidFill>
              <a:latin typeface="Calibri"/>
              <a:ea typeface="Calibri"/>
              <a:cs typeface="Calibri"/>
              <a:sym typeface="Calibri"/>
            </a:endParaRPr>
          </a:p>
        </p:txBody>
      </p:sp>
      <p:sp>
        <p:nvSpPr>
          <p:cNvPr id="287" name="Google Shape;287;p10"/>
          <p:cNvSpPr txBox="1"/>
          <p:nvPr/>
        </p:nvSpPr>
        <p:spPr>
          <a:xfrm>
            <a:off x="1066800" y="6252746"/>
            <a:ext cx="648162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FF6B00"/>
                </a:solidFill>
                <a:latin typeface="Arial"/>
                <a:ea typeface="Arial"/>
                <a:cs typeface="Arial"/>
                <a:sym typeface="Arial"/>
              </a:rPr>
              <a:t>l</a:t>
            </a:r>
            <a:r>
              <a:rPr lang="en-US" sz="1600">
                <a:solidFill>
                  <a:srgbClr val="FF6B00"/>
                </a:solidFill>
                <a:latin typeface="Arial"/>
                <a:ea typeface="Arial"/>
                <a:cs typeface="Arial"/>
                <a:sym typeface="Arial"/>
              </a:rPr>
              <a:t> </a:t>
            </a:r>
            <a:r>
              <a:rPr lang="en-US" sz="1600">
                <a:solidFill>
                  <a:schemeClr val="dk1"/>
                </a:solidFill>
                <a:latin typeface="Calibri"/>
                <a:ea typeface="Calibri"/>
                <a:cs typeface="Calibri"/>
                <a:sym typeface="Calibri"/>
              </a:rPr>
              <a:t>지원 분야와 관련하여 전문성을 키우기 위해 노력한 경험(활동)</a:t>
            </a:r>
            <a:endParaRPr sz="1600">
              <a:solidFill>
                <a:schemeClr val="dk1"/>
              </a:solidFill>
              <a:latin typeface="Calibri"/>
              <a:ea typeface="Calibri"/>
              <a:cs typeface="Calibri"/>
              <a:sym typeface="Calibri"/>
            </a:endParaRPr>
          </a:p>
        </p:txBody>
      </p:sp>
      <p:sp>
        <p:nvSpPr>
          <p:cNvPr id="288" name="Google Shape;288;p10"/>
          <p:cNvSpPr txBox="1"/>
          <p:nvPr/>
        </p:nvSpPr>
        <p:spPr>
          <a:xfrm>
            <a:off x="9535160" y="2933700"/>
            <a:ext cx="6238240"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FF6B00"/>
                </a:solidFill>
                <a:latin typeface="Arial"/>
                <a:ea typeface="Arial"/>
                <a:cs typeface="Arial"/>
                <a:sym typeface="Arial"/>
              </a:rPr>
              <a:t>l</a:t>
            </a:r>
            <a:r>
              <a:rPr lang="en-US" sz="1600">
                <a:solidFill>
                  <a:srgbClr val="FF6B00"/>
                </a:solidFill>
                <a:latin typeface="Arial"/>
                <a:ea typeface="Arial"/>
                <a:cs typeface="Arial"/>
                <a:sym typeface="Arial"/>
              </a:rPr>
              <a:t> </a:t>
            </a:r>
            <a:r>
              <a:rPr lang="en-US" sz="1600">
                <a:solidFill>
                  <a:schemeClr val="dk1"/>
                </a:solidFill>
                <a:latin typeface="Calibri"/>
                <a:ea typeface="Calibri"/>
                <a:cs typeface="Calibri"/>
                <a:sym typeface="Calibri"/>
              </a:rPr>
              <a:t>다양한 자원을 활용, 협력을 통해서 목표를 달성한 경험</a:t>
            </a:r>
            <a:endParaRPr sz="1600">
              <a:solidFill>
                <a:schemeClr val="dk1"/>
              </a:solidFill>
              <a:latin typeface="Calibri"/>
              <a:ea typeface="Calibri"/>
              <a:cs typeface="Calibri"/>
              <a:sym typeface="Calibri"/>
            </a:endParaRPr>
          </a:p>
        </p:txBody>
      </p:sp>
      <p:sp>
        <p:nvSpPr>
          <p:cNvPr id="289" name="Google Shape;289;p10"/>
          <p:cNvSpPr txBox="1"/>
          <p:nvPr/>
        </p:nvSpPr>
        <p:spPr>
          <a:xfrm>
            <a:off x="9535160" y="6224856"/>
            <a:ext cx="6924040"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FF6B00"/>
                </a:solidFill>
                <a:latin typeface="Arial"/>
                <a:ea typeface="Arial"/>
                <a:cs typeface="Arial"/>
                <a:sym typeface="Arial"/>
              </a:rPr>
              <a:t>l</a:t>
            </a:r>
            <a:r>
              <a:rPr lang="en-US" sz="1600">
                <a:solidFill>
                  <a:srgbClr val="FF6B00"/>
                </a:solidFill>
                <a:latin typeface="Arial"/>
                <a:ea typeface="Arial"/>
                <a:cs typeface="Arial"/>
                <a:sym typeface="Arial"/>
              </a:rPr>
              <a:t> </a:t>
            </a:r>
            <a:r>
              <a:rPr lang="en-US" sz="1600">
                <a:solidFill>
                  <a:schemeClr val="dk1"/>
                </a:solidFill>
                <a:latin typeface="Calibri"/>
                <a:ea typeface="Calibri"/>
                <a:cs typeface="Calibri"/>
                <a:sym typeface="Calibri"/>
              </a:rPr>
              <a:t>목표를 세우고 끈질기게 성취한 경험</a:t>
            </a:r>
            <a:endParaRPr sz="1600">
              <a:solidFill>
                <a:schemeClr val="dk1"/>
              </a:solidFill>
              <a:latin typeface="Calibri"/>
              <a:ea typeface="Calibri"/>
              <a:cs typeface="Calibri"/>
              <a:sym typeface="Calibri"/>
            </a:endParaRPr>
          </a:p>
        </p:txBody>
      </p:sp>
      <p:pic>
        <p:nvPicPr>
          <p:cNvPr id="290" name="Google Shape;290;p10"/>
          <p:cNvPicPr preferRelativeResize="0"/>
          <p:nvPr/>
        </p:nvPicPr>
        <p:blipFill rotWithShape="1">
          <a:blip r:embed="rId5">
            <a:alphaModFix/>
          </a:blip>
          <a:srcRect/>
          <a:stretch/>
        </p:blipFill>
        <p:spPr>
          <a:xfrm>
            <a:off x="16055113" y="9791700"/>
            <a:ext cx="1547087" cy="24804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pic>
        <p:nvPicPr>
          <p:cNvPr id="295" name="Google Shape;295;p11"/>
          <p:cNvPicPr preferRelativeResize="0"/>
          <p:nvPr/>
        </p:nvPicPr>
        <p:blipFill rotWithShape="1">
          <a:blip r:embed="rId3">
            <a:alphaModFix/>
          </a:blip>
          <a:srcRect/>
          <a:stretch/>
        </p:blipFill>
        <p:spPr>
          <a:xfrm>
            <a:off x="5432316" y="3792274"/>
            <a:ext cx="6694274" cy="2141332"/>
          </a:xfrm>
          <a:prstGeom prst="rect">
            <a:avLst/>
          </a:prstGeom>
          <a:noFill/>
          <a:ln>
            <a:noFill/>
          </a:ln>
        </p:spPr>
      </p:pic>
      <p:grpSp>
        <p:nvGrpSpPr>
          <p:cNvPr id="296" name="Google Shape;296;p11"/>
          <p:cNvGrpSpPr/>
          <p:nvPr/>
        </p:nvGrpSpPr>
        <p:grpSpPr>
          <a:xfrm>
            <a:off x="9797624" y="1779348"/>
            <a:ext cx="4347178" cy="769856"/>
            <a:chOff x="9438407" y="919048"/>
            <a:chExt cx="7421439" cy="1314286"/>
          </a:xfrm>
        </p:grpSpPr>
        <p:pic>
          <p:nvPicPr>
            <p:cNvPr id="297" name="Google Shape;297;p11"/>
            <p:cNvPicPr preferRelativeResize="0"/>
            <p:nvPr/>
          </p:nvPicPr>
          <p:blipFill rotWithShape="1">
            <a:blip r:embed="rId4">
              <a:alphaModFix/>
            </a:blip>
            <a:srcRect/>
            <a:stretch/>
          </p:blipFill>
          <p:spPr>
            <a:xfrm>
              <a:off x="10063411" y="919048"/>
              <a:ext cx="6171429" cy="1314286"/>
            </a:xfrm>
            <a:prstGeom prst="rect">
              <a:avLst/>
            </a:prstGeom>
            <a:noFill/>
            <a:ln>
              <a:noFill/>
            </a:ln>
          </p:spPr>
        </p:pic>
        <p:sp>
          <p:nvSpPr>
            <p:cNvPr id="298" name="Google Shape;298;p11"/>
            <p:cNvSpPr txBox="1"/>
            <p:nvPr/>
          </p:nvSpPr>
          <p:spPr>
            <a:xfrm>
              <a:off x="9438407" y="1043537"/>
              <a:ext cx="7421439" cy="110340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rgbClr val="000000"/>
                  </a:solidFill>
                  <a:latin typeface="Arial"/>
                  <a:ea typeface="Arial"/>
                  <a:cs typeface="Arial"/>
                  <a:sym typeface="Arial"/>
                </a:rPr>
                <a:t>PORTFOLIO</a:t>
              </a:r>
              <a:endParaRPr sz="1100">
                <a:solidFill>
                  <a:schemeClr val="dk1"/>
                </a:solidFill>
                <a:latin typeface="Calibri"/>
                <a:ea typeface="Calibri"/>
                <a:cs typeface="Calibri"/>
                <a:sym typeface="Calibri"/>
              </a:endParaRPr>
            </a:p>
          </p:txBody>
        </p:sp>
      </p:grpSp>
      <p:grpSp>
        <p:nvGrpSpPr>
          <p:cNvPr id="299" name="Google Shape;299;p11"/>
          <p:cNvGrpSpPr/>
          <p:nvPr/>
        </p:nvGrpSpPr>
        <p:grpSpPr>
          <a:xfrm>
            <a:off x="7467600" y="6438933"/>
            <a:ext cx="4347178" cy="769856"/>
            <a:chOff x="3597615" y="6480954"/>
            <a:chExt cx="7421439" cy="1314286"/>
          </a:xfrm>
        </p:grpSpPr>
        <p:pic>
          <p:nvPicPr>
            <p:cNvPr id="300" name="Google Shape;300;p11"/>
            <p:cNvPicPr preferRelativeResize="0"/>
            <p:nvPr/>
          </p:nvPicPr>
          <p:blipFill rotWithShape="1">
            <a:blip r:embed="rId4">
              <a:alphaModFix/>
            </a:blip>
            <a:srcRect/>
            <a:stretch/>
          </p:blipFill>
          <p:spPr>
            <a:xfrm>
              <a:off x="4222621" y="6480954"/>
              <a:ext cx="6171429" cy="1314286"/>
            </a:xfrm>
            <a:prstGeom prst="rect">
              <a:avLst/>
            </a:prstGeom>
            <a:noFill/>
            <a:ln>
              <a:noFill/>
            </a:ln>
          </p:spPr>
        </p:pic>
        <p:sp>
          <p:nvSpPr>
            <p:cNvPr id="301" name="Google Shape;301;p11"/>
            <p:cNvSpPr txBox="1"/>
            <p:nvPr/>
          </p:nvSpPr>
          <p:spPr>
            <a:xfrm>
              <a:off x="3597615" y="6594289"/>
              <a:ext cx="7421439" cy="1134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rgbClr val="000000"/>
                  </a:solidFill>
                  <a:latin typeface="Arial"/>
                  <a:ea typeface="Arial"/>
                  <a:cs typeface="Arial"/>
                  <a:sym typeface="Arial"/>
                </a:rPr>
                <a:t>MY NAME IS</a:t>
              </a:r>
              <a:endParaRPr sz="3600">
                <a:solidFill>
                  <a:schemeClr val="dk1"/>
                </a:solidFill>
                <a:latin typeface="Calibri"/>
                <a:ea typeface="Calibri"/>
                <a:cs typeface="Calibri"/>
                <a:sym typeface="Calibri"/>
              </a:endParaRPr>
            </a:p>
          </p:txBody>
        </p:sp>
      </p:grpSp>
      <p:grpSp>
        <p:nvGrpSpPr>
          <p:cNvPr id="302" name="Google Shape;302;p11"/>
          <p:cNvGrpSpPr/>
          <p:nvPr/>
        </p:nvGrpSpPr>
        <p:grpSpPr>
          <a:xfrm>
            <a:off x="2253824" y="2724426"/>
            <a:ext cx="4347178" cy="769856"/>
            <a:chOff x="606724" y="2233333"/>
            <a:chExt cx="7421438" cy="1314286"/>
          </a:xfrm>
        </p:grpSpPr>
        <p:pic>
          <p:nvPicPr>
            <p:cNvPr id="303" name="Google Shape;303;p11"/>
            <p:cNvPicPr preferRelativeResize="0"/>
            <p:nvPr/>
          </p:nvPicPr>
          <p:blipFill rotWithShape="1">
            <a:blip r:embed="rId4">
              <a:alphaModFix/>
            </a:blip>
            <a:srcRect/>
            <a:stretch/>
          </p:blipFill>
          <p:spPr>
            <a:xfrm>
              <a:off x="1422621" y="2233333"/>
              <a:ext cx="6171429" cy="1314286"/>
            </a:xfrm>
            <a:prstGeom prst="rect">
              <a:avLst/>
            </a:prstGeom>
            <a:noFill/>
            <a:ln>
              <a:noFill/>
            </a:ln>
          </p:spPr>
        </p:pic>
        <p:sp>
          <p:nvSpPr>
            <p:cNvPr id="304" name="Google Shape;304;p11"/>
            <p:cNvSpPr txBox="1"/>
            <p:nvPr/>
          </p:nvSpPr>
          <p:spPr>
            <a:xfrm>
              <a:off x="606724" y="2367306"/>
              <a:ext cx="7421438" cy="110340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rgbClr val="000000"/>
                  </a:solidFill>
                  <a:latin typeface="Arial"/>
                  <a:ea typeface="Arial"/>
                  <a:cs typeface="Arial"/>
                  <a:sym typeface="Arial"/>
                </a:rPr>
                <a:t>2021.12.22</a:t>
              </a:r>
              <a:endParaRPr sz="3600">
                <a:solidFill>
                  <a:schemeClr val="dk1"/>
                </a:solidFill>
                <a:latin typeface="Calibri"/>
                <a:ea typeface="Calibri"/>
                <a:cs typeface="Calibri"/>
                <a:sym typeface="Calibri"/>
              </a:endParaRPr>
            </a:p>
          </p:txBody>
        </p:sp>
      </p:grpSp>
      <p:grpSp>
        <p:nvGrpSpPr>
          <p:cNvPr id="305" name="Google Shape;305;p11"/>
          <p:cNvGrpSpPr/>
          <p:nvPr/>
        </p:nvGrpSpPr>
        <p:grpSpPr>
          <a:xfrm>
            <a:off x="2801836" y="6937101"/>
            <a:ext cx="4347178" cy="769856"/>
            <a:chOff x="1419358" y="8090476"/>
            <a:chExt cx="7421439" cy="1314286"/>
          </a:xfrm>
        </p:grpSpPr>
        <p:pic>
          <p:nvPicPr>
            <p:cNvPr id="306" name="Google Shape;306;p11"/>
            <p:cNvPicPr preferRelativeResize="0"/>
            <p:nvPr/>
          </p:nvPicPr>
          <p:blipFill rotWithShape="1">
            <a:blip r:embed="rId4">
              <a:alphaModFix/>
            </a:blip>
            <a:srcRect/>
            <a:stretch/>
          </p:blipFill>
          <p:spPr>
            <a:xfrm>
              <a:off x="2044364" y="8090476"/>
              <a:ext cx="6171429" cy="1314286"/>
            </a:xfrm>
            <a:prstGeom prst="rect">
              <a:avLst/>
            </a:prstGeom>
            <a:noFill/>
            <a:ln>
              <a:noFill/>
            </a:ln>
          </p:spPr>
        </p:pic>
        <p:sp>
          <p:nvSpPr>
            <p:cNvPr id="307" name="Google Shape;307;p11"/>
            <p:cNvSpPr txBox="1"/>
            <p:nvPr/>
          </p:nvSpPr>
          <p:spPr>
            <a:xfrm>
              <a:off x="1419358" y="8243645"/>
              <a:ext cx="7421439" cy="1134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rgbClr val="000000"/>
                  </a:solidFill>
                  <a:latin typeface="Arial"/>
                  <a:ea typeface="Arial"/>
                  <a:cs typeface="Arial"/>
                  <a:sym typeface="Arial"/>
                </a:rPr>
                <a:t>THANK YOU</a:t>
              </a:r>
              <a:endParaRPr sz="3600">
                <a:solidFill>
                  <a:schemeClr val="dk1"/>
                </a:solidFill>
                <a:latin typeface="Calibri"/>
                <a:ea typeface="Calibri"/>
                <a:cs typeface="Calibri"/>
                <a:sym typeface="Calibri"/>
              </a:endParaRPr>
            </a:p>
          </p:txBody>
        </p:sp>
      </p:grpSp>
      <p:pic>
        <p:nvPicPr>
          <p:cNvPr id="308" name="Google Shape;308;p11"/>
          <p:cNvPicPr preferRelativeResize="0"/>
          <p:nvPr/>
        </p:nvPicPr>
        <p:blipFill rotWithShape="1">
          <a:blip r:embed="rId5">
            <a:alphaModFix/>
          </a:blip>
          <a:srcRect/>
          <a:stretch/>
        </p:blipFill>
        <p:spPr>
          <a:xfrm>
            <a:off x="6525426" y="4795769"/>
            <a:ext cx="3989758" cy="63966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p:nvPr/>
        </p:nvSpPr>
        <p:spPr>
          <a:xfrm>
            <a:off x="956195" y="908359"/>
            <a:ext cx="5416394" cy="2023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900">
                <a:solidFill>
                  <a:srgbClr val="000000"/>
                </a:solidFill>
                <a:latin typeface="Arial"/>
                <a:ea typeface="Arial"/>
                <a:cs typeface="Arial"/>
                <a:sym typeface="Arial"/>
              </a:rPr>
              <a:t>Index</a:t>
            </a:r>
            <a:endParaRPr sz="1800">
              <a:solidFill>
                <a:schemeClr val="dk1"/>
              </a:solidFill>
              <a:latin typeface="Calibri"/>
              <a:ea typeface="Calibri"/>
              <a:cs typeface="Calibri"/>
              <a:sym typeface="Calibri"/>
            </a:endParaRPr>
          </a:p>
        </p:txBody>
      </p:sp>
      <p:sp>
        <p:nvSpPr>
          <p:cNvPr id="104" name="Google Shape;104;p2"/>
          <p:cNvSpPr txBox="1"/>
          <p:nvPr/>
        </p:nvSpPr>
        <p:spPr>
          <a:xfrm>
            <a:off x="5357600" y="1707577"/>
            <a:ext cx="33636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000000"/>
                </a:solidFill>
                <a:latin typeface="Arial"/>
                <a:ea typeface="Arial"/>
                <a:cs typeface="Arial"/>
                <a:sym typeface="Arial"/>
              </a:rPr>
              <a:t>Resume</a:t>
            </a:r>
            <a:endParaRPr sz="1800">
              <a:solidFill>
                <a:schemeClr val="dk1"/>
              </a:solidFill>
              <a:latin typeface="Calibri"/>
              <a:ea typeface="Calibri"/>
              <a:cs typeface="Calibri"/>
              <a:sym typeface="Calibri"/>
            </a:endParaRPr>
          </a:p>
        </p:txBody>
      </p:sp>
      <p:sp>
        <p:nvSpPr>
          <p:cNvPr id="105" name="Google Shape;105;p2"/>
          <p:cNvSpPr txBox="1"/>
          <p:nvPr/>
        </p:nvSpPr>
        <p:spPr>
          <a:xfrm>
            <a:off x="5357600" y="5898982"/>
            <a:ext cx="33636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000000"/>
                </a:solidFill>
                <a:latin typeface="Arial"/>
                <a:ea typeface="Arial"/>
                <a:cs typeface="Arial"/>
                <a:sym typeface="Arial"/>
              </a:rPr>
              <a:t>Projects</a:t>
            </a:r>
            <a:endParaRPr sz="1800">
              <a:solidFill>
                <a:schemeClr val="dk1"/>
              </a:solidFill>
              <a:latin typeface="Calibri"/>
              <a:ea typeface="Calibri"/>
              <a:cs typeface="Calibri"/>
              <a:sym typeface="Calibri"/>
            </a:endParaRPr>
          </a:p>
        </p:txBody>
      </p:sp>
      <p:sp>
        <p:nvSpPr>
          <p:cNvPr id="106" name="Google Shape;106;p2"/>
          <p:cNvSpPr txBox="1"/>
          <p:nvPr/>
        </p:nvSpPr>
        <p:spPr>
          <a:xfrm>
            <a:off x="8331166" y="1802162"/>
            <a:ext cx="202510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Arial"/>
                <a:ea typeface="Arial"/>
                <a:cs typeface="Arial"/>
                <a:sym typeface="Arial"/>
              </a:rPr>
              <a:t>About me</a:t>
            </a:r>
            <a:endParaRPr sz="1800">
              <a:solidFill>
                <a:schemeClr val="dk1"/>
              </a:solidFill>
              <a:latin typeface="Calibri"/>
              <a:ea typeface="Calibri"/>
              <a:cs typeface="Calibri"/>
              <a:sym typeface="Calibri"/>
            </a:endParaRPr>
          </a:p>
        </p:txBody>
      </p:sp>
      <p:pic>
        <p:nvPicPr>
          <p:cNvPr id="107" name="Google Shape;107;p2"/>
          <p:cNvPicPr preferRelativeResize="0"/>
          <p:nvPr/>
        </p:nvPicPr>
        <p:blipFill rotWithShape="1">
          <a:blip r:embed="rId3">
            <a:alphaModFix/>
          </a:blip>
          <a:srcRect/>
          <a:stretch/>
        </p:blipFill>
        <p:spPr>
          <a:xfrm rot="10800000">
            <a:off x="5336689" y="5572638"/>
            <a:ext cx="11282330" cy="12309"/>
          </a:xfrm>
          <a:prstGeom prst="rect">
            <a:avLst/>
          </a:prstGeom>
          <a:noFill/>
          <a:ln>
            <a:noFill/>
          </a:ln>
        </p:spPr>
      </p:pic>
      <p:pic>
        <p:nvPicPr>
          <p:cNvPr id="108" name="Google Shape;108;p2"/>
          <p:cNvPicPr preferRelativeResize="0"/>
          <p:nvPr/>
        </p:nvPicPr>
        <p:blipFill rotWithShape="1">
          <a:blip r:embed="rId3">
            <a:alphaModFix/>
          </a:blip>
          <a:srcRect/>
          <a:stretch/>
        </p:blipFill>
        <p:spPr>
          <a:xfrm rot="10800000">
            <a:off x="5336689" y="1441439"/>
            <a:ext cx="11282330" cy="12309"/>
          </a:xfrm>
          <a:prstGeom prst="rect">
            <a:avLst/>
          </a:prstGeom>
          <a:noFill/>
          <a:ln>
            <a:noFill/>
          </a:ln>
        </p:spPr>
      </p:pic>
      <p:grpSp>
        <p:nvGrpSpPr>
          <p:cNvPr id="109" name="Google Shape;109;p2"/>
          <p:cNvGrpSpPr/>
          <p:nvPr/>
        </p:nvGrpSpPr>
        <p:grpSpPr>
          <a:xfrm>
            <a:off x="4419600" y="1404064"/>
            <a:ext cx="300930" cy="843836"/>
            <a:chOff x="4419600" y="1404064"/>
            <a:chExt cx="300930" cy="843836"/>
          </a:xfrm>
        </p:grpSpPr>
        <p:sp>
          <p:nvSpPr>
            <p:cNvPr id="110" name="Google Shape;110;p2"/>
            <p:cNvSpPr/>
            <p:nvPr/>
          </p:nvSpPr>
          <p:spPr>
            <a:xfrm>
              <a:off x="4419600" y="1404064"/>
              <a:ext cx="300930" cy="30093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1" name="Google Shape;111;p2"/>
            <p:cNvSpPr/>
            <p:nvPr/>
          </p:nvSpPr>
          <p:spPr>
            <a:xfrm>
              <a:off x="4419600" y="1946970"/>
              <a:ext cx="300930" cy="30093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12" name="Google Shape;112;p2"/>
          <p:cNvSpPr txBox="1"/>
          <p:nvPr/>
        </p:nvSpPr>
        <p:spPr>
          <a:xfrm>
            <a:off x="11963400" y="1733947"/>
            <a:ext cx="33636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000000"/>
                </a:solidFill>
                <a:latin typeface="Arial"/>
                <a:ea typeface="Arial"/>
                <a:cs typeface="Arial"/>
                <a:sym typeface="Arial"/>
              </a:rPr>
              <a:t>Skills</a:t>
            </a:r>
            <a:endParaRPr sz="1800">
              <a:solidFill>
                <a:schemeClr val="dk1"/>
              </a:solidFill>
              <a:latin typeface="Calibri"/>
              <a:ea typeface="Calibri"/>
              <a:cs typeface="Calibri"/>
              <a:sym typeface="Calibri"/>
            </a:endParaRPr>
          </a:p>
        </p:txBody>
      </p:sp>
      <p:sp>
        <p:nvSpPr>
          <p:cNvPr id="113" name="Google Shape;113;p2"/>
          <p:cNvSpPr txBox="1"/>
          <p:nvPr/>
        </p:nvSpPr>
        <p:spPr>
          <a:xfrm>
            <a:off x="11985713" y="5953521"/>
            <a:ext cx="33636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000000"/>
                </a:solidFill>
                <a:latin typeface="Arial"/>
                <a:ea typeface="Arial"/>
                <a:cs typeface="Arial"/>
                <a:sym typeface="Arial"/>
              </a:rPr>
              <a:t>Introduction</a:t>
            </a:r>
            <a:endParaRPr sz="1800">
              <a:solidFill>
                <a:schemeClr val="dk1"/>
              </a:solidFill>
              <a:latin typeface="Calibri"/>
              <a:ea typeface="Calibri"/>
              <a:cs typeface="Calibri"/>
              <a:sym typeface="Calibri"/>
            </a:endParaRPr>
          </a:p>
        </p:txBody>
      </p:sp>
      <p:sp>
        <p:nvSpPr>
          <p:cNvPr id="114" name="Google Shape;114;p2"/>
          <p:cNvSpPr txBox="1"/>
          <p:nvPr/>
        </p:nvSpPr>
        <p:spPr>
          <a:xfrm>
            <a:off x="8331166" y="2328863"/>
            <a:ext cx="241303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Arial"/>
                <a:ea typeface="Arial"/>
                <a:cs typeface="Arial"/>
                <a:sym typeface="Arial"/>
              </a:rPr>
              <a:t>Contact &amp; Channel</a:t>
            </a:r>
            <a:endParaRPr sz="1800">
              <a:solidFill>
                <a:schemeClr val="dk1"/>
              </a:solidFill>
              <a:latin typeface="Calibri"/>
              <a:ea typeface="Calibri"/>
              <a:cs typeface="Calibri"/>
              <a:sym typeface="Calibri"/>
            </a:endParaRPr>
          </a:p>
        </p:txBody>
      </p:sp>
      <p:sp>
        <p:nvSpPr>
          <p:cNvPr id="115" name="Google Shape;115;p2"/>
          <p:cNvSpPr txBox="1"/>
          <p:nvPr/>
        </p:nvSpPr>
        <p:spPr>
          <a:xfrm>
            <a:off x="8331166" y="2855564"/>
            <a:ext cx="202510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Arial"/>
                <a:ea typeface="Arial"/>
                <a:cs typeface="Arial"/>
                <a:sym typeface="Arial"/>
              </a:rPr>
              <a:t>University</a:t>
            </a:r>
            <a:endParaRPr sz="1800">
              <a:solidFill>
                <a:schemeClr val="dk1"/>
              </a:solidFill>
              <a:latin typeface="Calibri"/>
              <a:ea typeface="Calibri"/>
              <a:cs typeface="Calibri"/>
              <a:sym typeface="Calibri"/>
            </a:endParaRPr>
          </a:p>
        </p:txBody>
      </p:sp>
      <p:sp>
        <p:nvSpPr>
          <p:cNvPr id="117" name="Google Shape;117;p2"/>
          <p:cNvSpPr txBox="1"/>
          <p:nvPr/>
        </p:nvSpPr>
        <p:spPr>
          <a:xfrm>
            <a:off x="8331166" y="3382265"/>
            <a:ext cx="264163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rgbClr val="000000"/>
                </a:solidFill>
                <a:latin typeface="Arial"/>
                <a:ea typeface="Arial"/>
                <a:cs typeface="Arial"/>
                <a:sym typeface="Arial"/>
              </a:rPr>
              <a:t>Education</a:t>
            </a:r>
            <a:endParaRPr sz="1800" dirty="0">
              <a:solidFill>
                <a:schemeClr val="dk1"/>
              </a:solidFill>
              <a:latin typeface="Calibri"/>
              <a:ea typeface="Calibri"/>
              <a:cs typeface="Calibri"/>
              <a:sym typeface="Calibri"/>
            </a:endParaRPr>
          </a:p>
        </p:txBody>
      </p:sp>
      <p:sp>
        <p:nvSpPr>
          <p:cNvPr id="119" name="Google Shape;119;p2"/>
          <p:cNvSpPr txBox="1"/>
          <p:nvPr/>
        </p:nvSpPr>
        <p:spPr>
          <a:xfrm>
            <a:off x="14545920" y="1764305"/>
            <a:ext cx="202510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Arial"/>
                <a:ea typeface="Arial"/>
                <a:cs typeface="Arial"/>
                <a:sym typeface="Arial"/>
              </a:rPr>
              <a:t>Hard Skills</a:t>
            </a:r>
            <a:endParaRPr sz="1800">
              <a:solidFill>
                <a:schemeClr val="dk1"/>
              </a:solidFill>
              <a:latin typeface="Calibri"/>
              <a:ea typeface="Calibri"/>
              <a:cs typeface="Calibri"/>
              <a:sym typeface="Calibri"/>
            </a:endParaRPr>
          </a:p>
        </p:txBody>
      </p:sp>
      <p:sp>
        <p:nvSpPr>
          <p:cNvPr id="120" name="Google Shape;120;p2"/>
          <p:cNvSpPr txBox="1"/>
          <p:nvPr/>
        </p:nvSpPr>
        <p:spPr>
          <a:xfrm>
            <a:off x="14545920" y="2291006"/>
            <a:ext cx="241303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Arial"/>
                <a:ea typeface="Arial"/>
                <a:cs typeface="Arial"/>
                <a:sym typeface="Arial"/>
              </a:rPr>
              <a:t>Awards</a:t>
            </a:r>
            <a:endParaRPr sz="1800">
              <a:solidFill>
                <a:schemeClr val="dk1"/>
              </a:solidFill>
              <a:latin typeface="Calibri"/>
              <a:ea typeface="Calibri"/>
              <a:cs typeface="Calibri"/>
              <a:sym typeface="Calibri"/>
            </a:endParaRPr>
          </a:p>
        </p:txBody>
      </p:sp>
      <p:sp>
        <p:nvSpPr>
          <p:cNvPr id="121" name="Google Shape;121;p2"/>
          <p:cNvSpPr txBox="1"/>
          <p:nvPr/>
        </p:nvSpPr>
        <p:spPr>
          <a:xfrm>
            <a:off x="8331166" y="5961986"/>
            <a:ext cx="3098834" cy="369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Arial"/>
                <a:ea typeface="Arial"/>
                <a:cs typeface="Arial"/>
                <a:sym typeface="Arial"/>
              </a:rPr>
              <a:t>Work Experience &amp; Projects</a:t>
            </a:r>
            <a:endParaRPr sz="1800">
              <a:solidFill>
                <a:schemeClr val="dk1"/>
              </a:solidFill>
              <a:latin typeface="Calibri"/>
              <a:ea typeface="Calibri"/>
              <a:cs typeface="Calibri"/>
              <a:sym typeface="Calibri"/>
            </a:endParaRPr>
          </a:p>
        </p:txBody>
      </p:sp>
      <p:sp>
        <p:nvSpPr>
          <p:cNvPr id="122" name="Google Shape;122;p2"/>
          <p:cNvSpPr txBox="1"/>
          <p:nvPr/>
        </p:nvSpPr>
        <p:spPr>
          <a:xfrm>
            <a:off x="8331166" y="6488687"/>
            <a:ext cx="241303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Arial"/>
                <a:ea typeface="Arial"/>
                <a:cs typeface="Arial"/>
                <a:sym typeface="Arial"/>
              </a:rPr>
              <a:t>Team Projects</a:t>
            </a:r>
            <a:endParaRPr sz="1800">
              <a:solidFill>
                <a:schemeClr val="dk1"/>
              </a:solidFill>
              <a:latin typeface="Calibri"/>
              <a:ea typeface="Calibri"/>
              <a:cs typeface="Calibri"/>
              <a:sym typeface="Calibri"/>
            </a:endParaRPr>
          </a:p>
        </p:txBody>
      </p:sp>
      <p:sp>
        <p:nvSpPr>
          <p:cNvPr id="123" name="Google Shape;123;p2"/>
          <p:cNvSpPr txBox="1"/>
          <p:nvPr/>
        </p:nvSpPr>
        <p:spPr>
          <a:xfrm>
            <a:off x="8331166" y="7015388"/>
            <a:ext cx="347983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Arial"/>
                <a:ea typeface="Arial"/>
                <a:cs typeface="Arial"/>
                <a:sym typeface="Arial"/>
              </a:rPr>
              <a:t>Personal Experience &amp; Projects</a:t>
            </a:r>
            <a:endParaRPr sz="1800">
              <a:solidFill>
                <a:schemeClr val="dk1"/>
              </a:solidFill>
              <a:latin typeface="Calibri"/>
              <a:ea typeface="Calibri"/>
              <a:cs typeface="Calibri"/>
              <a:sym typeface="Calibri"/>
            </a:endParaRPr>
          </a:p>
        </p:txBody>
      </p:sp>
      <p:sp>
        <p:nvSpPr>
          <p:cNvPr id="124" name="Google Shape;124;p2"/>
          <p:cNvSpPr txBox="1"/>
          <p:nvPr/>
        </p:nvSpPr>
        <p:spPr>
          <a:xfrm>
            <a:off x="14545920" y="5981700"/>
            <a:ext cx="202510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Arial"/>
                <a:ea typeface="Arial"/>
                <a:cs typeface="Arial"/>
                <a:sym typeface="Arial"/>
              </a:rPr>
              <a:t>Soft sklils </a:t>
            </a:r>
            <a:endParaRPr sz="1800">
              <a:solidFill>
                <a:schemeClr val="dk1"/>
              </a:solidFill>
              <a:latin typeface="Calibri"/>
              <a:ea typeface="Calibri"/>
              <a:cs typeface="Calibri"/>
              <a:sym typeface="Calibri"/>
            </a:endParaRPr>
          </a:p>
        </p:txBody>
      </p:sp>
      <p:pic>
        <p:nvPicPr>
          <p:cNvPr id="125" name="Google Shape;125;p2"/>
          <p:cNvPicPr preferRelativeResize="0"/>
          <p:nvPr/>
        </p:nvPicPr>
        <p:blipFill rotWithShape="1">
          <a:blip r:embed="rId4">
            <a:alphaModFix/>
          </a:blip>
          <a:srcRect/>
          <a:stretch/>
        </p:blipFill>
        <p:spPr>
          <a:xfrm>
            <a:off x="16055113" y="9791700"/>
            <a:ext cx="1547087" cy="24804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3"/>
          <p:cNvSpPr/>
          <p:nvPr/>
        </p:nvSpPr>
        <p:spPr>
          <a:xfrm>
            <a:off x="1114710" y="2438522"/>
            <a:ext cx="2893244" cy="3847978"/>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31" name="Google Shape;131;p3"/>
          <p:cNvPicPr preferRelativeResize="0"/>
          <p:nvPr/>
        </p:nvPicPr>
        <p:blipFill rotWithShape="1">
          <a:blip r:embed="rId3">
            <a:alphaModFix/>
          </a:blip>
          <a:srcRect/>
          <a:stretch/>
        </p:blipFill>
        <p:spPr>
          <a:xfrm rot="5400000">
            <a:off x="4513535" y="5306598"/>
            <a:ext cx="8356053" cy="9524"/>
          </a:xfrm>
          <a:prstGeom prst="rect">
            <a:avLst/>
          </a:prstGeom>
          <a:noFill/>
          <a:ln>
            <a:noFill/>
          </a:ln>
        </p:spPr>
      </p:pic>
      <p:sp>
        <p:nvSpPr>
          <p:cNvPr id="132" name="Google Shape;132;p3"/>
          <p:cNvSpPr txBox="1"/>
          <p:nvPr/>
        </p:nvSpPr>
        <p:spPr>
          <a:xfrm>
            <a:off x="1219658" y="769134"/>
            <a:ext cx="7920877" cy="13696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300" dirty="0">
                <a:solidFill>
                  <a:srgbClr val="000000"/>
                </a:solidFill>
                <a:latin typeface="Arial"/>
                <a:ea typeface="Arial"/>
                <a:cs typeface="Arial"/>
                <a:sym typeface="Arial"/>
              </a:rPr>
              <a:t>Resume</a:t>
            </a:r>
            <a:endParaRPr sz="1800" dirty="0">
              <a:solidFill>
                <a:schemeClr val="dk1"/>
              </a:solidFill>
              <a:latin typeface="Calibri"/>
              <a:ea typeface="Calibri"/>
              <a:cs typeface="Calibri"/>
              <a:sym typeface="Calibri"/>
            </a:endParaRPr>
          </a:p>
        </p:txBody>
      </p:sp>
      <p:sp>
        <p:nvSpPr>
          <p:cNvPr id="133" name="Google Shape;133;p3"/>
          <p:cNvSpPr txBox="1"/>
          <p:nvPr/>
        </p:nvSpPr>
        <p:spPr>
          <a:xfrm>
            <a:off x="9562700" y="1069478"/>
            <a:ext cx="840525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Arial"/>
                <a:ea typeface="Arial"/>
                <a:cs typeface="Arial"/>
                <a:sym typeface="Arial"/>
              </a:rPr>
              <a:t>Contact &amp; Channel</a:t>
            </a:r>
            <a:endParaRPr sz="1800">
              <a:solidFill>
                <a:schemeClr val="dk1"/>
              </a:solidFill>
              <a:latin typeface="Calibri"/>
              <a:ea typeface="Calibri"/>
              <a:cs typeface="Calibri"/>
              <a:sym typeface="Calibri"/>
            </a:endParaRPr>
          </a:p>
        </p:txBody>
      </p:sp>
      <p:sp>
        <p:nvSpPr>
          <p:cNvPr id="134" name="Google Shape;134;p3"/>
          <p:cNvSpPr txBox="1"/>
          <p:nvPr/>
        </p:nvSpPr>
        <p:spPr>
          <a:xfrm>
            <a:off x="9562701" y="3327784"/>
            <a:ext cx="598170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Arial"/>
                <a:ea typeface="Arial"/>
                <a:cs typeface="Arial"/>
                <a:sym typeface="Arial"/>
              </a:rPr>
              <a:t>University</a:t>
            </a:r>
            <a:endParaRPr sz="1600">
              <a:solidFill>
                <a:srgbClr val="000000"/>
              </a:solidFill>
              <a:latin typeface="Arial"/>
              <a:ea typeface="Arial"/>
              <a:cs typeface="Arial"/>
              <a:sym typeface="Arial"/>
            </a:endParaRPr>
          </a:p>
        </p:txBody>
      </p:sp>
      <p:sp>
        <p:nvSpPr>
          <p:cNvPr id="137" name="Google Shape;137;p3"/>
          <p:cNvSpPr txBox="1"/>
          <p:nvPr/>
        </p:nvSpPr>
        <p:spPr>
          <a:xfrm>
            <a:off x="4842008" y="2792968"/>
            <a:ext cx="335006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smtClean="0">
                <a:solidFill>
                  <a:schemeClr val="dk1"/>
                </a:solidFill>
                <a:latin typeface="Calibri"/>
                <a:ea typeface="Calibri"/>
                <a:cs typeface="Calibri"/>
                <a:sym typeface="Calibri"/>
              </a:rPr>
              <a:t>Back</a:t>
            </a:r>
            <a:r>
              <a:rPr lang="en-US" sz="1800" dirty="0" smtClean="0">
                <a:solidFill>
                  <a:schemeClr val="dk1"/>
                </a:solidFill>
                <a:latin typeface="Calibri"/>
                <a:ea typeface="Calibri"/>
                <a:cs typeface="Calibri"/>
                <a:sym typeface="Calibri"/>
              </a:rPr>
              <a:t>end Developer</a:t>
            </a:r>
            <a:endParaRPr sz="1800" dirty="0">
              <a:solidFill>
                <a:schemeClr val="dk1"/>
              </a:solidFill>
              <a:latin typeface="Calibri"/>
              <a:ea typeface="Calibri"/>
              <a:cs typeface="Calibri"/>
              <a:sym typeface="Calibri"/>
            </a:endParaRPr>
          </a:p>
        </p:txBody>
      </p:sp>
      <p:grpSp>
        <p:nvGrpSpPr>
          <p:cNvPr id="138" name="Google Shape;138;p3"/>
          <p:cNvGrpSpPr/>
          <p:nvPr/>
        </p:nvGrpSpPr>
        <p:grpSpPr>
          <a:xfrm>
            <a:off x="6096000" y="1160224"/>
            <a:ext cx="300930" cy="843836"/>
            <a:chOff x="4419600" y="1404064"/>
            <a:chExt cx="300930" cy="843836"/>
          </a:xfrm>
        </p:grpSpPr>
        <p:sp>
          <p:nvSpPr>
            <p:cNvPr id="139" name="Google Shape;139;p3"/>
            <p:cNvSpPr/>
            <p:nvPr/>
          </p:nvSpPr>
          <p:spPr>
            <a:xfrm>
              <a:off x="4419600" y="1404064"/>
              <a:ext cx="300930" cy="30093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 name="Google Shape;140;p3"/>
            <p:cNvSpPr/>
            <p:nvPr/>
          </p:nvSpPr>
          <p:spPr>
            <a:xfrm>
              <a:off x="4419600" y="1946970"/>
              <a:ext cx="300930" cy="30093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41" name="Google Shape;141;p3"/>
          <p:cNvSpPr txBox="1"/>
          <p:nvPr/>
        </p:nvSpPr>
        <p:spPr>
          <a:xfrm>
            <a:off x="4194474" y="3402568"/>
            <a:ext cx="31447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rgbClr val="7F7F7F"/>
                </a:solidFill>
                <a:latin typeface="Calibri"/>
                <a:ea typeface="Calibri"/>
                <a:cs typeface="Calibri"/>
                <a:sym typeface="Calibri"/>
              </a:rPr>
              <a:t>ex) </a:t>
            </a:r>
            <a:r>
              <a:rPr lang="en-US" sz="1800" dirty="0" err="1">
                <a:solidFill>
                  <a:srgbClr val="7F7F7F"/>
                </a:solidFill>
                <a:latin typeface="Calibri"/>
                <a:ea typeface="Calibri"/>
                <a:cs typeface="Calibri"/>
                <a:sym typeface="Calibri"/>
              </a:rPr>
              <a:t>간단한</a:t>
            </a:r>
            <a:r>
              <a:rPr lang="en-US" sz="1800" dirty="0">
                <a:solidFill>
                  <a:srgbClr val="7F7F7F"/>
                </a:solidFill>
                <a:latin typeface="Calibri"/>
                <a:ea typeface="Calibri"/>
                <a:cs typeface="Calibri"/>
                <a:sym typeface="Calibri"/>
              </a:rPr>
              <a:t> </a:t>
            </a:r>
            <a:r>
              <a:rPr lang="en-US" sz="1800" dirty="0" err="1">
                <a:solidFill>
                  <a:srgbClr val="7F7F7F"/>
                </a:solidFill>
                <a:latin typeface="Calibri"/>
                <a:ea typeface="Calibri"/>
                <a:cs typeface="Calibri"/>
                <a:sym typeface="Calibri"/>
              </a:rPr>
              <a:t>자기소개</a:t>
            </a:r>
            <a:endParaRPr sz="1800" dirty="0">
              <a:solidFill>
                <a:srgbClr val="7F7F7F"/>
              </a:solidFill>
              <a:latin typeface="Calibri"/>
              <a:ea typeface="Calibri"/>
              <a:cs typeface="Calibri"/>
              <a:sym typeface="Calibri"/>
            </a:endParaRPr>
          </a:p>
        </p:txBody>
      </p:sp>
      <p:sp>
        <p:nvSpPr>
          <p:cNvPr id="142" name="Google Shape;142;p3"/>
          <p:cNvSpPr txBox="1"/>
          <p:nvPr/>
        </p:nvSpPr>
        <p:spPr>
          <a:xfrm>
            <a:off x="403197" y="4039568"/>
            <a:ext cx="4316269"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lt1"/>
                </a:solidFill>
                <a:latin typeface="Calibri"/>
                <a:ea typeface="Calibri"/>
                <a:cs typeface="Calibri"/>
                <a:sym typeface="Calibri"/>
              </a:rPr>
              <a:t>이미지를 넣어주세요</a:t>
            </a:r>
            <a:endParaRPr sz="1800" b="1">
              <a:solidFill>
                <a:schemeClr val="lt1"/>
              </a:solidFill>
              <a:latin typeface="Calibri"/>
              <a:ea typeface="Calibri"/>
              <a:cs typeface="Calibri"/>
              <a:sym typeface="Calibri"/>
            </a:endParaRPr>
          </a:p>
        </p:txBody>
      </p:sp>
      <p:pic>
        <p:nvPicPr>
          <p:cNvPr id="143" name="Google Shape;143;p3" descr="noun_skill_1796882"/>
          <p:cNvPicPr preferRelativeResize="0"/>
          <p:nvPr/>
        </p:nvPicPr>
        <p:blipFill rotWithShape="1">
          <a:blip r:embed="rId4">
            <a:alphaModFix/>
          </a:blip>
          <a:srcRect l="12610" t="25602" r="13663" b="37313"/>
          <a:stretch/>
        </p:blipFill>
        <p:spPr>
          <a:xfrm>
            <a:off x="4270674" y="2825433"/>
            <a:ext cx="448792" cy="291012"/>
          </a:xfrm>
          <a:prstGeom prst="rect">
            <a:avLst/>
          </a:prstGeom>
          <a:noFill/>
          <a:ln>
            <a:noFill/>
          </a:ln>
        </p:spPr>
      </p:pic>
      <p:sp>
        <p:nvSpPr>
          <p:cNvPr id="144" name="Google Shape;144;p3"/>
          <p:cNvSpPr txBox="1"/>
          <p:nvPr/>
        </p:nvSpPr>
        <p:spPr>
          <a:xfrm>
            <a:off x="9562700" y="5019987"/>
            <a:ext cx="4991500" cy="386082"/>
          </a:xfrm>
          <a:prstGeom prst="rect">
            <a:avLst/>
          </a:prstGeom>
          <a:noFill/>
          <a:ln>
            <a:noFill/>
          </a:ln>
        </p:spPr>
        <p:txBody>
          <a:bodyPr spcFirstLastPara="1" wrap="square" lIns="91425" tIns="45700" rIns="91425" bIns="45700" anchor="t" anchorCtr="0">
            <a:noAutofit/>
          </a:bodyPr>
          <a:lstStyle/>
          <a:p>
            <a:pPr marL="0" marR="0" lvl="0" indent="0" algn="just" rtl="0">
              <a:lnSpc>
                <a:spcPct val="107000"/>
              </a:lnSpc>
              <a:spcBef>
                <a:spcPts val="0"/>
              </a:spcBef>
              <a:spcAft>
                <a:spcPts val="0"/>
              </a:spcAft>
              <a:buNone/>
            </a:pPr>
            <a:r>
              <a:rPr lang="en-US" sz="1800" dirty="0">
                <a:solidFill>
                  <a:srgbClr val="000000"/>
                </a:solidFill>
                <a:latin typeface="Arial"/>
                <a:ea typeface="Arial"/>
                <a:cs typeface="Arial"/>
                <a:sym typeface="Arial"/>
              </a:rPr>
              <a:t>Education</a:t>
            </a:r>
            <a:endParaRPr sz="1600" dirty="0">
              <a:solidFill>
                <a:srgbClr val="000000"/>
              </a:solidFill>
              <a:latin typeface="Arial"/>
              <a:ea typeface="Arial"/>
              <a:cs typeface="Arial"/>
              <a:sym typeface="Arial"/>
            </a:endParaRPr>
          </a:p>
          <a:p>
            <a:pPr marL="0" marR="0" lvl="0" indent="0" algn="just" rtl="0">
              <a:lnSpc>
                <a:spcPct val="107000"/>
              </a:lnSpc>
              <a:spcBef>
                <a:spcPts val="800"/>
              </a:spcBef>
              <a:spcAft>
                <a:spcPts val="0"/>
              </a:spcAft>
              <a:buNone/>
            </a:pPr>
            <a:r>
              <a:rPr lang="en-US" sz="1200" dirty="0">
                <a:solidFill>
                  <a:srgbClr val="231F20"/>
                </a:solidFill>
                <a:latin typeface="Montserrat SemiBold"/>
                <a:ea typeface="Montserrat SemiBold"/>
                <a:cs typeface="Montserrat SemiBold"/>
                <a:sym typeface="Montserrat SemiBold"/>
              </a:rPr>
              <a:t> </a:t>
            </a:r>
            <a:endParaRPr sz="1000" dirty="0">
              <a:solidFill>
                <a:schemeClr val="dk1"/>
              </a:solidFill>
              <a:latin typeface="Malgun Gothic"/>
              <a:ea typeface="Malgun Gothic"/>
              <a:cs typeface="Malgun Gothic"/>
              <a:sym typeface="Malgun Gothic"/>
            </a:endParaRPr>
          </a:p>
          <a:p>
            <a:pPr marL="0" marR="0" lvl="0" indent="0" algn="just" rtl="0">
              <a:lnSpc>
                <a:spcPct val="107000"/>
              </a:lnSpc>
              <a:spcBef>
                <a:spcPts val="800"/>
              </a:spcBef>
              <a:spcAft>
                <a:spcPts val="0"/>
              </a:spcAft>
              <a:buNone/>
            </a:pPr>
            <a:endParaRPr sz="1000" dirty="0">
              <a:solidFill>
                <a:schemeClr val="dk1"/>
              </a:solidFill>
              <a:latin typeface="Malgun Gothic"/>
              <a:ea typeface="Malgun Gothic"/>
              <a:cs typeface="Malgun Gothic"/>
              <a:sym typeface="Malgun Gothic"/>
            </a:endParaRPr>
          </a:p>
        </p:txBody>
      </p:sp>
      <p:pic>
        <p:nvPicPr>
          <p:cNvPr id="145" name="Google Shape;145;p3"/>
          <p:cNvPicPr preferRelativeResize="0"/>
          <p:nvPr/>
        </p:nvPicPr>
        <p:blipFill rotWithShape="1">
          <a:blip r:embed="rId5">
            <a:alphaModFix/>
          </a:blip>
          <a:srcRect/>
          <a:stretch/>
        </p:blipFill>
        <p:spPr>
          <a:xfrm>
            <a:off x="9189577" y="1104900"/>
            <a:ext cx="321610" cy="277537"/>
          </a:xfrm>
          <a:prstGeom prst="rect">
            <a:avLst/>
          </a:prstGeom>
          <a:noFill/>
          <a:ln>
            <a:noFill/>
          </a:ln>
        </p:spPr>
      </p:pic>
      <p:pic>
        <p:nvPicPr>
          <p:cNvPr id="146" name="Google Shape;146;p3"/>
          <p:cNvPicPr preferRelativeResize="0"/>
          <p:nvPr/>
        </p:nvPicPr>
        <p:blipFill rotWithShape="1">
          <a:blip r:embed="rId6">
            <a:alphaModFix/>
          </a:blip>
          <a:srcRect/>
          <a:stretch/>
        </p:blipFill>
        <p:spPr>
          <a:xfrm>
            <a:off x="9189577" y="3323738"/>
            <a:ext cx="327526" cy="327526"/>
          </a:xfrm>
          <a:prstGeom prst="rect">
            <a:avLst/>
          </a:prstGeom>
          <a:noFill/>
          <a:ln>
            <a:noFill/>
          </a:ln>
        </p:spPr>
      </p:pic>
      <p:pic>
        <p:nvPicPr>
          <p:cNvPr id="148" name="Google Shape;148;p3" descr="noun_education_1999454"/>
          <p:cNvPicPr preferRelativeResize="0"/>
          <p:nvPr/>
        </p:nvPicPr>
        <p:blipFill rotWithShape="1">
          <a:blip r:embed="rId7">
            <a:alphaModFix/>
          </a:blip>
          <a:srcRect l="18130" t="15318" r="18140" b="29735"/>
          <a:stretch/>
        </p:blipFill>
        <p:spPr>
          <a:xfrm>
            <a:off x="9207265" y="5060222"/>
            <a:ext cx="290379" cy="251138"/>
          </a:xfrm>
          <a:prstGeom prst="rect">
            <a:avLst/>
          </a:prstGeom>
          <a:noFill/>
          <a:ln>
            <a:noFill/>
          </a:ln>
        </p:spPr>
      </p:pic>
      <p:graphicFrame>
        <p:nvGraphicFramePr>
          <p:cNvPr id="150" name="Google Shape;150;p3"/>
          <p:cNvGraphicFramePr/>
          <p:nvPr>
            <p:extLst>
              <p:ext uri="{D42A27DB-BD31-4B8C-83A1-F6EECF244321}">
                <p14:modId xmlns:p14="http://schemas.microsoft.com/office/powerpoint/2010/main" val="2977985122"/>
              </p:ext>
            </p:extLst>
          </p:nvPr>
        </p:nvGraphicFramePr>
        <p:xfrm>
          <a:off x="9677400" y="1562100"/>
          <a:ext cx="7985750" cy="1483400"/>
        </p:xfrm>
        <a:graphic>
          <a:graphicData uri="http://schemas.openxmlformats.org/drawingml/2006/table">
            <a:tbl>
              <a:tblPr firstRow="1" bandRow="1">
                <a:noFill/>
                <a:tableStyleId>{24EA0A09-C25B-490B-B65F-1AAF4D481DCB}</a:tableStyleId>
              </a:tblPr>
              <a:tblGrid>
                <a:gridCol w="1219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2804150">
                  <a:extLst>
                    <a:ext uri="{9D8B030D-6E8A-4147-A177-3AD203B41FA5}">
                      <a16:colId xmlns:a16="http://schemas.microsoft.com/office/drawing/2014/main" val="20003"/>
                    </a:ext>
                  </a:extLst>
                </a:gridCol>
              </a:tblGrid>
              <a:tr h="370850">
                <a:tc>
                  <a:txBody>
                    <a:bodyPr/>
                    <a:lstStyle/>
                    <a:p>
                      <a:pPr marL="0" marR="0" lvl="0" indent="0" algn="l" rtl="0">
                        <a:spcBef>
                          <a:spcPts val="0"/>
                        </a:spcBef>
                        <a:spcAft>
                          <a:spcPts val="0"/>
                        </a:spcAft>
                        <a:buNone/>
                      </a:pPr>
                      <a:r>
                        <a:rPr lang="en-US" sz="1600" b="0" u="none" strike="noStrike" cap="none" dirty="0" err="1" smtClean="0">
                          <a:solidFill>
                            <a:srgbClr val="000000"/>
                          </a:solidFill>
                          <a:latin typeface="Arial"/>
                          <a:ea typeface="Arial"/>
                          <a:cs typeface="Arial"/>
                          <a:sym typeface="Arial"/>
                        </a:rPr>
                        <a:t>성명</a:t>
                      </a:r>
                      <a:r>
                        <a:rPr lang="ko-KR" altLang="en-US" sz="1600" b="0" u="none" strike="noStrike" cap="none" dirty="0" smtClean="0">
                          <a:solidFill>
                            <a:srgbClr val="000000"/>
                          </a:solidFill>
                          <a:latin typeface="Arial"/>
                          <a:ea typeface="Arial"/>
                          <a:cs typeface="Arial"/>
                          <a:sym typeface="Arial"/>
                        </a:rPr>
                        <a:t>ㄴ</a:t>
                      </a:r>
                      <a:endParaRPr sz="1600" b="0" u="none" strike="noStrike" cap="none" dirty="0">
                        <a:solidFill>
                          <a:srgbClr val="000000"/>
                        </a:solidFill>
                        <a:latin typeface="Arial"/>
                        <a:ea typeface="Arial"/>
                        <a:cs typeface="Arial"/>
                        <a:sym typeface="Arial"/>
                      </a:endParaRPr>
                    </a:p>
                  </a:txBody>
                  <a:tcPr marL="91450" marR="91450" marT="45725" marB="45725">
                    <a:lnL w="12700" cap="flat" cmpd="sng">
                      <a:solidFill>
                        <a:schemeClr val="lt1">
                          <a:alpha val="0"/>
                        </a:schemeClr>
                      </a:solidFill>
                      <a:prstDash val="solid"/>
                      <a:round/>
                      <a:headEnd type="none" w="sm" len="sm"/>
                      <a:tailEnd type="none" w="sm" len="sm"/>
                    </a:lnL>
                    <a:lnR w="12700" cap="flat" cmpd="sng">
                      <a:solidFill>
                        <a:schemeClr val="lt1">
                          <a:alpha val="0"/>
                        </a:schemeClr>
                      </a:solidFill>
                      <a:prstDash val="solid"/>
                      <a:round/>
                      <a:headEnd type="none" w="sm" len="sm"/>
                      <a:tailEnd type="none" w="sm" len="sm"/>
                    </a:lnR>
                    <a:lnT w="12700" cap="flat" cmpd="sng">
                      <a:solidFill>
                        <a:schemeClr val="lt1">
                          <a:alpha val="0"/>
                        </a:schemeClr>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ko-KR" altLang="en-US" sz="1600" b="0" u="none" strike="noStrike" cap="none" dirty="0" err="1" smtClean="0">
                          <a:solidFill>
                            <a:srgbClr val="000000"/>
                          </a:solidFill>
                          <a:latin typeface="Arial"/>
                          <a:ea typeface="Arial"/>
                          <a:cs typeface="Arial"/>
                          <a:sym typeface="Arial"/>
                        </a:rPr>
                        <a:t>조정준</a:t>
                      </a:r>
                      <a:r>
                        <a:rPr lang="en-US" altLang="ko-KR" sz="1600" b="0" u="none" strike="noStrike" cap="none" baseline="0" dirty="0" smtClean="0">
                          <a:solidFill>
                            <a:srgbClr val="000000"/>
                          </a:solidFill>
                          <a:latin typeface="Arial"/>
                          <a:ea typeface="Arial"/>
                          <a:cs typeface="Arial"/>
                          <a:sym typeface="Arial"/>
                        </a:rPr>
                        <a:t> / Cho </a:t>
                      </a:r>
                      <a:r>
                        <a:rPr lang="en-US" altLang="ko-KR" sz="1600" b="0" u="none" strike="noStrike" cap="none" baseline="0" dirty="0" err="1" smtClean="0">
                          <a:solidFill>
                            <a:srgbClr val="000000"/>
                          </a:solidFill>
                          <a:latin typeface="Arial"/>
                          <a:ea typeface="Arial"/>
                          <a:cs typeface="Arial"/>
                          <a:sym typeface="Arial"/>
                        </a:rPr>
                        <a:t>Jeong</a:t>
                      </a:r>
                      <a:r>
                        <a:rPr lang="en-US" altLang="ko-KR" sz="1600" b="0" u="none" strike="noStrike" cap="none" baseline="0" dirty="0" smtClean="0">
                          <a:solidFill>
                            <a:srgbClr val="000000"/>
                          </a:solidFill>
                          <a:latin typeface="Arial"/>
                          <a:ea typeface="Arial"/>
                          <a:cs typeface="Arial"/>
                          <a:sym typeface="Arial"/>
                        </a:rPr>
                        <a:t> </a:t>
                      </a:r>
                      <a:r>
                        <a:rPr lang="en-US" altLang="ko-KR" sz="1600" b="0" u="none" strike="noStrike" cap="none" baseline="0" dirty="0" err="1" smtClean="0">
                          <a:solidFill>
                            <a:srgbClr val="000000"/>
                          </a:solidFill>
                          <a:latin typeface="Arial"/>
                          <a:ea typeface="Arial"/>
                          <a:cs typeface="Arial"/>
                          <a:sym typeface="Arial"/>
                        </a:rPr>
                        <a:t>Joon</a:t>
                      </a:r>
                      <a:endParaRPr sz="1600" b="0" u="none" strike="noStrike" cap="none" dirty="0">
                        <a:solidFill>
                          <a:srgbClr val="BFBFBF"/>
                        </a:solidFill>
                        <a:latin typeface="Arial"/>
                        <a:ea typeface="Arial"/>
                        <a:cs typeface="Arial"/>
                        <a:sym typeface="Arial"/>
                      </a:endParaRPr>
                    </a:p>
                  </a:txBody>
                  <a:tcPr marL="91450" marR="91450" marT="45725" marB="45725">
                    <a:lnL w="12700" cap="flat" cmpd="sng">
                      <a:solidFill>
                        <a:schemeClr val="lt1">
                          <a:alpha val="0"/>
                        </a:schemeClr>
                      </a:solidFill>
                      <a:prstDash val="solid"/>
                      <a:round/>
                      <a:headEnd type="none" w="sm" len="sm"/>
                      <a:tailEnd type="none" w="sm" len="sm"/>
                    </a:lnL>
                    <a:lnR w="12700" cap="flat" cmpd="sng">
                      <a:solidFill>
                        <a:schemeClr val="lt1">
                          <a:alpha val="0"/>
                        </a:schemeClr>
                      </a:solidFill>
                      <a:prstDash val="solid"/>
                      <a:round/>
                      <a:headEnd type="none" w="sm" len="sm"/>
                      <a:tailEnd type="none" w="sm" len="sm"/>
                    </a:lnR>
                    <a:lnT w="12700" cap="flat" cmpd="sng">
                      <a:solidFill>
                        <a:schemeClr val="lt1">
                          <a:alpha val="0"/>
                        </a:schemeClr>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600" b="0" u="none" strike="noStrike" cap="none">
                          <a:solidFill>
                            <a:srgbClr val="000000"/>
                          </a:solidFill>
                          <a:latin typeface="Arial"/>
                          <a:ea typeface="Arial"/>
                          <a:cs typeface="Arial"/>
                          <a:sym typeface="Arial"/>
                        </a:rPr>
                        <a:t>생년월일 </a:t>
                      </a:r>
                      <a:endParaRPr sz="1600" b="0" u="none" strike="noStrike" cap="none">
                        <a:solidFill>
                          <a:srgbClr val="000000"/>
                        </a:solidFill>
                        <a:latin typeface="Arial"/>
                        <a:ea typeface="Arial"/>
                        <a:cs typeface="Arial"/>
                        <a:sym typeface="Arial"/>
                      </a:endParaRPr>
                    </a:p>
                  </a:txBody>
                  <a:tcPr marL="91450" marR="91450" marT="45725" marB="45725">
                    <a:lnL w="12700" cap="flat" cmpd="sng">
                      <a:solidFill>
                        <a:schemeClr val="lt1">
                          <a:alpha val="0"/>
                        </a:schemeClr>
                      </a:solidFill>
                      <a:prstDash val="solid"/>
                      <a:round/>
                      <a:headEnd type="none" w="sm" len="sm"/>
                      <a:tailEnd type="none" w="sm" len="sm"/>
                    </a:lnL>
                    <a:lnR w="12700" cap="flat" cmpd="sng">
                      <a:solidFill>
                        <a:schemeClr val="lt1">
                          <a:alpha val="0"/>
                        </a:schemeClr>
                      </a:solidFill>
                      <a:prstDash val="solid"/>
                      <a:round/>
                      <a:headEnd type="none" w="sm" len="sm"/>
                      <a:tailEnd type="none" w="sm" len="sm"/>
                    </a:lnR>
                    <a:lnT w="12700" cap="flat" cmpd="sng">
                      <a:solidFill>
                        <a:schemeClr val="lt1">
                          <a:alpha val="0"/>
                        </a:schemeClr>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BFBFBF"/>
                        </a:buClr>
                        <a:buSzPts val="1600"/>
                        <a:buFont typeface="Arial"/>
                        <a:buNone/>
                      </a:pPr>
                      <a:r>
                        <a:rPr lang="en-US" sz="1600" b="0" u="none" strike="noStrike" cap="none" dirty="0" smtClean="0">
                          <a:solidFill>
                            <a:srgbClr val="000000"/>
                          </a:solidFill>
                          <a:latin typeface="Arial"/>
                          <a:cs typeface="Arial"/>
                          <a:sym typeface="Arial"/>
                        </a:rPr>
                        <a:t>1993.12.27</a:t>
                      </a:r>
                      <a:endParaRPr dirty="0"/>
                    </a:p>
                  </a:txBody>
                  <a:tcPr marL="91450" marR="91450" marT="45725" marB="45725">
                    <a:lnL w="12700" cap="flat" cmpd="sng">
                      <a:solidFill>
                        <a:schemeClr val="lt1">
                          <a:alpha val="0"/>
                        </a:schemeClr>
                      </a:solidFill>
                      <a:prstDash val="solid"/>
                      <a:round/>
                      <a:headEnd type="none" w="sm" len="sm"/>
                      <a:tailEnd type="none" w="sm" len="sm"/>
                    </a:lnL>
                    <a:lnR w="12700" cap="flat" cmpd="sng">
                      <a:solidFill>
                        <a:schemeClr val="lt1">
                          <a:alpha val="0"/>
                        </a:schemeClr>
                      </a:solidFill>
                      <a:prstDash val="solid"/>
                      <a:round/>
                      <a:headEnd type="none" w="sm" len="sm"/>
                      <a:tailEnd type="none" w="sm" len="sm"/>
                    </a:lnR>
                    <a:lnT w="12700" cap="flat" cmpd="sng">
                      <a:solidFill>
                        <a:schemeClr val="lt1">
                          <a:alpha val="0"/>
                        </a:schemeClr>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600" b="0" u="none" strike="noStrike" cap="none">
                          <a:solidFill>
                            <a:srgbClr val="000000"/>
                          </a:solidFill>
                          <a:latin typeface="Arial"/>
                          <a:ea typeface="Arial"/>
                          <a:cs typeface="Arial"/>
                          <a:sym typeface="Arial"/>
                        </a:rPr>
                        <a:t>연락처</a:t>
                      </a:r>
                      <a:endParaRPr sz="1600" b="0" u="none" strike="noStrike" cap="none">
                        <a:solidFill>
                          <a:srgbClr val="000000"/>
                        </a:solidFill>
                        <a:latin typeface="Arial"/>
                        <a:ea typeface="Arial"/>
                        <a:cs typeface="Arial"/>
                        <a:sym typeface="Arial"/>
                      </a:endParaRPr>
                    </a:p>
                  </a:txBody>
                  <a:tcPr marL="91450" marR="91450" marT="45725" marB="45725">
                    <a:lnL w="12700" cap="flat" cmpd="sng">
                      <a:solidFill>
                        <a:schemeClr val="lt1">
                          <a:alpha val="0"/>
                        </a:schemeClr>
                      </a:solidFill>
                      <a:prstDash val="solid"/>
                      <a:round/>
                      <a:headEnd type="none" w="sm" len="sm"/>
                      <a:tailEnd type="none" w="sm" len="sm"/>
                    </a:lnL>
                    <a:lnR w="12700" cap="flat" cmpd="sng">
                      <a:solidFill>
                        <a:schemeClr val="lt1">
                          <a:alpha val="0"/>
                        </a:schemeClr>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12700" cap="flat" cmpd="sng">
                      <a:solidFill>
                        <a:schemeClr val="lt1">
                          <a:alpha val="0"/>
                        </a:scheme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BFBFBF"/>
                        </a:buClr>
                        <a:buSzPts val="1600"/>
                        <a:buFont typeface="Arial"/>
                        <a:buNone/>
                      </a:pPr>
                      <a:r>
                        <a:rPr lang="en-US" sz="1600" b="0" u="none" strike="noStrike" cap="none" dirty="0" smtClean="0">
                          <a:solidFill>
                            <a:srgbClr val="000000"/>
                          </a:solidFill>
                          <a:latin typeface="Arial"/>
                          <a:cs typeface="Arial"/>
                          <a:sym typeface="Arial"/>
                        </a:rPr>
                        <a:t>010-6694-9115</a:t>
                      </a:r>
                      <a:endParaRPr dirty="0"/>
                    </a:p>
                  </a:txBody>
                  <a:tcPr marL="91450" marR="91450" marT="45725" marB="45725">
                    <a:lnL w="12700" cap="flat" cmpd="sng">
                      <a:solidFill>
                        <a:schemeClr val="lt1">
                          <a:alpha val="0"/>
                        </a:schemeClr>
                      </a:solidFill>
                      <a:prstDash val="solid"/>
                      <a:round/>
                      <a:headEnd type="none" w="sm" len="sm"/>
                      <a:tailEnd type="none" w="sm" len="sm"/>
                    </a:lnL>
                    <a:lnR w="12700" cap="flat" cmpd="sng">
                      <a:solidFill>
                        <a:schemeClr val="lt1">
                          <a:alpha val="0"/>
                        </a:schemeClr>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12700" cap="flat" cmpd="sng">
                      <a:solidFill>
                        <a:schemeClr val="lt1">
                          <a:alpha val="0"/>
                        </a:schemeClr>
                      </a:solidFill>
                      <a:prstDash val="solid"/>
                      <a:round/>
                      <a:headEnd type="none" w="sm" len="sm"/>
                      <a:tailEnd type="none" w="sm" len="sm"/>
                    </a:lnB>
                    <a:solidFill>
                      <a:schemeClr val="lt1"/>
                    </a:solidFill>
                  </a:tcPr>
                </a:tc>
                <a:tc>
                  <a:txBody>
                    <a:bodyPr/>
                    <a:lstStyle/>
                    <a:p>
                      <a:endParaRPr lang="ko-KR" altLang="en-US" dirty="0"/>
                    </a:p>
                  </a:txBody>
                  <a:tcPr marL="91450" marR="91450" marT="45725" marB="45725">
                    <a:lnL w="12700" cap="flat" cmpd="sng">
                      <a:solidFill>
                        <a:schemeClr val="lt1">
                          <a:alpha val="0"/>
                        </a:schemeClr>
                      </a:solidFill>
                      <a:prstDash val="solid"/>
                      <a:round/>
                      <a:headEnd type="none" w="sm" len="sm"/>
                      <a:tailEnd type="none" w="sm" len="sm"/>
                    </a:lnL>
                    <a:lnR w="12700" cap="flat" cmpd="sng">
                      <a:solidFill>
                        <a:schemeClr val="lt1">
                          <a:alpha val="0"/>
                        </a:schemeClr>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12700" cap="flat" cmpd="sng">
                      <a:solidFill>
                        <a:schemeClr val="lt1">
                          <a:alpha val="0"/>
                        </a:schemeClr>
                      </a:solidFill>
                      <a:prstDash val="solid"/>
                      <a:round/>
                      <a:headEnd type="none" w="sm" len="sm"/>
                      <a:tailEnd type="none" w="sm" len="sm"/>
                    </a:lnB>
                    <a:solidFill>
                      <a:schemeClr val="lt1"/>
                    </a:solidFill>
                  </a:tcPr>
                </a:tc>
                <a:tc>
                  <a:txBody>
                    <a:bodyPr/>
                    <a:lstStyle/>
                    <a:p>
                      <a:endParaRPr lang="ko-KR" altLang="en-US" dirty="0"/>
                    </a:p>
                  </a:txBody>
                  <a:tcPr marL="91450" marR="91450" marT="45725" marB="45725">
                    <a:lnL w="12700" cap="flat" cmpd="sng">
                      <a:solidFill>
                        <a:schemeClr val="lt1">
                          <a:alpha val="0"/>
                        </a:schemeClr>
                      </a:solidFill>
                      <a:prstDash val="solid"/>
                      <a:round/>
                      <a:headEnd type="none" w="sm" len="sm"/>
                      <a:tailEnd type="none" w="sm" len="sm"/>
                    </a:lnL>
                    <a:lnR w="12700" cap="flat" cmpd="sng">
                      <a:solidFill>
                        <a:schemeClr val="lt1">
                          <a:alpha val="0"/>
                        </a:schemeClr>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12700" cap="flat" cmpd="sng">
                      <a:solidFill>
                        <a:schemeClr val="lt1">
                          <a:alpha val="0"/>
                        </a:scheme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600" b="0" u="none" strike="noStrike" cap="none">
                          <a:solidFill>
                            <a:srgbClr val="000000"/>
                          </a:solidFill>
                          <a:latin typeface="Arial"/>
                          <a:ea typeface="Arial"/>
                          <a:cs typeface="Arial"/>
                          <a:sym typeface="Arial"/>
                        </a:rPr>
                        <a:t>Email </a:t>
                      </a:r>
                      <a:endParaRPr sz="1600" b="0" u="none" strike="noStrike" cap="none">
                        <a:solidFill>
                          <a:srgbClr val="000000"/>
                        </a:solidFill>
                        <a:latin typeface="Arial"/>
                        <a:ea typeface="Arial"/>
                        <a:cs typeface="Arial"/>
                        <a:sym typeface="Arial"/>
                      </a:endParaRPr>
                    </a:p>
                  </a:txBody>
                  <a:tcPr marL="91450" marR="91450" marT="45725" marB="45725">
                    <a:lnL w="12700" cap="flat" cmpd="sng">
                      <a:solidFill>
                        <a:schemeClr val="lt1">
                          <a:alpha val="0"/>
                        </a:schemeClr>
                      </a:solidFill>
                      <a:prstDash val="solid"/>
                      <a:round/>
                      <a:headEnd type="none" w="sm" len="sm"/>
                      <a:tailEnd type="none" w="sm" len="sm"/>
                    </a:lnL>
                    <a:lnR w="12700" cap="flat" cmpd="sng">
                      <a:solidFill>
                        <a:schemeClr val="lt1">
                          <a:alpha val="0"/>
                        </a:schemeClr>
                      </a:solidFill>
                      <a:prstDash val="solid"/>
                      <a:round/>
                      <a:headEnd type="none" w="sm" len="sm"/>
                      <a:tailEnd type="none" w="sm" len="sm"/>
                    </a:lnR>
                    <a:lnT w="12700" cap="flat" cmpd="sng">
                      <a:solidFill>
                        <a:schemeClr val="lt1">
                          <a:alpha val="0"/>
                        </a:schemeClr>
                      </a:solidFill>
                      <a:prstDash val="solid"/>
                      <a:round/>
                      <a:headEnd type="none" w="sm" len="sm"/>
                      <a:tailEnd type="none" w="sm" len="sm"/>
                    </a:lnT>
                    <a:lnB w="12700" cap="flat" cmpd="sng">
                      <a:solidFill>
                        <a:schemeClr val="lt1">
                          <a:alpha val="0"/>
                        </a:scheme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600" b="0" u="none" strike="noStrike" cap="none" dirty="0" smtClean="0">
                          <a:solidFill>
                            <a:srgbClr val="000000"/>
                          </a:solidFill>
                          <a:latin typeface="Arial"/>
                          <a:ea typeface="Arial"/>
                          <a:cs typeface="Arial"/>
                          <a:sym typeface="Arial"/>
                        </a:rPr>
                        <a:t>wjdwns1227@naver.com</a:t>
                      </a:r>
                      <a:endParaRPr sz="1600" b="0" u="none" strike="noStrike" cap="none" dirty="0">
                        <a:solidFill>
                          <a:srgbClr val="BFBFBF"/>
                        </a:solidFill>
                        <a:latin typeface="Arial"/>
                        <a:ea typeface="Arial"/>
                        <a:cs typeface="Arial"/>
                        <a:sym typeface="Arial"/>
                      </a:endParaRPr>
                    </a:p>
                  </a:txBody>
                  <a:tcPr marL="91450" marR="91450" marT="45725" marB="45725">
                    <a:lnL w="12700" cap="flat" cmpd="sng">
                      <a:solidFill>
                        <a:schemeClr val="lt1">
                          <a:alpha val="0"/>
                        </a:schemeClr>
                      </a:solidFill>
                      <a:prstDash val="solid"/>
                      <a:round/>
                      <a:headEnd type="none" w="sm" len="sm"/>
                      <a:tailEnd type="none" w="sm" len="sm"/>
                    </a:lnL>
                    <a:lnR w="12700" cap="flat" cmpd="sng">
                      <a:solidFill>
                        <a:schemeClr val="lt1">
                          <a:alpha val="0"/>
                        </a:schemeClr>
                      </a:solidFill>
                      <a:prstDash val="solid"/>
                      <a:round/>
                      <a:headEnd type="none" w="sm" len="sm"/>
                      <a:tailEnd type="none" w="sm" len="sm"/>
                    </a:lnR>
                    <a:lnT w="12700" cap="flat" cmpd="sng">
                      <a:solidFill>
                        <a:schemeClr val="lt1">
                          <a:alpha val="0"/>
                        </a:schemeClr>
                      </a:solidFill>
                      <a:prstDash val="solid"/>
                      <a:round/>
                      <a:headEnd type="none" w="sm" len="sm"/>
                      <a:tailEnd type="none" w="sm" len="sm"/>
                    </a:lnT>
                    <a:lnB w="12700" cap="flat" cmpd="sng">
                      <a:solidFill>
                        <a:schemeClr val="lt1">
                          <a:alpha val="0"/>
                        </a:scheme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600" b="0" u="none" strike="noStrike" cap="none">
                          <a:solidFill>
                            <a:srgbClr val="000000"/>
                          </a:solidFill>
                          <a:latin typeface="Arial"/>
                          <a:ea typeface="Arial"/>
                          <a:cs typeface="Arial"/>
                          <a:sym typeface="Arial"/>
                        </a:rPr>
                        <a:t>Github </a:t>
                      </a:r>
                      <a:endParaRPr sz="1600" b="0" u="none" strike="noStrike" cap="none">
                        <a:solidFill>
                          <a:srgbClr val="000000"/>
                        </a:solidFill>
                        <a:latin typeface="Arial"/>
                        <a:ea typeface="Arial"/>
                        <a:cs typeface="Arial"/>
                        <a:sym typeface="Arial"/>
                      </a:endParaRPr>
                    </a:p>
                  </a:txBody>
                  <a:tcPr marL="91450" marR="91450" marT="45725" marB="45725">
                    <a:lnL w="12700" cap="flat" cmpd="sng">
                      <a:solidFill>
                        <a:schemeClr val="lt1">
                          <a:alpha val="0"/>
                        </a:schemeClr>
                      </a:solidFill>
                      <a:prstDash val="solid"/>
                      <a:round/>
                      <a:headEnd type="none" w="sm" len="sm"/>
                      <a:tailEnd type="none" w="sm" len="sm"/>
                    </a:lnL>
                    <a:lnR w="12700" cap="flat" cmpd="sng">
                      <a:solidFill>
                        <a:schemeClr val="lt1">
                          <a:alpha val="0"/>
                        </a:schemeClr>
                      </a:solidFill>
                      <a:prstDash val="solid"/>
                      <a:round/>
                      <a:headEnd type="none" w="sm" len="sm"/>
                      <a:tailEnd type="none" w="sm" len="sm"/>
                    </a:lnR>
                    <a:lnT w="12700" cap="flat" cmpd="sng">
                      <a:solidFill>
                        <a:schemeClr val="lt1">
                          <a:alpha val="0"/>
                        </a:schemeClr>
                      </a:solidFill>
                      <a:prstDash val="solid"/>
                      <a:round/>
                      <a:headEnd type="none" w="sm" len="sm"/>
                      <a:tailEnd type="none" w="sm" len="sm"/>
                    </a:lnT>
                    <a:lnB w="12700" cap="flat" cmpd="sng">
                      <a:solidFill>
                        <a:schemeClr val="lt1">
                          <a:alpha val="0"/>
                        </a:schemeClr>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ko-KR" sz="1600" spc="-150" dirty="0" smtClean="0">
                          <a:solidFill>
                            <a:schemeClr val="tx1"/>
                          </a:solidFill>
                          <a:latin typeface="Noto Sans KR" panose="020B0500000000000000" pitchFamily="34" charset="-128"/>
                          <a:ea typeface="Noto Sans KR" panose="020B0500000000000000" pitchFamily="34" charset="-128"/>
                          <a:cs typeface="Gothic A1 ExtraBold"/>
                          <a:sym typeface="Gothic A1 ExtraBold"/>
                        </a:rPr>
                        <a:t>https://github.com/JeongJoonCho</a:t>
                      </a:r>
                      <a:endParaRPr lang="en-US" altLang="ko-KR" sz="1600" spc="-150" dirty="0" smtClean="0">
                        <a:solidFill>
                          <a:schemeClr val="bg1">
                            <a:lumMod val="65000"/>
                          </a:schemeClr>
                        </a:solidFill>
                        <a:latin typeface="Noto Sans KR" panose="020B0500000000000000" pitchFamily="34" charset="-128"/>
                        <a:ea typeface="Noto Sans KR" panose="020B0500000000000000" pitchFamily="34" charset="-128"/>
                        <a:cs typeface="Gothic A1 ExtraBold"/>
                        <a:sym typeface="Gothic A1 ExtraBold"/>
                      </a:endParaRPr>
                    </a:p>
                  </a:txBody>
                  <a:tcPr marL="91450" marR="91450" marT="45725" marB="45725">
                    <a:lnL w="12700" cap="flat" cmpd="sng">
                      <a:solidFill>
                        <a:schemeClr val="lt1">
                          <a:alpha val="0"/>
                        </a:schemeClr>
                      </a:solidFill>
                      <a:prstDash val="solid"/>
                      <a:round/>
                      <a:headEnd type="none" w="sm" len="sm"/>
                      <a:tailEnd type="none" w="sm" len="sm"/>
                    </a:lnL>
                    <a:lnR w="12700" cap="flat" cmpd="sng">
                      <a:solidFill>
                        <a:schemeClr val="lt1">
                          <a:alpha val="0"/>
                        </a:schemeClr>
                      </a:solidFill>
                      <a:prstDash val="solid"/>
                      <a:round/>
                      <a:headEnd type="none" w="sm" len="sm"/>
                      <a:tailEnd type="none" w="sm" len="sm"/>
                    </a:lnR>
                    <a:lnT w="12700" cap="flat" cmpd="sng">
                      <a:solidFill>
                        <a:schemeClr val="lt1">
                          <a:alpha val="0"/>
                        </a:schemeClr>
                      </a:solidFill>
                      <a:prstDash val="solid"/>
                      <a:round/>
                      <a:headEnd type="none" w="sm" len="sm"/>
                      <a:tailEnd type="none" w="sm" len="sm"/>
                    </a:lnT>
                    <a:lnB w="12700" cap="flat" cmpd="sng">
                      <a:solidFill>
                        <a:schemeClr val="lt1">
                          <a:alpha val="0"/>
                        </a:scheme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600" b="0" u="none" strike="noStrike" cap="none">
                          <a:solidFill>
                            <a:srgbClr val="000000"/>
                          </a:solidFill>
                          <a:latin typeface="Arial"/>
                          <a:ea typeface="Arial"/>
                          <a:cs typeface="Arial"/>
                          <a:sym typeface="Arial"/>
                        </a:rPr>
                        <a:t>주소 </a:t>
                      </a:r>
                      <a:endParaRPr sz="1600" b="0" u="none" strike="noStrike" cap="none">
                        <a:solidFill>
                          <a:srgbClr val="000000"/>
                        </a:solidFill>
                        <a:latin typeface="Arial"/>
                        <a:ea typeface="Arial"/>
                        <a:cs typeface="Arial"/>
                        <a:sym typeface="Arial"/>
                      </a:endParaRPr>
                    </a:p>
                  </a:txBody>
                  <a:tcPr marL="91450" marR="91450" marT="45725" marB="45725">
                    <a:lnL w="12700" cap="flat" cmpd="sng">
                      <a:solidFill>
                        <a:schemeClr val="lt1">
                          <a:alpha val="0"/>
                        </a:schemeClr>
                      </a:solidFill>
                      <a:prstDash val="solid"/>
                      <a:round/>
                      <a:headEnd type="none" w="sm" len="sm"/>
                      <a:tailEnd type="none" w="sm" len="sm"/>
                    </a:lnL>
                    <a:lnR w="12700" cap="flat" cmpd="sng">
                      <a:solidFill>
                        <a:schemeClr val="lt1">
                          <a:alpha val="0"/>
                        </a:schemeClr>
                      </a:solidFill>
                      <a:prstDash val="solid"/>
                      <a:round/>
                      <a:headEnd type="none" w="sm" len="sm"/>
                      <a:tailEnd type="none" w="sm" len="sm"/>
                    </a:lnR>
                    <a:lnT w="12700" cap="flat" cmpd="sng">
                      <a:solidFill>
                        <a:schemeClr val="lt1">
                          <a:alpha val="0"/>
                        </a:schemeClr>
                      </a:solidFill>
                      <a:prstDash val="solid"/>
                      <a:round/>
                      <a:headEnd type="none" w="sm" len="sm"/>
                      <a:tailEnd type="none" w="sm" len="sm"/>
                    </a:lnT>
                    <a:lnB w="12700" cap="flat" cmpd="sng">
                      <a:solidFill>
                        <a:schemeClr val="lt1">
                          <a:alpha val="0"/>
                        </a:schemeClr>
                      </a:solidFill>
                      <a:prstDash val="solid"/>
                      <a:round/>
                      <a:headEnd type="none" w="sm" len="sm"/>
                      <a:tailEnd type="none" w="sm" len="sm"/>
                    </a:lnB>
                    <a:solidFill>
                      <a:schemeClr val="lt1"/>
                    </a:solidFill>
                  </a:tcPr>
                </a:tc>
                <a:tc gridSpan="3">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ko-KR" altLang="en-US" sz="1600" spc="-150" dirty="0" smtClean="0">
                          <a:solidFill>
                            <a:schemeClr val="tx1"/>
                          </a:solidFill>
                          <a:latin typeface="Noto Sans KR" panose="020B0500000000000000" pitchFamily="34" charset="-128"/>
                          <a:ea typeface="Noto Sans KR" panose="020B0500000000000000" pitchFamily="34" charset="-128"/>
                          <a:cs typeface="Gothic A1 ExtraBold"/>
                          <a:sym typeface="Gothic A1 ExtraBold"/>
                        </a:rPr>
                        <a:t>서울시 강동구 </a:t>
                      </a:r>
                      <a:r>
                        <a:rPr lang="ko-KR" altLang="en-US" sz="1600" spc="-150" dirty="0" err="1" smtClean="0">
                          <a:solidFill>
                            <a:schemeClr val="tx1"/>
                          </a:solidFill>
                          <a:latin typeface="Noto Sans KR" panose="020B0500000000000000" pitchFamily="34" charset="-128"/>
                          <a:ea typeface="Noto Sans KR" panose="020B0500000000000000" pitchFamily="34" charset="-128"/>
                          <a:cs typeface="Gothic A1 ExtraBold"/>
                          <a:sym typeface="Gothic A1 ExtraBold"/>
                        </a:rPr>
                        <a:t>풍성로</a:t>
                      </a:r>
                      <a:r>
                        <a:rPr lang="ko-KR" altLang="en-US" sz="1600" spc="-150" dirty="0" smtClean="0">
                          <a:solidFill>
                            <a:schemeClr val="tx1"/>
                          </a:solidFill>
                          <a:latin typeface="Noto Sans KR" panose="020B0500000000000000" pitchFamily="34" charset="-128"/>
                          <a:ea typeface="Noto Sans KR" panose="020B0500000000000000" pitchFamily="34" charset="-128"/>
                          <a:cs typeface="Gothic A1 ExtraBold"/>
                          <a:sym typeface="Gothic A1 ExtraBold"/>
                        </a:rPr>
                        <a:t> </a:t>
                      </a:r>
                      <a:r>
                        <a:rPr lang="en-US" altLang="ko-KR" sz="1600" spc="-150" dirty="0" smtClean="0">
                          <a:solidFill>
                            <a:schemeClr val="tx1"/>
                          </a:solidFill>
                          <a:latin typeface="Noto Sans KR" panose="020B0500000000000000" pitchFamily="34" charset="-128"/>
                          <a:ea typeface="Noto Sans KR" panose="020B0500000000000000" pitchFamily="34" charset="-128"/>
                          <a:cs typeface="Gothic A1 ExtraBold"/>
                          <a:sym typeface="Gothic A1 ExtraBold"/>
                        </a:rPr>
                        <a:t>57</a:t>
                      </a:r>
                      <a:r>
                        <a:rPr lang="ko-KR" altLang="en-US" sz="1600" spc="-150" dirty="0" smtClean="0">
                          <a:solidFill>
                            <a:schemeClr val="tx1"/>
                          </a:solidFill>
                          <a:latin typeface="Noto Sans KR" panose="020B0500000000000000" pitchFamily="34" charset="-128"/>
                          <a:ea typeface="Noto Sans KR" panose="020B0500000000000000" pitchFamily="34" charset="-128"/>
                          <a:cs typeface="Gothic A1 ExtraBold"/>
                          <a:sym typeface="Gothic A1 ExtraBold"/>
                        </a:rPr>
                        <a:t>길 </a:t>
                      </a:r>
                      <a:r>
                        <a:rPr lang="en-US" altLang="ko-KR" sz="1600" spc="-150" dirty="0" smtClean="0">
                          <a:solidFill>
                            <a:schemeClr val="tx1"/>
                          </a:solidFill>
                          <a:latin typeface="Noto Sans KR" panose="020B0500000000000000" pitchFamily="34" charset="-128"/>
                          <a:ea typeface="Noto Sans KR" panose="020B0500000000000000" pitchFamily="34" charset="-128"/>
                          <a:cs typeface="Gothic A1 ExtraBold"/>
                          <a:sym typeface="Gothic A1 ExtraBold"/>
                        </a:rPr>
                        <a:t>39</a:t>
                      </a:r>
                      <a:endParaRPr lang="en-US" altLang="ko-KR" sz="1600" spc="-150" dirty="0" smtClean="0">
                        <a:solidFill>
                          <a:schemeClr val="bg1">
                            <a:lumMod val="65000"/>
                          </a:schemeClr>
                        </a:solidFill>
                        <a:latin typeface="Noto Sans KR" panose="020B0500000000000000" pitchFamily="34" charset="-128"/>
                        <a:ea typeface="Noto Sans KR" panose="020B0500000000000000" pitchFamily="34" charset="-128"/>
                        <a:cs typeface="Gothic A1 ExtraBold"/>
                        <a:sym typeface="Gothic A1 ExtraBold"/>
                      </a:endParaRPr>
                    </a:p>
                  </a:txBody>
                  <a:tcPr marL="91450" marR="91450" marT="45725" marB="45725">
                    <a:lnL w="12700" cap="flat" cmpd="sng">
                      <a:solidFill>
                        <a:schemeClr val="lt1">
                          <a:alpha val="0"/>
                        </a:schemeClr>
                      </a:solidFill>
                      <a:prstDash val="solid"/>
                      <a:round/>
                      <a:headEnd type="none" w="sm" len="sm"/>
                      <a:tailEnd type="none" w="sm" len="sm"/>
                    </a:lnL>
                    <a:lnR w="12700" cap="flat" cmpd="sng">
                      <a:solidFill>
                        <a:schemeClr val="lt1">
                          <a:alpha val="0"/>
                        </a:schemeClr>
                      </a:solidFill>
                      <a:prstDash val="solid"/>
                      <a:round/>
                      <a:headEnd type="none" w="sm" len="sm"/>
                      <a:tailEnd type="none" w="sm" len="sm"/>
                    </a:lnR>
                    <a:lnT w="12700" cap="flat" cmpd="sng">
                      <a:solidFill>
                        <a:schemeClr val="lt1">
                          <a:alpha val="0"/>
                        </a:schemeClr>
                      </a:solidFill>
                      <a:prstDash val="solid"/>
                      <a:round/>
                      <a:headEnd type="none" w="sm" len="sm"/>
                      <a:tailEnd type="none" w="sm" len="sm"/>
                    </a:lnT>
                    <a:lnB w="12700" cap="flat" cmpd="sng">
                      <a:solidFill>
                        <a:schemeClr val="lt1">
                          <a:alpha val="0"/>
                        </a:schemeClr>
                      </a:solidFill>
                      <a:prstDash val="solid"/>
                      <a:round/>
                      <a:headEnd type="none" w="sm" len="sm"/>
                      <a:tailEnd type="none" w="sm" len="sm"/>
                    </a:lnB>
                    <a:solidFill>
                      <a:schemeClr val="lt1"/>
                    </a:solidFill>
                  </a:tcPr>
                </a:tc>
                <a:tc hMerge="1">
                  <a:txBody>
                    <a:bodyPr/>
                    <a:lstStyle/>
                    <a:p>
                      <a:endParaRPr lang="ko-KR"/>
                    </a:p>
                  </a:txBody>
                  <a:tcPr/>
                </a:tc>
                <a:tc hMerge="1">
                  <a:txBody>
                    <a:bodyPr/>
                    <a:lstStyle/>
                    <a:p>
                      <a:endParaRPr lang="ko-KR"/>
                    </a:p>
                  </a:txBody>
                  <a:tcPr/>
                </a:tc>
                <a:extLst>
                  <a:ext uri="{0D108BD9-81ED-4DB2-BD59-A6C34878D82A}">
                    <a16:rowId xmlns:a16="http://schemas.microsoft.com/office/drawing/2014/main" val="10003"/>
                  </a:ext>
                </a:extLst>
              </a:tr>
            </a:tbl>
          </a:graphicData>
        </a:graphic>
      </p:graphicFrame>
      <p:graphicFrame>
        <p:nvGraphicFramePr>
          <p:cNvPr id="151" name="Google Shape;151;p3"/>
          <p:cNvGraphicFramePr/>
          <p:nvPr>
            <p:extLst>
              <p:ext uri="{D42A27DB-BD31-4B8C-83A1-F6EECF244321}">
                <p14:modId xmlns:p14="http://schemas.microsoft.com/office/powerpoint/2010/main" val="413988533"/>
              </p:ext>
            </p:extLst>
          </p:nvPr>
        </p:nvGraphicFramePr>
        <p:xfrm>
          <a:off x="9692638" y="3792220"/>
          <a:ext cx="6629400" cy="741700"/>
        </p:xfrm>
        <a:graphic>
          <a:graphicData uri="http://schemas.openxmlformats.org/drawingml/2006/table">
            <a:tbl>
              <a:tblPr firstRow="1" bandRow="1">
                <a:noFill/>
                <a:tableStyleId>{24EA0A09-C25B-490B-B65F-1AAF4D481DCB}</a:tableStyleId>
              </a:tblPr>
              <a:tblGrid>
                <a:gridCol w="17526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1579525">
                  <a:extLst>
                    <a:ext uri="{9D8B030D-6E8A-4147-A177-3AD203B41FA5}">
                      <a16:colId xmlns:a16="http://schemas.microsoft.com/office/drawing/2014/main" val="20002"/>
                    </a:ext>
                  </a:extLst>
                </a:gridCol>
                <a:gridCol w="1392275">
                  <a:extLst>
                    <a:ext uri="{9D8B030D-6E8A-4147-A177-3AD203B41FA5}">
                      <a16:colId xmlns:a16="http://schemas.microsoft.com/office/drawing/2014/main" val="20003"/>
                    </a:ext>
                  </a:extLst>
                </a:gridCol>
              </a:tblGrid>
              <a:tr h="370850">
                <a:tc>
                  <a:txBody>
                    <a:bodyPr/>
                    <a:lstStyle/>
                    <a:p>
                      <a:pPr marL="0" marR="0" lvl="0" indent="0" algn="l" rtl="0">
                        <a:spcBef>
                          <a:spcPts val="0"/>
                        </a:spcBef>
                        <a:spcAft>
                          <a:spcPts val="0"/>
                        </a:spcAft>
                        <a:buNone/>
                      </a:pPr>
                      <a:r>
                        <a:rPr lang="en-US" sz="1600" b="0" u="none" strike="noStrike" cap="none" dirty="0" smtClean="0">
                          <a:solidFill>
                            <a:schemeClr val="dk1"/>
                          </a:solidFill>
                          <a:latin typeface="Calibri"/>
                          <a:ea typeface="Calibri"/>
                          <a:cs typeface="Calibri"/>
                          <a:sym typeface="Calibri"/>
                        </a:rPr>
                        <a:t>2013.03~ 2020.08</a:t>
                      </a:r>
                      <a:endParaRPr sz="1600" b="0" u="none" strike="noStrike" cap="none" dirty="0">
                        <a:solidFill>
                          <a:schemeClr val="dk1"/>
                        </a:solidFill>
                        <a:latin typeface="Calibri"/>
                        <a:ea typeface="Calibri"/>
                        <a:cs typeface="Calibri"/>
                        <a:sym typeface="Calibri"/>
                      </a:endParaRPr>
                    </a:p>
                  </a:txBody>
                  <a:tcPr marL="91450" marR="91450" marT="45725" marB="45725">
                    <a:lnL w="12700" cap="flat" cmpd="sng">
                      <a:solidFill>
                        <a:schemeClr val="lt1">
                          <a:alpha val="0"/>
                        </a:schemeClr>
                      </a:solidFill>
                      <a:prstDash val="solid"/>
                      <a:round/>
                      <a:headEnd type="none" w="sm" len="sm"/>
                      <a:tailEnd type="none" w="sm" len="sm"/>
                    </a:lnL>
                    <a:lnR w="12700" cap="flat" cmpd="sng">
                      <a:solidFill>
                        <a:schemeClr val="lt1">
                          <a:alpha val="0"/>
                        </a:schemeClr>
                      </a:solidFill>
                      <a:prstDash val="solid"/>
                      <a:round/>
                      <a:headEnd type="none" w="sm" len="sm"/>
                      <a:tailEnd type="none" w="sm" len="sm"/>
                    </a:lnR>
                    <a:lnT w="12700" cap="flat" cmpd="sng">
                      <a:solidFill>
                        <a:schemeClr val="lt1">
                          <a:alpha val="0"/>
                        </a:schemeClr>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BFBFBF"/>
                        </a:buClr>
                        <a:buSzPts val="1600"/>
                        <a:buFont typeface="Calibri"/>
                        <a:buNone/>
                      </a:pPr>
                      <a:r>
                        <a:rPr lang="ko-KR" altLang="en-US" sz="1600" b="0" u="none" strike="noStrike" cap="none" spc="-150" dirty="0" smtClean="0">
                          <a:solidFill>
                            <a:schemeClr val="tx1"/>
                          </a:solidFill>
                          <a:latin typeface="Calibri"/>
                          <a:ea typeface="Calibri"/>
                          <a:cs typeface="Calibri"/>
                          <a:sym typeface="Gothic A1 ExtraBold"/>
                        </a:rPr>
                        <a:t>건국대학교</a:t>
                      </a:r>
                      <a:endParaRPr sz="1600" b="0" u="none" strike="noStrike" cap="none" dirty="0">
                        <a:solidFill>
                          <a:srgbClr val="BFBFBF"/>
                        </a:solidFill>
                        <a:latin typeface="Calibri"/>
                        <a:ea typeface="Calibri"/>
                        <a:cs typeface="Calibri"/>
                        <a:sym typeface="Calibri"/>
                      </a:endParaRPr>
                    </a:p>
                  </a:txBody>
                  <a:tcPr marL="91450" marR="91450" marT="45725" marB="45725">
                    <a:lnL w="12700" cap="flat" cmpd="sng">
                      <a:solidFill>
                        <a:schemeClr val="lt1">
                          <a:alpha val="0"/>
                        </a:schemeClr>
                      </a:solidFill>
                      <a:prstDash val="solid"/>
                      <a:round/>
                      <a:headEnd type="none" w="sm" len="sm"/>
                      <a:tailEnd type="none" w="sm" len="sm"/>
                    </a:lnL>
                    <a:lnR w="12700" cap="flat" cmpd="sng">
                      <a:solidFill>
                        <a:schemeClr val="lt1">
                          <a:alpha val="0"/>
                        </a:schemeClr>
                      </a:solidFill>
                      <a:prstDash val="solid"/>
                      <a:round/>
                      <a:headEnd type="none" w="sm" len="sm"/>
                      <a:tailEnd type="none" w="sm" len="sm"/>
                    </a:lnR>
                    <a:lnT w="12700" cap="flat" cmpd="sng">
                      <a:solidFill>
                        <a:schemeClr val="lt1">
                          <a:alpha val="0"/>
                        </a:schemeClr>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ko-KR" altLang="en-US" sz="1600" b="0" u="none" strike="noStrike" cap="none" spc="-150" dirty="0" smtClean="0">
                          <a:solidFill>
                            <a:schemeClr val="tx1"/>
                          </a:solidFill>
                          <a:latin typeface="Calibri"/>
                          <a:ea typeface="Calibri"/>
                          <a:cs typeface="Calibri"/>
                          <a:sym typeface="Gothic A1 ExtraBold"/>
                        </a:rPr>
                        <a:t>경제학과</a:t>
                      </a:r>
                      <a:endParaRPr sz="1600" b="0" u="none" strike="noStrike" cap="none" dirty="0">
                        <a:solidFill>
                          <a:srgbClr val="BFBFBF"/>
                        </a:solidFill>
                        <a:latin typeface="Calibri"/>
                        <a:ea typeface="Calibri"/>
                        <a:cs typeface="Calibri"/>
                        <a:sym typeface="Calibri"/>
                      </a:endParaRPr>
                    </a:p>
                  </a:txBody>
                  <a:tcPr marL="91450" marR="91450" marT="45725" marB="45725">
                    <a:lnL w="12700" cap="flat" cmpd="sng">
                      <a:solidFill>
                        <a:schemeClr val="lt1">
                          <a:alpha val="0"/>
                        </a:schemeClr>
                      </a:solidFill>
                      <a:prstDash val="solid"/>
                      <a:round/>
                      <a:headEnd type="none" w="sm" len="sm"/>
                      <a:tailEnd type="none" w="sm" len="sm"/>
                    </a:lnL>
                    <a:lnR w="12700" cap="flat" cmpd="sng">
                      <a:solidFill>
                        <a:schemeClr val="lt1">
                          <a:alpha val="0"/>
                        </a:schemeClr>
                      </a:solidFill>
                      <a:prstDash val="solid"/>
                      <a:round/>
                      <a:headEnd type="none" w="sm" len="sm"/>
                      <a:tailEnd type="none" w="sm" len="sm"/>
                    </a:lnR>
                    <a:lnT w="12700" cap="flat" cmpd="sng">
                      <a:solidFill>
                        <a:schemeClr val="lt1">
                          <a:alpha val="0"/>
                        </a:schemeClr>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ko-KR" altLang="en-US" sz="1600" b="0" u="none" strike="noStrike" cap="none" spc="-150" dirty="0" smtClean="0">
                          <a:solidFill>
                            <a:schemeClr val="tx1"/>
                          </a:solidFill>
                          <a:latin typeface="Calibri"/>
                          <a:ea typeface="Calibri"/>
                          <a:cs typeface="Calibri"/>
                          <a:sym typeface="Gothic A1 ExtraBold"/>
                        </a:rPr>
                        <a:t>졸업</a:t>
                      </a:r>
                      <a:endParaRPr sz="1600" b="0" u="none" strike="noStrike" cap="none" dirty="0">
                        <a:solidFill>
                          <a:srgbClr val="BFBFBF"/>
                        </a:solidFill>
                        <a:latin typeface="Calibri"/>
                        <a:ea typeface="Calibri"/>
                        <a:cs typeface="Calibri"/>
                        <a:sym typeface="Calibri"/>
                      </a:endParaRPr>
                    </a:p>
                  </a:txBody>
                  <a:tcPr marL="91450" marR="91450" marT="45725" marB="45725">
                    <a:lnL w="12700" cap="flat" cmpd="sng">
                      <a:solidFill>
                        <a:schemeClr val="lt1">
                          <a:alpha val="0"/>
                        </a:schemeClr>
                      </a:solidFill>
                      <a:prstDash val="solid"/>
                      <a:round/>
                      <a:headEnd type="none" w="sm" len="sm"/>
                      <a:tailEnd type="none" w="sm" len="sm"/>
                    </a:lnL>
                    <a:lnR w="12700" cap="flat" cmpd="sng">
                      <a:solidFill>
                        <a:schemeClr val="lt1">
                          <a:alpha val="0"/>
                        </a:schemeClr>
                      </a:solidFill>
                      <a:prstDash val="solid"/>
                      <a:round/>
                      <a:headEnd type="none" w="sm" len="sm"/>
                      <a:tailEnd type="none" w="sm" len="sm"/>
                    </a:lnR>
                    <a:lnT w="12700" cap="flat" cmpd="sng">
                      <a:solidFill>
                        <a:schemeClr val="lt1">
                          <a:alpha val="0"/>
                        </a:schemeClr>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600" u="none" strike="noStrike" cap="none" dirty="0" smtClean="0">
                          <a:solidFill>
                            <a:schemeClr val="dk1"/>
                          </a:solidFill>
                          <a:latin typeface="Calibri"/>
                          <a:ea typeface="Calibri"/>
                          <a:cs typeface="Calibri"/>
                          <a:sym typeface="Calibri"/>
                        </a:rPr>
                        <a:t>2009.03~ 2012.02</a:t>
                      </a:r>
                      <a:endParaRPr sz="1600" u="none" strike="noStrike" cap="none" dirty="0">
                        <a:solidFill>
                          <a:schemeClr val="dk1"/>
                        </a:solidFill>
                        <a:latin typeface="Calibri"/>
                        <a:ea typeface="Calibri"/>
                        <a:cs typeface="Calibri"/>
                        <a:sym typeface="Calibri"/>
                      </a:endParaRPr>
                    </a:p>
                  </a:txBody>
                  <a:tcPr marL="91450" marR="91450" marT="45725" marB="45725">
                    <a:lnL w="12700" cap="flat" cmpd="sng">
                      <a:solidFill>
                        <a:schemeClr val="lt1">
                          <a:alpha val="0"/>
                        </a:schemeClr>
                      </a:solidFill>
                      <a:prstDash val="solid"/>
                      <a:round/>
                      <a:headEnd type="none" w="sm" len="sm"/>
                      <a:tailEnd type="none" w="sm" len="sm"/>
                    </a:lnL>
                    <a:lnR w="12700" cap="flat" cmpd="sng">
                      <a:solidFill>
                        <a:schemeClr val="lt1">
                          <a:alpha val="0"/>
                        </a:schemeClr>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12700" cap="flat" cmpd="sng">
                      <a:solidFill>
                        <a:schemeClr val="lt1">
                          <a:alpha val="0"/>
                        </a:scheme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BFBFBF"/>
                        </a:buClr>
                        <a:buSzPts val="1600"/>
                        <a:buFont typeface="Calibri"/>
                        <a:buNone/>
                      </a:pPr>
                      <a:r>
                        <a:rPr lang="ko-KR" altLang="en-US" sz="1600" b="0" u="none" strike="noStrike" cap="none" spc="-150" dirty="0" smtClean="0">
                          <a:solidFill>
                            <a:schemeClr val="tx1"/>
                          </a:solidFill>
                          <a:latin typeface="Calibri"/>
                          <a:ea typeface="Calibri"/>
                          <a:cs typeface="Calibri"/>
                          <a:sym typeface="Gothic A1 ExtraBold"/>
                        </a:rPr>
                        <a:t>한영고등학교</a:t>
                      </a:r>
                      <a:endParaRPr sz="1600" u="none" strike="noStrike" cap="none" dirty="0">
                        <a:solidFill>
                          <a:srgbClr val="BFBFBF"/>
                        </a:solidFill>
                        <a:latin typeface="Calibri"/>
                        <a:ea typeface="Calibri"/>
                        <a:cs typeface="Calibri"/>
                        <a:sym typeface="Calibri"/>
                      </a:endParaRPr>
                    </a:p>
                  </a:txBody>
                  <a:tcPr marL="91450" marR="91450" marT="45725" marB="45725">
                    <a:lnL w="12700" cap="flat" cmpd="sng">
                      <a:solidFill>
                        <a:schemeClr val="lt1">
                          <a:alpha val="0"/>
                        </a:schemeClr>
                      </a:solidFill>
                      <a:prstDash val="solid"/>
                      <a:round/>
                      <a:headEnd type="none" w="sm" len="sm"/>
                      <a:tailEnd type="none" w="sm" len="sm"/>
                    </a:lnL>
                    <a:lnR w="12700" cap="flat" cmpd="sng">
                      <a:solidFill>
                        <a:schemeClr val="lt1">
                          <a:alpha val="0"/>
                        </a:schemeClr>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12700" cap="flat" cmpd="sng">
                      <a:solidFill>
                        <a:schemeClr val="lt1">
                          <a:alpha val="0"/>
                        </a:scheme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ko-KR" altLang="en-US" sz="1600" b="0" u="none" strike="noStrike" cap="none" spc="-150" dirty="0" smtClean="0">
                          <a:solidFill>
                            <a:schemeClr val="tx1"/>
                          </a:solidFill>
                          <a:latin typeface="Calibri"/>
                          <a:ea typeface="Calibri"/>
                          <a:cs typeface="Calibri"/>
                          <a:sym typeface="Gothic A1 ExtraBold"/>
                        </a:rPr>
                        <a:t>인문계</a:t>
                      </a:r>
                      <a:endParaRPr sz="1600" u="none" strike="noStrike" cap="none" dirty="0">
                        <a:solidFill>
                          <a:srgbClr val="BFBFBF"/>
                        </a:solidFill>
                        <a:latin typeface="Calibri"/>
                        <a:ea typeface="Calibri"/>
                        <a:cs typeface="Calibri"/>
                        <a:sym typeface="Calibri"/>
                      </a:endParaRPr>
                    </a:p>
                  </a:txBody>
                  <a:tcPr marL="91450" marR="91450" marT="45725" marB="45725">
                    <a:lnL w="12700" cap="flat" cmpd="sng">
                      <a:solidFill>
                        <a:schemeClr val="lt1">
                          <a:alpha val="0"/>
                        </a:schemeClr>
                      </a:solidFill>
                      <a:prstDash val="solid"/>
                      <a:round/>
                      <a:headEnd type="none" w="sm" len="sm"/>
                      <a:tailEnd type="none" w="sm" len="sm"/>
                    </a:lnL>
                    <a:lnR w="12700" cap="flat" cmpd="sng">
                      <a:solidFill>
                        <a:schemeClr val="lt1">
                          <a:alpha val="0"/>
                        </a:schemeClr>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12700" cap="flat" cmpd="sng">
                      <a:solidFill>
                        <a:schemeClr val="lt1">
                          <a:alpha val="0"/>
                        </a:scheme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ko-KR" altLang="en-US" sz="1600" b="0" u="none" strike="noStrike" cap="none" spc="-150" dirty="0" smtClean="0">
                          <a:solidFill>
                            <a:schemeClr val="tx1"/>
                          </a:solidFill>
                          <a:latin typeface="Calibri"/>
                          <a:ea typeface="Calibri"/>
                          <a:cs typeface="Calibri"/>
                          <a:sym typeface="Gothic A1 ExtraBold"/>
                        </a:rPr>
                        <a:t>졸업</a:t>
                      </a:r>
                      <a:endParaRPr sz="1600" u="none" strike="noStrike" cap="none" dirty="0">
                        <a:solidFill>
                          <a:srgbClr val="BFBFBF"/>
                        </a:solidFill>
                        <a:latin typeface="Calibri"/>
                        <a:ea typeface="Calibri"/>
                        <a:cs typeface="Calibri"/>
                        <a:sym typeface="Calibri"/>
                      </a:endParaRPr>
                    </a:p>
                  </a:txBody>
                  <a:tcPr marL="91450" marR="91450" marT="45725" marB="45725">
                    <a:lnL w="12700" cap="flat" cmpd="sng">
                      <a:solidFill>
                        <a:schemeClr val="lt1">
                          <a:alpha val="0"/>
                        </a:schemeClr>
                      </a:solidFill>
                      <a:prstDash val="solid"/>
                      <a:round/>
                      <a:headEnd type="none" w="sm" len="sm"/>
                      <a:tailEnd type="none" w="sm" len="sm"/>
                    </a:lnL>
                    <a:lnR w="12700" cap="flat" cmpd="sng">
                      <a:solidFill>
                        <a:schemeClr val="lt1">
                          <a:alpha val="0"/>
                        </a:schemeClr>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12700" cap="flat" cmpd="sng">
                      <a:solidFill>
                        <a:schemeClr val="lt1">
                          <a:alpha val="0"/>
                        </a:scheme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graphicFrame>
        <p:nvGraphicFramePr>
          <p:cNvPr id="153" name="Google Shape;153;p3"/>
          <p:cNvGraphicFramePr/>
          <p:nvPr>
            <p:extLst>
              <p:ext uri="{D42A27DB-BD31-4B8C-83A1-F6EECF244321}">
                <p14:modId xmlns:p14="http://schemas.microsoft.com/office/powerpoint/2010/main" val="2308767864"/>
              </p:ext>
            </p:extLst>
          </p:nvPr>
        </p:nvGraphicFramePr>
        <p:xfrm>
          <a:off x="9692638" y="5561089"/>
          <a:ext cx="6629400" cy="822970"/>
        </p:xfrm>
        <a:graphic>
          <a:graphicData uri="http://schemas.openxmlformats.org/drawingml/2006/table">
            <a:tbl>
              <a:tblPr firstRow="1" bandRow="1">
                <a:noFill/>
                <a:tableStyleId>{24EA0A09-C25B-490B-B65F-1AAF4D481DCB}</a:tableStyleId>
              </a:tblPr>
              <a:tblGrid>
                <a:gridCol w="17526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1579525">
                  <a:extLst>
                    <a:ext uri="{9D8B030D-6E8A-4147-A177-3AD203B41FA5}">
                      <a16:colId xmlns:a16="http://schemas.microsoft.com/office/drawing/2014/main" val="20002"/>
                    </a:ext>
                  </a:extLst>
                </a:gridCol>
                <a:gridCol w="1392275">
                  <a:extLst>
                    <a:ext uri="{9D8B030D-6E8A-4147-A177-3AD203B41FA5}">
                      <a16:colId xmlns:a16="http://schemas.microsoft.com/office/drawing/2014/main" val="20003"/>
                    </a:ext>
                  </a:extLst>
                </a:gridCol>
              </a:tblGrid>
              <a:tr h="370850">
                <a:tc>
                  <a:txBody>
                    <a:bodyPr/>
                    <a:lstStyle/>
                    <a:p>
                      <a:pPr marL="0" marR="0" lvl="0" indent="0" algn="l" rtl="0">
                        <a:spcBef>
                          <a:spcPts val="0"/>
                        </a:spcBef>
                        <a:spcAft>
                          <a:spcPts val="0"/>
                        </a:spcAft>
                        <a:buNone/>
                      </a:pPr>
                      <a:r>
                        <a:rPr lang="en-US" sz="1600" b="0" u="none" strike="noStrike" cap="none" dirty="0" smtClean="0">
                          <a:solidFill>
                            <a:schemeClr val="dk1"/>
                          </a:solidFill>
                          <a:latin typeface="Calibri"/>
                          <a:ea typeface="Calibri"/>
                          <a:cs typeface="Calibri"/>
                          <a:sym typeface="Calibri"/>
                        </a:rPr>
                        <a:t>2021.09~ 2021.12</a:t>
                      </a:r>
                      <a:endParaRPr sz="1600" b="0" u="none" strike="noStrike" cap="none" dirty="0">
                        <a:solidFill>
                          <a:schemeClr val="dk1"/>
                        </a:solidFill>
                        <a:latin typeface="Calibri"/>
                        <a:ea typeface="Calibri"/>
                        <a:cs typeface="Calibri"/>
                        <a:sym typeface="Calibri"/>
                      </a:endParaRPr>
                    </a:p>
                  </a:txBody>
                  <a:tcPr marL="91450" marR="91450" marT="45725" marB="45725">
                    <a:lnL w="12700" cap="flat" cmpd="sng">
                      <a:solidFill>
                        <a:schemeClr val="lt1">
                          <a:alpha val="0"/>
                        </a:schemeClr>
                      </a:solidFill>
                      <a:prstDash val="solid"/>
                      <a:round/>
                      <a:headEnd type="none" w="sm" len="sm"/>
                      <a:tailEnd type="none" w="sm" len="sm"/>
                    </a:lnL>
                    <a:lnR w="12700" cap="flat" cmpd="sng">
                      <a:solidFill>
                        <a:schemeClr val="lt1">
                          <a:alpha val="0"/>
                        </a:schemeClr>
                      </a:solidFill>
                      <a:prstDash val="solid"/>
                      <a:round/>
                      <a:headEnd type="none" w="sm" len="sm"/>
                      <a:tailEnd type="none" w="sm" len="sm"/>
                    </a:lnR>
                    <a:lnT w="12700" cap="flat" cmpd="sng">
                      <a:solidFill>
                        <a:schemeClr val="lt1">
                          <a:alpha val="0"/>
                        </a:schemeClr>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BFBFBF"/>
                        </a:buClr>
                        <a:buSzPts val="1600"/>
                        <a:buFont typeface="Calibri"/>
                        <a:buNone/>
                        <a:tabLst/>
                        <a:defRPr/>
                      </a:pPr>
                      <a:r>
                        <a:rPr lang="ko-KR" altLang="en-US" sz="1600" b="0" dirty="0" err="1" smtClean="0">
                          <a:solidFill>
                            <a:srgbClr val="262626"/>
                          </a:solidFill>
                        </a:rPr>
                        <a:t>온오프</a:t>
                      </a:r>
                      <a:r>
                        <a:rPr lang="ko-KR" altLang="en-US" sz="1600" b="0" dirty="0" smtClean="0">
                          <a:solidFill>
                            <a:srgbClr val="262626"/>
                          </a:solidFill>
                        </a:rPr>
                        <a:t> 연계 </a:t>
                      </a:r>
                      <a:r>
                        <a:rPr lang="en-US" altLang="ko-KR" sz="1600" b="0" dirty="0" smtClean="0">
                          <a:solidFill>
                            <a:srgbClr val="262626"/>
                          </a:solidFill>
                        </a:rPr>
                        <a:t>AI </a:t>
                      </a:r>
                      <a:r>
                        <a:rPr lang="ko-KR" altLang="en-US" sz="1600" b="0" dirty="0" smtClean="0">
                          <a:solidFill>
                            <a:srgbClr val="262626"/>
                          </a:solidFill>
                        </a:rPr>
                        <a:t>지능형 서비스 개발 과정</a:t>
                      </a:r>
                      <a:endParaRPr lang="ko-KR" altLang="en-US" sz="1600" b="0" u="none" strike="noStrike" cap="none" dirty="0" smtClean="0">
                        <a:solidFill>
                          <a:srgbClr val="262626"/>
                        </a:solidFill>
                        <a:latin typeface="Malgun Gothic"/>
                        <a:ea typeface="Malgun Gothic"/>
                        <a:cs typeface="Malgun Gothic"/>
                        <a:sym typeface="Malgun Gothic"/>
                      </a:endParaRPr>
                    </a:p>
                  </a:txBody>
                  <a:tcPr marL="91450" marR="91450" marT="45725" marB="45725">
                    <a:lnL w="12700" cap="flat" cmpd="sng">
                      <a:solidFill>
                        <a:schemeClr val="lt1">
                          <a:alpha val="0"/>
                        </a:schemeClr>
                      </a:solidFill>
                      <a:prstDash val="solid"/>
                      <a:round/>
                      <a:headEnd type="none" w="sm" len="sm"/>
                      <a:tailEnd type="none" w="sm" len="sm"/>
                    </a:lnL>
                    <a:lnR w="12700" cap="flat" cmpd="sng">
                      <a:solidFill>
                        <a:schemeClr val="lt1">
                          <a:alpha val="0"/>
                        </a:schemeClr>
                      </a:solidFill>
                      <a:prstDash val="solid"/>
                      <a:round/>
                      <a:headEnd type="none" w="sm" len="sm"/>
                      <a:tailEnd type="none" w="sm" len="sm"/>
                    </a:lnR>
                    <a:lnT w="12700" cap="flat" cmpd="sng">
                      <a:solidFill>
                        <a:schemeClr val="lt1">
                          <a:alpha val="0"/>
                        </a:schemeClr>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ko-KR" altLang="en-US" sz="1600" b="0" u="none" strike="noStrike" cap="none" dirty="0" err="1" smtClean="0">
                          <a:solidFill>
                            <a:srgbClr val="262626"/>
                          </a:solidFill>
                          <a:latin typeface="Calibri"/>
                          <a:ea typeface="Calibri"/>
                          <a:cs typeface="Calibri"/>
                          <a:sym typeface="Arial"/>
                        </a:rPr>
                        <a:t>멀티캠퍼스</a:t>
                      </a:r>
                      <a:endParaRPr sz="1600" b="0" u="none" strike="noStrike" cap="none" dirty="0">
                        <a:solidFill>
                          <a:srgbClr val="BFBFBF"/>
                        </a:solidFill>
                        <a:latin typeface="Calibri"/>
                        <a:ea typeface="Calibri"/>
                        <a:cs typeface="Calibri"/>
                        <a:sym typeface="Calibri"/>
                      </a:endParaRPr>
                    </a:p>
                  </a:txBody>
                  <a:tcPr marL="91450" marR="91450" marT="45725" marB="45725">
                    <a:lnL w="12700" cap="flat" cmpd="sng">
                      <a:solidFill>
                        <a:schemeClr val="lt1">
                          <a:alpha val="0"/>
                        </a:schemeClr>
                      </a:solidFill>
                      <a:prstDash val="solid"/>
                      <a:round/>
                      <a:headEnd type="none" w="sm" len="sm"/>
                      <a:tailEnd type="none" w="sm" len="sm"/>
                    </a:lnL>
                    <a:lnR w="12700" cap="flat" cmpd="sng">
                      <a:solidFill>
                        <a:schemeClr val="lt1">
                          <a:alpha val="0"/>
                        </a:schemeClr>
                      </a:solidFill>
                      <a:prstDash val="solid"/>
                      <a:round/>
                      <a:headEnd type="none" w="sm" len="sm"/>
                      <a:tailEnd type="none" w="sm" len="sm"/>
                    </a:lnR>
                    <a:lnT w="12700" cap="flat" cmpd="sng">
                      <a:solidFill>
                        <a:schemeClr val="lt1">
                          <a:alpha val="0"/>
                        </a:schemeClr>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ko-KR" altLang="en-US" sz="1600" b="0" u="none" strike="noStrike" cap="none" dirty="0" smtClean="0">
                          <a:solidFill>
                            <a:srgbClr val="262626"/>
                          </a:solidFill>
                          <a:latin typeface="Calibri"/>
                          <a:ea typeface="Calibri"/>
                          <a:cs typeface="Calibri"/>
                          <a:sym typeface="Arial"/>
                        </a:rPr>
                        <a:t>수료</a:t>
                      </a:r>
                      <a:endParaRPr sz="1600" b="0" u="none" strike="noStrike" cap="none" dirty="0">
                        <a:solidFill>
                          <a:srgbClr val="BFBFBF"/>
                        </a:solidFill>
                        <a:latin typeface="Calibri"/>
                        <a:ea typeface="Calibri"/>
                        <a:cs typeface="Calibri"/>
                        <a:sym typeface="Calibri"/>
                      </a:endParaRPr>
                    </a:p>
                  </a:txBody>
                  <a:tcPr marL="91450" marR="91450" marT="45725" marB="45725">
                    <a:lnL w="12700" cap="flat" cmpd="sng">
                      <a:solidFill>
                        <a:schemeClr val="lt1">
                          <a:alpha val="0"/>
                        </a:schemeClr>
                      </a:solidFill>
                      <a:prstDash val="solid"/>
                      <a:round/>
                      <a:headEnd type="none" w="sm" len="sm"/>
                      <a:tailEnd type="none" w="sm" len="sm"/>
                    </a:lnL>
                    <a:lnR w="12700" cap="flat" cmpd="sng">
                      <a:solidFill>
                        <a:schemeClr val="lt1">
                          <a:alpha val="0"/>
                        </a:schemeClr>
                      </a:solidFill>
                      <a:prstDash val="solid"/>
                      <a:round/>
                      <a:headEnd type="none" w="sm" len="sm"/>
                      <a:tailEnd type="none" w="sm" len="sm"/>
                    </a:lnR>
                    <a:lnT w="12700" cap="flat" cmpd="sng">
                      <a:solidFill>
                        <a:schemeClr val="lt1">
                          <a:alpha val="0"/>
                        </a:schemeClr>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pic>
        <p:nvPicPr>
          <p:cNvPr id="155" name="Google Shape;155;p3"/>
          <p:cNvPicPr preferRelativeResize="0"/>
          <p:nvPr/>
        </p:nvPicPr>
        <p:blipFill rotWithShape="1">
          <a:blip r:embed="rId8">
            <a:alphaModFix/>
          </a:blip>
          <a:srcRect/>
          <a:stretch/>
        </p:blipFill>
        <p:spPr>
          <a:xfrm>
            <a:off x="16055113" y="9791700"/>
            <a:ext cx="1547087" cy="248041"/>
          </a:xfrm>
          <a:prstGeom prst="rect">
            <a:avLst/>
          </a:prstGeom>
          <a:noFill/>
          <a:ln>
            <a:noFill/>
          </a:ln>
        </p:spPr>
      </p:pic>
      <p:pic>
        <p:nvPicPr>
          <p:cNvPr id="2" name="그림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13656" y="2324821"/>
            <a:ext cx="2939322" cy="391909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4"/>
          <p:cNvPicPr preferRelativeResize="0"/>
          <p:nvPr/>
        </p:nvPicPr>
        <p:blipFill rotWithShape="1">
          <a:blip r:embed="rId3">
            <a:alphaModFix/>
          </a:blip>
          <a:srcRect/>
          <a:stretch/>
        </p:blipFill>
        <p:spPr>
          <a:xfrm rot="5400000">
            <a:off x="4513535" y="5306598"/>
            <a:ext cx="8356053" cy="9524"/>
          </a:xfrm>
          <a:prstGeom prst="rect">
            <a:avLst/>
          </a:prstGeom>
          <a:noFill/>
          <a:ln>
            <a:noFill/>
          </a:ln>
        </p:spPr>
      </p:pic>
      <p:sp>
        <p:nvSpPr>
          <p:cNvPr id="161" name="Google Shape;161;p4"/>
          <p:cNvSpPr txBox="1"/>
          <p:nvPr/>
        </p:nvSpPr>
        <p:spPr>
          <a:xfrm>
            <a:off x="1219658" y="769134"/>
            <a:ext cx="7467141" cy="13696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300">
                <a:solidFill>
                  <a:srgbClr val="000000"/>
                </a:solidFill>
                <a:latin typeface="Arial"/>
                <a:ea typeface="Arial"/>
                <a:cs typeface="Arial"/>
                <a:sym typeface="Arial"/>
              </a:rPr>
              <a:t>Skills</a:t>
            </a:r>
            <a:endParaRPr sz="1800">
              <a:solidFill>
                <a:schemeClr val="dk1"/>
              </a:solidFill>
              <a:latin typeface="Calibri"/>
              <a:ea typeface="Calibri"/>
              <a:cs typeface="Calibri"/>
              <a:sym typeface="Calibri"/>
            </a:endParaRPr>
          </a:p>
        </p:txBody>
      </p:sp>
      <p:sp>
        <p:nvSpPr>
          <p:cNvPr id="162" name="Google Shape;162;p4"/>
          <p:cNvSpPr txBox="1"/>
          <p:nvPr/>
        </p:nvSpPr>
        <p:spPr>
          <a:xfrm>
            <a:off x="9733042" y="1506213"/>
            <a:ext cx="617142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Arial"/>
                <a:ea typeface="Arial"/>
                <a:cs typeface="Arial"/>
                <a:sym typeface="Arial"/>
              </a:rPr>
              <a:t>HARD SKILLS</a:t>
            </a:r>
            <a:endParaRPr sz="1800">
              <a:solidFill>
                <a:schemeClr val="dk1"/>
              </a:solidFill>
              <a:latin typeface="Calibri"/>
              <a:ea typeface="Calibri"/>
              <a:cs typeface="Calibri"/>
              <a:sym typeface="Calibri"/>
            </a:endParaRPr>
          </a:p>
        </p:txBody>
      </p:sp>
      <p:sp>
        <p:nvSpPr>
          <p:cNvPr id="163" name="Google Shape;163;p4"/>
          <p:cNvSpPr txBox="1"/>
          <p:nvPr/>
        </p:nvSpPr>
        <p:spPr>
          <a:xfrm>
            <a:off x="9810748" y="4770578"/>
            <a:ext cx="456228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Arial"/>
                <a:ea typeface="Arial"/>
                <a:cs typeface="Arial"/>
                <a:sym typeface="Arial"/>
              </a:rPr>
              <a:t>AWARDS</a:t>
            </a:r>
            <a:endParaRPr sz="1800">
              <a:solidFill>
                <a:schemeClr val="dk1"/>
              </a:solidFill>
              <a:latin typeface="Calibri"/>
              <a:ea typeface="Calibri"/>
              <a:cs typeface="Calibri"/>
              <a:sym typeface="Calibri"/>
            </a:endParaRPr>
          </a:p>
        </p:txBody>
      </p:sp>
      <p:sp>
        <p:nvSpPr>
          <p:cNvPr id="164" name="Google Shape;164;p4"/>
          <p:cNvSpPr txBox="1"/>
          <p:nvPr/>
        </p:nvSpPr>
        <p:spPr>
          <a:xfrm>
            <a:off x="4905747" y="2933700"/>
            <a:ext cx="3350067" cy="369291"/>
          </a:xfrm>
          <a:prstGeom prst="rect">
            <a:avLst/>
          </a:prstGeom>
          <a:noFill/>
          <a:ln>
            <a:noFill/>
          </a:ln>
        </p:spPr>
        <p:txBody>
          <a:bodyPr spcFirstLastPara="1" wrap="square" lIns="91425" tIns="45700" rIns="91425" bIns="45700" anchor="t" anchorCtr="0">
            <a:spAutoFit/>
          </a:bodyPr>
          <a:lstStyle/>
          <a:p>
            <a:r>
              <a:rPr lang="en-US" altLang="ko-KR" sz="1800" spc="-150" dirty="0">
                <a:solidFill>
                  <a:schemeClr val="tx1"/>
                </a:solidFill>
                <a:latin typeface="Noto Sans KR" panose="020B0500000000000000" pitchFamily="34" charset="-128"/>
                <a:ea typeface="Noto Sans KR" panose="020B0500000000000000" pitchFamily="34" charset="-128"/>
                <a:cs typeface="Gothic A1 ExtraBold"/>
                <a:sym typeface="Gothic A1 ExtraBold"/>
              </a:rPr>
              <a:t>https://github.com/JeongJoonCho</a:t>
            </a:r>
            <a:endParaRPr lang="en-US" altLang="ko-KR" sz="1800" spc="-150" dirty="0">
              <a:solidFill>
                <a:schemeClr val="bg1">
                  <a:lumMod val="65000"/>
                </a:schemeClr>
              </a:solidFill>
              <a:latin typeface="Noto Sans KR" panose="020B0500000000000000" pitchFamily="34" charset="-128"/>
              <a:ea typeface="Noto Sans KR" panose="020B0500000000000000" pitchFamily="34" charset="-128"/>
              <a:cs typeface="Gothic A1 ExtraBold"/>
              <a:sym typeface="Gothic A1 ExtraBold"/>
            </a:endParaRPr>
          </a:p>
        </p:txBody>
      </p:sp>
      <p:grpSp>
        <p:nvGrpSpPr>
          <p:cNvPr id="165" name="Google Shape;165;p4"/>
          <p:cNvGrpSpPr/>
          <p:nvPr/>
        </p:nvGrpSpPr>
        <p:grpSpPr>
          <a:xfrm>
            <a:off x="6096000" y="1160224"/>
            <a:ext cx="300930" cy="843836"/>
            <a:chOff x="4419600" y="1404064"/>
            <a:chExt cx="300930" cy="843836"/>
          </a:xfrm>
        </p:grpSpPr>
        <p:sp>
          <p:nvSpPr>
            <p:cNvPr id="166" name="Google Shape;166;p4"/>
            <p:cNvSpPr/>
            <p:nvPr/>
          </p:nvSpPr>
          <p:spPr>
            <a:xfrm>
              <a:off x="4419600" y="1404064"/>
              <a:ext cx="300930" cy="30093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7" name="Google Shape;167;p4"/>
            <p:cNvSpPr/>
            <p:nvPr/>
          </p:nvSpPr>
          <p:spPr>
            <a:xfrm>
              <a:off x="4419600" y="1946970"/>
              <a:ext cx="300930" cy="30093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68" name="Google Shape;168;p4"/>
          <p:cNvSpPr txBox="1"/>
          <p:nvPr/>
        </p:nvSpPr>
        <p:spPr>
          <a:xfrm>
            <a:off x="403197" y="4039568"/>
            <a:ext cx="4316269"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lt1"/>
                </a:solidFill>
                <a:latin typeface="Calibri"/>
                <a:ea typeface="Calibri"/>
                <a:cs typeface="Calibri"/>
                <a:sym typeface="Calibri"/>
              </a:rPr>
              <a:t>이미지를 넣어주세요</a:t>
            </a:r>
            <a:endParaRPr sz="1800" b="1">
              <a:solidFill>
                <a:schemeClr val="lt1"/>
              </a:solidFill>
              <a:latin typeface="Calibri"/>
              <a:ea typeface="Calibri"/>
              <a:cs typeface="Calibri"/>
              <a:sym typeface="Calibri"/>
            </a:endParaRPr>
          </a:p>
        </p:txBody>
      </p:sp>
      <p:sp>
        <p:nvSpPr>
          <p:cNvPr id="169" name="Google Shape;169;p4"/>
          <p:cNvSpPr/>
          <p:nvPr/>
        </p:nvSpPr>
        <p:spPr>
          <a:xfrm>
            <a:off x="823849" y="3621257"/>
            <a:ext cx="7141521" cy="5789443"/>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0" name="Google Shape;170;p4"/>
          <p:cNvSpPr txBox="1"/>
          <p:nvPr/>
        </p:nvSpPr>
        <p:spPr>
          <a:xfrm>
            <a:off x="2075362" y="6580298"/>
            <a:ext cx="4316269"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lt1"/>
                </a:solidFill>
                <a:latin typeface="Calibri"/>
                <a:ea typeface="Calibri"/>
                <a:cs typeface="Calibri"/>
                <a:sym typeface="Calibri"/>
              </a:rPr>
              <a:t>이미지를 넣어주세요</a:t>
            </a:r>
            <a:endParaRPr sz="1800" b="1">
              <a:solidFill>
                <a:schemeClr val="lt1"/>
              </a:solidFill>
              <a:latin typeface="Calibri"/>
              <a:ea typeface="Calibri"/>
              <a:cs typeface="Calibri"/>
              <a:sym typeface="Calibri"/>
            </a:endParaRPr>
          </a:p>
        </p:txBody>
      </p:sp>
      <p:pic>
        <p:nvPicPr>
          <p:cNvPr id="171" name="Google Shape;171;p4" descr="noun_git_1821947"/>
          <p:cNvPicPr preferRelativeResize="0"/>
          <p:nvPr/>
        </p:nvPicPr>
        <p:blipFill rotWithShape="1">
          <a:blip r:embed="rId4">
            <a:alphaModFix/>
          </a:blip>
          <a:srcRect l="11481" r="11594" b="13891"/>
          <a:stretch/>
        </p:blipFill>
        <p:spPr>
          <a:xfrm>
            <a:off x="4428282" y="3003650"/>
            <a:ext cx="290611" cy="324145"/>
          </a:xfrm>
          <a:prstGeom prst="rect">
            <a:avLst/>
          </a:prstGeom>
          <a:noFill/>
          <a:ln>
            <a:noFill/>
          </a:ln>
        </p:spPr>
      </p:pic>
      <p:graphicFrame>
        <p:nvGraphicFramePr>
          <p:cNvPr id="172" name="Google Shape;172;p4"/>
          <p:cNvGraphicFramePr/>
          <p:nvPr/>
        </p:nvGraphicFramePr>
        <p:xfrm>
          <a:off x="9810748" y="2069100"/>
          <a:ext cx="6191300" cy="2160000"/>
        </p:xfrm>
        <a:graphic>
          <a:graphicData uri="http://schemas.openxmlformats.org/drawingml/2006/table">
            <a:tbl>
              <a:tblPr firstRow="1" bandRow="1">
                <a:noFill/>
                <a:tableStyleId>{24EA0A09-C25B-490B-B65F-1AAF4D481DCB}</a:tableStyleId>
              </a:tblPr>
              <a:tblGrid>
                <a:gridCol w="1547825">
                  <a:extLst>
                    <a:ext uri="{9D8B030D-6E8A-4147-A177-3AD203B41FA5}">
                      <a16:colId xmlns:a16="http://schemas.microsoft.com/office/drawing/2014/main" val="20000"/>
                    </a:ext>
                  </a:extLst>
                </a:gridCol>
                <a:gridCol w="1547825">
                  <a:extLst>
                    <a:ext uri="{9D8B030D-6E8A-4147-A177-3AD203B41FA5}">
                      <a16:colId xmlns:a16="http://schemas.microsoft.com/office/drawing/2014/main" val="20001"/>
                    </a:ext>
                  </a:extLst>
                </a:gridCol>
                <a:gridCol w="1547825">
                  <a:extLst>
                    <a:ext uri="{9D8B030D-6E8A-4147-A177-3AD203B41FA5}">
                      <a16:colId xmlns:a16="http://schemas.microsoft.com/office/drawing/2014/main" val="20002"/>
                    </a:ext>
                  </a:extLst>
                </a:gridCol>
                <a:gridCol w="1547825">
                  <a:extLst>
                    <a:ext uri="{9D8B030D-6E8A-4147-A177-3AD203B41FA5}">
                      <a16:colId xmlns:a16="http://schemas.microsoft.com/office/drawing/2014/main" val="20003"/>
                    </a:ext>
                  </a:extLst>
                </a:gridCol>
              </a:tblGrid>
              <a:tr h="360000">
                <a:tc>
                  <a:txBody>
                    <a:bodyPr/>
                    <a:lstStyle/>
                    <a:p>
                      <a:pPr marL="0" marR="0" lvl="0" indent="0" algn="ctr" rtl="0">
                        <a:spcBef>
                          <a:spcPts val="0"/>
                        </a:spcBef>
                        <a:spcAft>
                          <a:spcPts val="0"/>
                        </a:spcAft>
                        <a:buNone/>
                      </a:pPr>
                      <a:r>
                        <a:rPr lang="en-US" sz="1600" u="none" strike="noStrike" cap="none">
                          <a:solidFill>
                            <a:srgbClr val="000000"/>
                          </a:solidFill>
                          <a:latin typeface="Arial"/>
                          <a:ea typeface="Arial"/>
                          <a:cs typeface="Arial"/>
                          <a:sym typeface="Arial"/>
                        </a:rPr>
                        <a:t>언어</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262626"/>
                      </a:solidFill>
                      <a:prstDash val="solid"/>
                      <a:round/>
                      <a:headEnd type="none" w="sm" len="sm"/>
                      <a:tailEnd type="none" w="sm" len="sm"/>
                    </a:lnT>
                    <a:lnB w="12700" cap="flat" cmpd="sng">
                      <a:solidFill>
                        <a:srgbClr val="262626"/>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solidFill>
                            <a:srgbClr val="000000"/>
                          </a:solidFill>
                          <a:latin typeface="Arial"/>
                          <a:ea typeface="Arial"/>
                          <a:cs typeface="Arial"/>
                          <a:sym typeface="Arial"/>
                        </a:rPr>
                        <a:t>숙련도</a:t>
                      </a:r>
                      <a:endParaRPr/>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chemeClr val="dk1"/>
                      </a:solidFill>
                      <a:prstDash val="dot"/>
                      <a:round/>
                      <a:headEnd type="none" w="sm" len="sm"/>
                      <a:tailEnd type="none" w="sm" len="sm"/>
                    </a:lnR>
                    <a:lnT w="12700" cap="flat" cmpd="sng">
                      <a:solidFill>
                        <a:srgbClr val="262626"/>
                      </a:solidFill>
                      <a:prstDash val="solid"/>
                      <a:round/>
                      <a:headEnd type="none" w="sm" len="sm"/>
                      <a:tailEnd type="none" w="sm" len="sm"/>
                    </a:lnT>
                    <a:lnB w="12700" cap="flat" cmpd="sng">
                      <a:solidFill>
                        <a:srgbClr val="262626"/>
                      </a:solidFill>
                      <a:prstDash val="solid"/>
                      <a:round/>
                      <a:headEnd type="none" w="sm" len="sm"/>
                      <a:tailEnd type="none" w="sm" len="sm"/>
                    </a:lnB>
                    <a:solidFill>
                      <a:schemeClr val="lt1"/>
                    </a:solidFill>
                  </a:tcPr>
                </a:tc>
                <a:tc gridSpan="2">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solidFill>
                            <a:srgbClr val="000000"/>
                          </a:solidFill>
                          <a:latin typeface="Arial"/>
                          <a:ea typeface="Arial"/>
                          <a:cs typeface="Arial"/>
                          <a:sym typeface="Arial"/>
                        </a:rPr>
                        <a:t>라이브러리</a:t>
                      </a:r>
                      <a:endParaRPr/>
                    </a:p>
                  </a:txBody>
                  <a:tcPr marL="91450" marR="91450" marT="45725" marB="45725" anchor="ctr">
                    <a:lnL w="12700" cap="flat" cmpd="sng">
                      <a:solidFill>
                        <a:schemeClr val="dk1"/>
                      </a:solidFill>
                      <a:prstDash val="dot"/>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262626"/>
                      </a:solidFill>
                      <a:prstDash val="solid"/>
                      <a:round/>
                      <a:headEnd type="none" w="sm" len="sm"/>
                      <a:tailEnd type="none" w="sm" len="sm"/>
                    </a:lnT>
                    <a:lnB w="12700" cap="flat" cmpd="sng">
                      <a:solidFill>
                        <a:srgbClr val="262626"/>
                      </a:solidFill>
                      <a:prstDash val="solid"/>
                      <a:round/>
                      <a:headEnd type="none" w="sm" len="sm"/>
                      <a:tailEnd type="none" w="sm" len="sm"/>
                    </a:lnB>
                    <a:solidFill>
                      <a:schemeClr val="lt1"/>
                    </a:solidFill>
                  </a:tcPr>
                </a:tc>
                <a:tc hMerge="1">
                  <a:txBody>
                    <a:bodyPr/>
                    <a:lstStyle/>
                    <a:p>
                      <a:endParaRPr lang="ko-KR"/>
                    </a:p>
                  </a:txBody>
                  <a:tcPr/>
                </a:tc>
                <a:extLst>
                  <a:ext uri="{0D108BD9-81ED-4DB2-BD59-A6C34878D82A}">
                    <a16:rowId xmlns:a16="http://schemas.microsoft.com/office/drawing/2014/main" val="10000"/>
                  </a:ext>
                </a:extLst>
              </a:tr>
              <a:tr h="360000">
                <a:tc>
                  <a:txBody>
                    <a:bodyPr/>
                    <a:lstStyle/>
                    <a:p>
                      <a:pPr marL="0" marR="0" lvl="0" indent="0" algn="ctr" rtl="0">
                        <a:spcBef>
                          <a:spcPts val="0"/>
                        </a:spcBef>
                        <a:spcAft>
                          <a:spcPts val="0"/>
                        </a:spcAft>
                        <a:buNone/>
                      </a:pPr>
                      <a:r>
                        <a:rPr lang="en-US" sz="1600" u="none" strike="noStrike" cap="none">
                          <a:solidFill>
                            <a:srgbClr val="000000"/>
                          </a:solidFill>
                          <a:latin typeface="Arial"/>
                          <a:ea typeface="Arial"/>
                          <a:cs typeface="Arial"/>
                          <a:sym typeface="Arial"/>
                        </a:rPr>
                        <a:t>Python</a:t>
                      </a:r>
                      <a:endParaRPr sz="1600" u="none" strike="noStrike" cap="none">
                        <a:solidFill>
                          <a:srgbClr val="000000"/>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262626"/>
                      </a:solidFill>
                      <a:prstDash val="solid"/>
                      <a:round/>
                      <a:headEnd type="none" w="sm" len="sm"/>
                      <a:tailEnd type="none" w="sm" len="sm"/>
                    </a:lnT>
                    <a:lnB w="9525" cap="flat" cmpd="sng">
                      <a:solidFill>
                        <a:srgbClr val="A5A5A5"/>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u="none" strike="noStrike" cap="none">
                          <a:solidFill>
                            <a:srgbClr val="000000"/>
                          </a:solidFill>
                          <a:latin typeface="Arial"/>
                          <a:ea typeface="Arial"/>
                          <a:cs typeface="Arial"/>
                          <a:sym typeface="Arial"/>
                        </a:rPr>
                        <a:t>●●●●○</a:t>
                      </a:r>
                      <a:endParaRPr/>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chemeClr val="dk1"/>
                      </a:solidFill>
                      <a:prstDash val="dot"/>
                      <a:round/>
                      <a:headEnd type="none" w="sm" len="sm"/>
                      <a:tailEnd type="none" w="sm" len="sm"/>
                    </a:lnR>
                    <a:lnT w="12700" cap="flat" cmpd="sng">
                      <a:solidFill>
                        <a:srgbClr val="262626"/>
                      </a:solidFill>
                      <a:prstDash val="solid"/>
                      <a:round/>
                      <a:headEnd type="none" w="sm" len="sm"/>
                      <a:tailEnd type="none" w="sm" len="sm"/>
                    </a:lnT>
                    <a:lnB w="9525" cap="flat" cmpd="sng">
                      <a:solidFill>
                        <a:srgbClr val="A5A5A5"/>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u="none" strike="noStrike" cap="none">
                          <a:solidFill>
                            <a:srgbClr val="000000"/>
                          </a:solidFill>
                          <a:latin typeface="Arial"/>
                          <a:ea typeface="Arial"/>
                          <a:cs typeface="Arial"/>
                          <a:sym typeface="Arial"/>
                        </a:rPr>
                        <a:t>Pandas</a:t>
                      </a:r>
                      <a:endParaRPr sz="1600" u="none" strike="noStrike" cap="none">
                        <a:solidFill>
                          <a:srgbClr val="000000"/>
                        </a:solidFill>
                        <a:latin typeface="Arial"/>
                        <a:ea typeface="Arial"/>
                        <a:cs typeface="Arial"/>
                        <a:sym typeface="Arial"/>
                      </a:endParaRPr>
                    </a:p>
                  </a:txBody>
                  <a:tcPr marL="91450" marR="91450" marT="45725" marB="45725" anchor="ctr">
                    <a:lnL w="12700" cap="flat" cmpd="sng">
                      <a:solidFill>
                        <a:schemeClr val="dk1"/>
                      </a:solidFill>
                      <a:prstDash val="dot"/>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262626"/>
                      </a:solidFill>
                      <a:prstDash val="solid"/>
                      <a:round/>
                      <a:headEnd type="none" w="sm" len="sm"/>
                      <a:tailEnd type="none" w="sm" len="sm"/>
                    </a:lnT>
                    <a:lnB w="9525" cap="flat" cmpd="sng">
                      <a:solidFill>
                        <a:srgbClr val="A5A5A5"/>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u="none" strike="noStrike" cap="none">
                          <a:solidFill>
                            <a:srgbClr val="000000"/>
                          </a:solidFill>
                          <a:latin typeface="Arial"/>
                          <a:ea typeface="Arial"/>
                          <a:cs typeface="Arial"/>
                          <a:sym typeface="Arial"/>
                        </a:rPr>
                        <a:t>Matplotlib</a:t>
                      </a:r>
                      <a:endParaRPr sz="1600" u="none" strike="noStrike" cap="none">
                        <a:solidFill>
                          <a:srgbClr val="000000"/>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262626"/>
                      </a:solidFill>
                      <a:prstDash val="solid"/>
                      <a:round/>
                      <a:headEnd type="none" w="sm" len="sm"/>
                      <a:tailEnd type="none" w="sm" len="sm"/>
                    </a:lnT>
                    <a:lnB w="9525" cap="flat" cmpd="sng">
                      <a:solidFill>
                        <a:srgbClr val="A5A5A5"/>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0000">
                <a:tc>
                  <a:txBody>
                    <a:bodyPr/>
                    <a:lstStyle/>
                    <a:p>
                      <a:pPr marL="0" marR="0" lvl="0" indent="0" algn="ctr" rtl="0">
                        <a:spcBef>
                          <a:spcPts val="0"/>
                        </a:spcBef>
                        <a:spcAft>
                          <a:spcPts val="0"/>
                        </a:spcAft>
                        <a:buNone/>
                      </a:pPr>
                      <a:r>
                        <a:rPr lang="en-US" sz="1600" u="none" strike="noStrike" cap="none">
                          <a:solidFill>
                            <a:srgbClr val="000000"/>
                          </a:solidFill>
                          <a:latin typeface="Arial"/>
                          <a:ea typeface="Arial"/>
                          <a:cs typeface="Arial"/>
                          <a:sym typeface="Arial"/>
                        </a:rPr>
                        <a:t>SQL</a:t>
                      </a:r>
                      <a:endParaRPr sz="1600" u="none" strike="noStrike" cap="none">
                        <a:solidFill>
                          <a:srgbClr val="000000"/>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u="none" strike="noStrike" cap="none">
                          <a:solidFill>
                            <a:srgbClr val="000000"/>
                          </a:solidFill>
                          <a:latin typeface="Arial"/>
                          <a:ea typeface="Arial"/>
                          <a:cs typeface="Arial"/>
                          <a:sym typeface="Arial"/>
                        </a:rPr>
                        <a:t>●●●○○</a:t>
                      </a:r>
                      <a:endParaRPr/>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chemeClr val="dk1"/>
                      </a:solidFill>
                      <a:prstDash val="dot"/>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u="none" strike="noStrike" cap="none" dirty="0" err="1">
                          <a:solidFill>
                            <a:srgbClr val="000000"/>
                          </a:solidFill>
                          <a:latin typeface="Arial"/>
                          <a:ea typeface="Arial"/>
                          <a:cs typeface="Arial"/>
                          <a:sym typeface="Arial"/>
                        </a:rPr>
                        <a:t>Numpy</a:t>
                      </a:r>
                      <a:endParaRPr sz="1600" u="none" strike="noStrike" cap="none" dirty="0">
                        <a:solidFill>
                          <a:srgbClr val="000000"/>
                        </a:solidFill>
                        <a:latin typeface="Arial"/>
                        <a:ea typeface="Arial"/>
                        <a:cs typeface="Arial"/>
                        <a:sym typeface="Arial"/>
                      </a:endParaRPr>
                    </a:p>
                  </a:txBody>
                  <a:tcPr marL="91450" marR="91450" marT="45725" marB="45725" anchor="ctr">
                    <a:lnL w="12700" cap="flat" cmpd="sng">
                      <a:solidFill>
                        <a:schemeClr val="dk1"/>
                      </a:solidFill>
                      <a:prstDash val="dot"/>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u="none" strike="noStrike" cap="none">
                          <a:solidFill>
                            <a:srgbClr val="000000"/>
                          </a:solidFill>
                          <a:latin typeface="Arial"/>
                          <a:ea typeface="Arial"/>
                          <a:cs typeface="Arial"/>
                          <a:sym typeface="Arial"/>
                        </a:rPr>
                        <a:t>Seaborn</a:t>
                      </a:r>
                      <a:endParaRPr sz="1600" u="none" strike="noStrike" cap="none">
                        <a:solidFill>
                          <a:srgbClr val="000000"/>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0000">
                <a:tc>
                  <a:txBody>
                    <a:bodyPr/>
                    <a:lstStyle/>
                    <a:p>
                      <a:pPr marL="0" marR="0" lvl="0" indent="0" algn="ctr" rtl="0">
                        <a:spcBef>
                          <a:spcPts val="0"/>
                        </a:spcBef>
                        <a:spcAft>
                          <a:spcPts val="0"/>
                        </a:spcAft>
                        <a:buNone/>
                      </a:pPr>
                      <a:endParaRPr sz="1600" u="none" strike="noStrike" cap="none">
                        <a:solidFill>
                          <a:srgbClr val="000000"/>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endParaRPr sz="1600" u="none" strike="noStrike" cap="none">
                        <a:solidFill>
                          <a:srgbClr val="000000"/>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chemeClr val="dk1"/>
                      </a:solidFill>
                      <a:prstDash val="dot"/>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u="none" strike="noStrike" cap="none">
                          <a:solidFill>
                            <a:srgbClr val="000000"/>
                          </a:solidFill>
                          <a:latin typeface="Arial"/>
                          <a:ea typeface="Arial"/>
                          <a:cs typeface="Arial"/>
                          <a:sym typeface="Arial"/>
                        </a:rPr>
                        <a:t>TensorFlow</a:t>
                      </a:r>
                      <a:endParaRPr sz="1600" u="none" strike="noStrike" cap="none">
                        <a:solidFill>
                          <a:srgbClr val="000000"/>
                        </a:solidFill>
                        <a:latin typeface="Arial"/>
                        <a:ea typeface="Arial"/>
                        <a:cs typeface="Arial"/>
                        <a:sym typeface="Arial"/>
                      </a:endParaRPr>
                    </a:p>
                  </a:txBody>
                  <a:tcPr marL="91450" marR="91450" marT="45725" marB="45725" anchor="ctr">
                    <a:lnL w="12700" cap="flat" cmpd="sng">
                      <a:solidFill>
                        <a:schemeClr val="dk1"/>
                      </a:solidFill>
                      <a:prstDash val="dot"/>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u="none" strike="noStrike" cap="none">
                          <a:solidFill>
                            <a:srgbClr val="000000"/>
                          </a:solidFill>
                          <a:latin typeface="Arial"/>
                          <a:ea typeface="Arial"/>
                          <a:cs typeface="Arial"/>
                          <a:sym typeface="Arial"/>
                        </a:rPr>
                        <a:t>Scipy</a:t>
                      </a:r>
                      <a:endParaRPr sz="1600" u="none" strike="noStrike" cap="none">
                        <a:solidFill>
                          <a:srgbClr val="000000"/>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0000">
                <a:tc>
                  <a:txBody>
                    <a:bodyPr/>
                    <a:lstStyle/>
                    <a:p>
                      <a:pPr marL="0" marR="0" lvl="0" indent="0" algn="ctr" rtl="0">
                        <a:spcBef>
                          <a:spcPts val="0"/>
                        </a:spcBef>
                        <a:spcAft>
                          <a:spcPts val="0"/>
                        </a:spcAft>
                        <a:buNone/>
                      </a:pPr>
                      <a:endParaRPr sz="1600" u="none" strike="noStrike" cap="none">
                        <a:solidFill>
                          <a:srgbClr val="000000"/>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endParaRPr sz="1600" u="none" strike="noStrike" cap="none">
                        <a:solidFill>
                          <a:srgbClr val="000000"/>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chemeClr val="dk1"/>
                      </a:solidFill>
                      <a:prstDash val="dot"/>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u="none" strike="noStrike" cap="none">
                          <a:solidFill>
                            <a:srgbClr val="000000"/>
                          </a:solidFill>
                          <a:latin typeface="Arial"/>
                          <a:ea typeface="Arial"/>
                          <a:cs typeface="Arial"/>
                          <a:sym typeface="Arial"/>
                        </a:rPr>
                        <a:t>Sklearn</a:t>
                      </a:r>
                      <a:endParaRPr sz="1600" u="none" strike="noStrike" cap="none">
                        <a:solidFill>
                          <a:srgbClr val="000000"/>
                        </a:solidFill>
                        <a:latin typeface="Arial"/>
                        <a:ea typeface="Arial"/>
                        <a:cs typeface="Arial"/>
                        <a:sym typeface="Arial"/>
                      </a:endParaRPr>
                    </a:p>
                  </a:txBody>
                  <a:tcPr marL="91450" marR="91450" marT="45725" marB="45725" anchor="ctr">
                    <a:lnL w="12700" cap="flat" cmpd="sng">
                      <a:solidFill>
                        <a:schemeClr val="dk1"/>
                      </a:solidFill>
                      <a:prstDash val="dot"/>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u="none" strike="noStrike" cap="none">
                          <a:solidFill>
                            <a:srgbClr val="000000"/>
                          </a:solidFill>
                          <a:latin typeface="Arial"/>
                          <a:ea typeface="Arial"/>
                          <a:cs typeface="Arial"/>
                          <a:sym typeface="Arial"/>
                        </a:rPr>
                        <a:t>Pytorch</a:t>
                      </a:r>
                      <a:endParaRPr sz="1600" u="none" strike="noStrike" cap="none">
                        <a:solidFill>
                          <a:srgbClr val="000000"/>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0000">
                <a:tc>
                  <a:txBody>
                    <a:bodyPr/>
                    <a:lstStyle/>
                    <a:p>
                      <a:pPr marL="0" marR="0" lvl="0" indent="0" algn="ctr" rtl="0">
                        <a:spcBef>
                          <a:spcPts val="0"/>
                        </a:spcBef>
                        <a:spcAft>
                          <a:spcPts val="0"/>
                        </a:spcAft>
                        <a:buNone/>
                      </a:pPr>
                      <a:endParaRPr sz="1600" u="none" strike="noStrike" cap="none">
                        <a:solidFill>
                          <a:srgbClr val="000000"/>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u="none" strike="noStrike" cap="none">
                        <a:solidFill>
                          <a:srgbClr val="000000"/>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chemeClr val="dk1"/>
                      </a:solidFill>
                      <a:prstDash val="dot"/>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u="none" strike="noStrike" cap="none">
                          <a:solidFill>
                            <a:srgbClr val="000000"/>
                          </a:solidFill>
                          <a:latin typeface="Arial"/>
                          <a:ea typeface="Arial"/>
                          <a:cs typeface="Arial"/>
                          <a:sym typeface="Arial"/>
                        </a:rPr>
                        <a:t>statsmodels</a:t>
                      </a:r>
                      <a:endParaRPr sz="1600" u="none" strike="noStrike" cap="none">
                        <a:solidFill>
                          <a:srgbClr val="000000"/>
                        </a:solidFill>
                        <a:latin typeface="Arial"/>
                        <a:ea typeface="Arial"/>
                        <a:cs typeface="Arial"/>
                        <a:sym typeface="Arial"/>
                      </a:endParaRPr>
                    </a:p>
                  </a:txBody>
                  <a:tcPr marL="91450" marR="91450" marT="45725" marB="45725" anchor="ctr">
                    <a:lnL w="12700" cap="flat" cmpd="sng">
                      <a:solidFill>
                        <a:schemeClr val="dk1"/>
                      </a:solidFill>
                      <a:prstDash val="dot"/>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u="none" strike="noStrike" cap="none" dirty="0" err="1">
                          <a:solidFill>
                            <a:srgbClr val="000000"/>
                          </a:solidFill>
                          <a:latin typeface="Arial"/>
                          <a:ea typeface="Arial"/>
                          <a:cs typeface="Arial"/>
                          <a:sym typeface="Arial"/>
                        </a:rPr>
                        <a:t>Keras</a:t>
                      </a:r>
                      <a:endParaRPr sz="1600" u="none" strike="noStrike" cap="none" dirty="0">
                        <a:solidFill>
                          <a:srgbClr val="000000"/>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graphicFrame>
        <p:nvGraphicFramePr>
          <p:cNvPr id="173" name="Google Shape;173;p4"/>
          <p:cNvGraphicFramePr/>
          <p:nvPr>
            <p:extLst>
              <p:ext uri="{D42A27DB-BD31-4B8C-83A1-F6EECF244321}">
                <p14:modId xmlns:p14="http://schemas.microsoft.com/office/powerpoint/2010/main" val="1689579420"/>
              </p:ext>
            </p:extLst>
          </p:nvPr>
        </p:nvGraphicFramePr>
        <p:xfrm>
          <a:off x="9846308" y="5384518"/>
          <a:ext cx="6629400" cy="741700"/>
        </p:xfrm>
        <a:graphic>
          <a:graphicData uri="http://schemas.openxmlformats.org/drawingml/2006/table">
            <a:tbl>
              <a:tblPr firstRow="1" bandRow="1">
                <a:noFill/>
                <a:tableStyleId>{24EA0A09-C25B-490B-B65F-1AAF4D481DCB}</a:tableStyleId>
              </a:tblPr>
              <a:tblGrid>
                <a:gridCol w="17526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1579525">
                  <a:extLst>
                    <a:ext uri="{9D8B030D-6E8A-4147-A177-3AD203B41FA5}">
                      <a16:colId xmlns:a16="http://schemas.microsoft.com/office/drawing/2014/main" val="20002"/>
                    </a:ext>
                  </a:extLst>
                </a:gridCol>
                <a:gridCol w="1392275">
                  <a:extLst>
                    <a:ext uri="{9D8B030D-6E8A-4147-A177-3AD203B41FA5}">
                      <a16:colId xmlns:a16="http://schemas.microsoft.com/office/drawing/2014/main" val="20003"/>
                    </a:ext>
                  </a:extLst>
                </a:gridCol>
              </a:tblGrid>
              <a:tr h="370850">
                <a:tc>
                  <a:txBody>
                    <a:bodyPr/>
                    <a:lstStyle/>
                    <a:p>
                      <a:pPr marL="0" marR="0" lvl="0" indent="0" algn="l" rtl="0">
                        <a:spcBef>
                          <a:spcPts val="0"/>
                        </a:spcBef>
                        <a:spcAft>
                          <a:spcPts val="0"/>
                        </a:spcAft>
                        <a:buNone/>
                      </a:pPr>
                      <a:r>
                        <a:rPr lang="en-US" sz="1600" b="0" u="none" strike="noStrike" cap="none" dirty="0" smtClean="0">
                          <a:solidFill>
                            <a:schemeClr val="dk1"/>
                          </a:solidFill>
                          <a:latin typeface="Calibri"/>
                          <a:ea typeface="Calibri"/>
                          <a:cs typeface="Calibri"/>
                          <a:sym typeface="Calibri"/>
                        </a:rPr>
                        <a:t>2021.12</a:t>
                      </a:r>
                      <a:endParaRPr sz="1600" b="0" u="none" strike="noStrike" cap="none" dirty="0">
                        <a:solidFill>
                          <a:schemeClr val="dk1"/>
                        </a:solidFill>
                        <a:latin typeface="Calibri"/>
                        <a:ea typeface="Calibri"/>
                        <a:cs typeface="Calibri"/>
                        <a:sym typeface="Calibri"/>
                      </a:endParaRPr>
                    </a:p>
                  </a:txBody>
                  <a:tcPr marL="91450" marR="91450" marT="45725" marB="45725">
                    <a:lnL w="12700" cap="flat" cmpd="sng">
                      <a:solidFill>
                        <a:schemeClr val="lt1">
                          <a:alpha val="0"/>
                        </a:schemeClr>
                      </a:solidFill>
                      <a:prstDash val="solid"/>
                      <a:round/>
                      <a:headEnd type="none" w="sm" len="sm"/>
                      <a:tailEnd type="none" w="sm" len="sm"/>
                    </a:lnL>
                    <a:lnR w="12700" cap="flat" cmpd="sng">
                      <a:solidFill>
                        <a:schemeClr val="lt1">
                          <a:alpha val="0"/>
                        </a:schemeClr>
                      </a:solidFill>
                      <a:prstDash val="solid"/>
                      <a:round/>
                      <a:headEnd type="none" w="sm" len="sm"/>
                      <a:tailEnd type="none" w="sm" len="sm"/>
                    </a:lnR>
                    <a:lnT w="12700" cap="flat" cmpd="sng">
                      <a:solidFill>
                        <a:schemeClr val="lt1">
                          <a:alpha val="0"/>
                        </a:schemeClr>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BFBFBF"/>
                        </a:buClr>
                        <a:buSzPts val="1600"/>
                        <a:buFont typeface="Calibri"/>
                        <a:buNone/>
                      </a:pPr>
                      <a:r>
                        <a:rPr lang="en-US" sz="1600" b="0" u="none" strike="noStrike" cap="none" dirty="0" err="1">
                          <a:solidFill>
                            <a:srgbClr val="BFBFBF"/>
                          </a:solidFill>
                          <a:latin typeface="Calibri"/>
                          <a:ea typeface="Calibri"/>
                          <a:cs typeface="Calibri"/>
                          <a:sym typeface="Calibri"/>
                        </a:rPr>
                        <a:t>수상내역</a:t>
                      </a:r>
                      <a:endParaRPr sz="1600" b="0" u="none" strike="noStrike" cap="none" dirty="0">
                        <a:solidFill>
                          <a:srgbClr val="BFBFBF"/>
                        </a:solidFill>
                        <a:latin typeface="Calibri"/>
                        <a:ea typeface="Calibri"/>
                        <a:cs typeface="Calibri"/>
                        <a:sym typeface="Calibri"/>
                      </a:endParaRPr>
                    </a:p>
                  </a:txBody>
                  <a:tcPr marL="91450" marR="91450" marT="45725" marB="45725">
                    <a:lnL w="12700" cap="flat" cmpd="sng">
                      <a:solidFill>
                        <a:schemeClr val="lt1">
                          <a:alpha val="0"/>
                        </a:schemeClr>
                      </a:solidFill>
                      <a:prstDash val="solid"/>
                      <a:round/>
                      <a:headEnd type="none" w="sm" len="sm"/>
                      <a:tailEnd type="none" w="sm" len="sm"/>
                    </a:lnL>
                    <a:lnR w="12700" cap="flat" cmpd="sng">
                      <a:solidFill>
                        <a:schemeClr val="lt1">
                          <a:alpha val="0"/>
                        </a:schemeClr>
                      </a:solidFill>
                      <a:prstDash val="solid"/>
                      <a:round/>
                      <a:headEnd type="none" w="sm" len="sm"/>
                      <a:tailEnd type="none" w="sm" len="sm"/>
                    </a:lnR>
                    <a:lnT w="12700" cap="flat" cmpd="sng">
                      <a:solidFill>
                        <a:schemeClr val="lt1">
                          <a:alpha val="0"/>
                        </a:schemeClr>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600" b="0" u="none" strike="noStrike" cap="none">
                          <a:solidFill>
                            <a:srgbClr val="BFBFBF"/>
                          </a:solidFill>
                          <a:latin typeface="Calibri"/>
                          <a:ea typeface="Calibri"/>
                          <a:cs typeface="Calibri"/>
                          <a:sym typeface="Calibri"/>
                        </a:rPr>
                        <a:t>비고</a:t>
                      </a:r>
                      <a:endParaRPr sz="1600" b="0" u="none" strike="noStrike" cap="none">
                        <a:solidFill>
                          <a:srgbClr val="BFBFBF"/>
                        </a:solidFill>
                        <a:latin typeface="Calibri"/>
                        <a:ea typeface="Calibri"/>
                        <a:cs typeface="Calibri"/>
                        <a:sym typeface="Calibri"/>
                      </a:endParaRPr>
                    </a:p>
                  </a:txBody>
                  <a:tcPr marL="91450" marR="91450" marT="45725" marB="45725">
                    <a:lnL w="12700" cap="flat" cmpd="sng">
                      <a:solidFill>
                        <a:schemeClr val="lt1">
                          <a:alpha val="0"/>
                        </a:schemeClr>
                      </a:solidFill>
                      <a:prstDash val="solid"/>
                      <a:round/>
                      <a:headEnd type="none" w="sm" len="sm"/>
                      <a:tailEnd type="none" w="sm" len="sm"/>
                    </a:lnL>
                    <a:lnR w="12700" cap="flat" cmpd="sng">
                      <a:solidFill>
                        <a:schemeClr val="lt1">
                          <a:alpha val="0"/>
                        </a:schemeClr>
                      </a:solidFill>
                      <a:prstDash val="solid"/>
                      <a:round/>
                      <a:headEnd type="none" w="sm" len="sm"/>
                      <a:tailEnd type="none" w="sm" len="sm"/>
                    </a:lnR>
                    <a:lnT w="12700" cap="flat" cmpd="sng">
                      <a:solidFill>
                        <a:schemeClr val="lt1">
                          <a:alpha val="0"/>
                        </a:schemeClr>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600" b="0" u="none" strike="noStrike" cap="none">
                        <a:solidFill>
                          <a:srgbClr val="BFBFBF"/>
                        </a:solidFill>
                        <a:latin typeface="Calibri"/>
                        <a:ea typeface="Calibri"/>
                        <a:cs typeface="Calibri"/>
                        <a:sym typeface="Calibri"/>
                      </a:endParaRPr>
                    </a:p>
                  </a:txBody>
                  <a:tcPr marL="91450" marR="91450" marT="45725" marB="45725">
                    <a:lnL w="12700" cap="flat" cmpd="sng">
                      <a:solidFill>
                        <a:schemeClr val="lt1">
                          <a:alpha val="0"/>
                        </a:schemeClr>
                      </a:solidFill>
                      <a:prstDash val="solid"/>
                      <a:round/>
                      <a:headEnd type="none" w="sm" len="sm"/>
                      <a:tailEnd type="none" w="sm" len="sm"/>
                    </a:lnL>
                    <a:lnR w="12700" cap="flat" cmpd="sng">
                      <a:solidFill>
                        <a:schemeClr val="lt1">
                          <a:alpha val="0"/>
                        </a:schemeClr>
                      </a:solidFill>
                      <a:prstDash val="solid"/>
                      <a:round/>
                      <a:headEnd type="none" w="sm" len="sm"/>
                      <a:tailEnd type="none" w="sm" len="sm"/>
                    </a:lnR>
                    <a:lnT w="12700" cap="flat" cmpd="sng">
                      <a:solidFill>
                        <a:schemeClr val="lt1">
                          <a:alpha val="0"/>
                        </a:schemeClr>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600" u="none" strike="noStrike" cap="none" dirty="0" smtClean="0">
                          <a:solidFill>
                            <a:schemeClr val="dk1"/>
                          </a:solidFill>
                          <a:latin typeface="Calibri"/>
                          <a:ea typeface="Calibri"/>
                          <a:cs typeface="Calibri"/>
                          <a:sym typeface="Calibri"/>
                        </a:rPr>
                        <a:t>2021.12</a:t>
                      </a:r>
                      <a:endParaRPr sz="1600" u="none" strike="noStrike" cap="none" dirty="0">
                        <a:solidFill>
                          <a:schemeClr val="dk1"/>
                        </a:solidFill>
                        <a:latin typeface="Calibri"/>
                        <a:ea typeface="Calibri"/>
                        <a:cs typeface="Calibri"/>
                        <a:sym typeface="Calibri"/>
                      </a:endParaRPr>
                    </a:p>
                  </a:txBody>
                  <a:tcPr marL="91450" marR="91450" marT="45725" marB="45725">
                    <a:lnL w="12700" cap="flat" cmpd="sng">
                      <a:solidFill>
                        <a:schemeClr val="lt1">
                          <a:alpha val="0"/>
                        </a:schemeClr>
                      </a:solidFill>
                      <a:prstDash val="solid"/>
                      <a:round/>
                      <a:headEnd type="none" w="sm" len="sm"/>
                      <a:tailEnd type="none" w="sm" len="sm"/>
                    </a:lnL>
                    <a:lnR w="12700" cap="flat" cmpd="sng">
                      <a:solidFill>
                        <a:schemeClr val="lt1">
                          <a:alpha val="0"/>
                        </a:schemeClr>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12700" cap="flat" cmpd="sng">
                      <a:solidFill>
                        <a:schemeClr val="lt1">
                          <a:alpha val="0"/>
                        </a:scheme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BFBFBF"/>
                        </a:buClr>
                        <a:buSzPts val="1600"/>
                        <a:buFont typeface="Calibri"/>
                        <a:buNone/>
                      </a:pPr>
                      <a:r>
                        <a:rPr lang="en-US" sz="1600" b="0" u="none" strike="noStrike" cap="none">
                          <a:solidFill>
                            <a:srgbClr val="BFBFBF"/>
                          </a:solidFill>
                          <a:latin typeface="Calibri"/>
                          <a:ea typeface="Calibri"/>
                          <a:cs typeface="Calibri"/>
                          <a:sym typeface="Calibri"/>
                        </a:rPr>
                        <a:t>수상내역</a:t>
                      </a:r>
                      <a:endParaRPr sz="1600" b="0" u="none" strike="noStrike" cap="none">
                        <a:solidFill>
                          <a:srgbClr val="BFBFBF"/>
                        </a:solidFill>
                        <a:latin typeface="Calibri"/>
                        <a:ea typeface="Calibri"/>
                        <a:cs typeface="Calibri"/>
                        <a:sym typeface="Calibri"/>
                      </a:endParaRPr>
                    </a:p>
                  </a:txBody>
                  <a:tcPr marL="91450" marR="91450" marT="45725" marB="45725">
                    <a:lnL w="12700" cap="flat" cmpd="sng">
                      <a:solidFill>
                        <a:schemeClr val="lt1">
                          <a:alpha val="0"/>
                        </a:schemeClr>
                      </a:solidFill>
                      <a:prstDash val="solid"/>
                      <a:round/>
                      <a:headEnd type="none" w="sm" len="sm"/>
                      <a:tailEnd type="none" w="sm" len="sm"/>
                    </a:lnL>
                    <a:lnR w="12700" cap="flat" cmpd="sng">
                      <a:solidFill>
                        <a:schemeClr val="lt1">
                          <a:alpha val="0"/>
                        </a:schemeClr>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12700" cap="flat" cmpd="sng">
                      <a:solidFill>
                        <a:schemeClr val="lt1">
                          <a:alpha val="0"/>
                        </a:scheme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600" b="0" u="none" strike="noStrike" cap="none">
                          <a:solidFill>
                            <a:srgbClr val="BFBFBF"/>
                          </a:solidFill>
                          <a:latin typeface="Calibri"/>
                          <a:ea typeface="Calibri"/>
                          <a:cs typeface="Calibri"/>
                          <a:sym typeface="Calibri"/>
                        </a:rPr>
                        <a:t>비고</a:t>
                      </a:r>
                      <a:endParaRPr sz="1600" b="0" u="none" strike="noStrike" cap="none">
                        <a:solidFill>
                          <a:srgbClr val="BFBFBF"/>
                        </a:solidFill>
                        <a:latin typeface="Calibri"/>
                        <a:ea typeface="Calibri"/>
                        <a:cs typeface="Calibri"/>
                        <a:sym typeface="Calibri"/>
                      </a:endParaRPr>
                    </a:p>
                  </a:txBody>
                  <a:tcPr marL="91450" marR="91450" marT="45725" marB="45725">
                    <a:lnL w="12700" cap="flat" cmpd="sng">
                      <a:solidFill>
                        <a:schemeClr val="lt1">
                          <a:alpha val="0"/>
                        </a:schemeClr>
                      </a:solidFill>
                      <a:prstDash val="solid"/>
                      <a:round/>
                      <a:headEnd type="none" w="sm" len="sm"/>
                      <a:tailEnd type="none" w="sm" len="sm"/>
                    </a:lnL>
                    <a:lnR w="12700" cap="flat" cmpd="sng">
                      <a:solidFill>
                        <a:schemeClr val="lt1">
                          <a:alpha val="0"/>
                        </a:schemeClr>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12700" cap="flat" cmpd="sng">
                      <a:solidFill>
                        <a:schemeClr val="lt1">
                          <a:alpha val="0"/>
                        </a:scheme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600" b="0" u="none" strike="noStrike" cap="none" dirty="0">
                        <a:solidFill>
                          <a:srgbClr val="BFBFBF"/>
                        </a:solidFill>
                        <a:latin typeface="Calibri"/>
                        <a:ea typeface="Calibri"/>
                        <a:cs typeface="Calibri"/>
                        <a:sym typeface="Calibri"/>
                      </a:endParaRPr>
                    </a:p>
                  </a:txBody>
                  <a:tcPr marL="91450" marR="91450" marT="45725" marB="45725">
                    <a:lnL w="12700" cap="flat" cmpd="sng">
                      <a:solidFill>
                        <a:schemeClr val="lt1">
                          <a:alpha val="0"/>
                        </a:schemeClr>
                      </a:solidFill>
                      <a:prstDash val="solid"/>
                      <a:round/>
                      <a:headEnd type="none" w="sm" len="sm"/>
                      <a:tailEnd type="none" w="sm" len="sm"/>
                    </a:lnL>
                    <a:lnR w="12700" cap="flat" cmpd="sng">
                      <a:solidFill>
                        <a:schemeClr val="lt1">
                          <a:alpha val="0"/>
                        </a:schemeClr>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12700" cap="flat" cmpd="sng">
                      <a:solidFill>
                        <a:schemeClr val="lt1">
                          <a:alpha val="0"/>
                        </a:scheme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
        <p:nvSpPr>
          <p:cNvPr id="174" name="Google Shape;174;p4"/>
          <p:cNvSpPr/>
          <p:nvPr/>
        </p:nvSpPr>
        <p:spPr>
          <a:xfrm>
            <a:off x="9846309" y="6734705"/>
            <a:ext cx="6155700" cy="267330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5" name="Google Shape;175;p4"/>
          <p:cNvSpPr txBox="1"/>
          <p:nvPr/>
        </p:nvSpPr>
        <p:spPr>
          <a:xfrm>
            <a:off x="10766020" y="7581899"/>
            <a:ext cx="4316269"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lt1"/>
                </a:solidFill>
                <a:latin typeface="Calibri"/>
                <a:ea typeface="Calibri"/>
                <a:cs typeface="Calibri"/>
                <a:sym typeface="Calibri"/>
              </a:rPr>
              <a:t>상장 등 이미지를 넣어주세요</a:t>
            </a:r>
            <a:endParaRPr sz="1800" b="1">
              <a:solidFill>
                <a:schemeClr val="lt1"/>
              </a:solidFill>
              <a:latin typeface="Calibri"/>
              <a:ea typeface="Calibri"/>
              <a:cs typeface="Calibri"/>
              <a:sym typeface="Calibri"/>
            </a:endParaRPr>
          </a:p>
        </p:txBody>
      </p:sp>
      <p:pic>
        <p:nvPicPr>
          <p:cNvPr id="176" name="Google Shape;176;p4" descr="noun_Computer_1918841"/>
          <p:cNvPicPr preferRelativeResize="0"/>
          <p:nvPr/>
        </p:nvPicPr>
        <p:blipFill rotWithShape="1">
          <a:blip r:embed="rId5">
            <a:alphaModFix/>
          </a:blip>
          <a:srcRect l="12284" t="15613" r="12514" b="30195"/>
          <a:stretch/>
        </p:blipFill>
        <p:spPr>
          <a:xfrm>
            <a:off x="9274808" y="1584507"/>
            <a:ext cx="328280" cy="237245"/>
          </a:xfrm>
          <a:prstGeom prst="rect">
            <a:avLst/>
          </a:prstGeom>
          <a:noFill/>
          <a:ln>
            <a:noFill/>
          </a:ln>
        </p:spPr>
      </p:pic>
      <p:pic>
        <p:nvPicPr>
          <p:cNvPr id="177" name="Google Shape;177;p4" descr="noun_Award_1392710"/>
          <p:cNvPicPr preferRelativeResize="0"/>
          <p:nvPr/>
        </p:nvPicPr>
        <p:blipFill rotWithShape="1">
          <a:blip r:embed="rId6">
            <a:alphaModFix/>
          </a:blip>
          <a:srcRect l="22272" t="3101" r="22387" b="17795"/>
          <a:stretch/>
        </p:blipFill>
        <p:spPr>
          <a:xfrm>
            <a:off x="9346670" y="4770578"/>
            <a:ext cx="256418" cy="365588"/>
          </a:xfrm>
          <a:prstGeom prst="rect">
            <a:avLst/>
          </a:prstGeom>
          <a:noFill/>
          <a:ln>
            <a:noFill/>
          </a:ln>
        </p:spPr>
      </p:pic>
      <p:pic>
        <p:nvPicPr>
          <p:cNvPr id="178" name="Google Shape;178;p4"/>
          <p:cNvPicPr preferRelativeResize="0"/>
          <p:nvPr/>
        </p:nvPicPr>
        <p:blipFill rotWithShape="1">
          <a:blip r:embed="rId7">
            <a:alphaModFix/>
          </a:blip>
          <a:srcRect/>
          <a:stretch/>
        </p:blipFill>
        <p:spPr>
          <a:xfrm>
            <a:off x="16055113" y="9791700"/>
            <a:ext cx="1547087" cy="248041"/>
          </a:xfrm>
          <a:prstGeom prst="rect">
            <a:avLst/>
          </a:prstGeom>
          <a:noFill/>
          <a:ln>
            <a:noFill/>
          </a:ln>
        </p:spPr>
      </p:pic>
      <p:pic>
        <p:nvPicPr>
          <p:cNvPr id="21" name="그림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5178" y="3596493"/>
            <a:ext cx="7180192" cy="589289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5"/>
          <p:cNvSpPr/>
          <p:nvPr/>
        </p:nvSpPr>
        <p:spPr>
          <a:xfrm>
            <a:off x="9443814" y="1170206"/>
            <a:ext cx="7990409" cy="7992426"/>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4" name="Google Shape;184;p5"/>
          <p:cNvSpPr txBox="1"/>
          <p:nvPr/>
        </p:nvSpPr>
        <p:spPr>
          <a:xfrm>
            <a:off x="927810" y="1098371"/>
            <a:ext cx="10949238" cy="37923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200">
                <a:solidFill>
                  <a:srgbClr val="000000"/>
                </a:solidFill>
                <a:latin typeface="Arial"/>
                <a:ea typeface="Arial"/>
                <a:cs typeface="Arial"/>
                <a:sym typeface="Arial"/>
              </a:rPr>
              <a:t>Project</a:t>
            </a:r>
            <a:endParaRPr/>
          </a:p>
          <a:p>
            <a:pPr marL="0" marR="0" lvl="0" indent="0" algn="l" rtl="0">
              <a:spcBef>
                <a:spcPts val="0"/>
              </a:spcBef>
              <a:spcAft>
                <a:spcPts val="0"/>
              </a:spcAft>
              <a:buNone/>
            </a:pPr>
            <a:r>
              <a:rPr lang="en-US" sz="8200">
                <a:solidFill>
                  <a:srgbClr val="000000"/>
                </a:solidFill>
                <a:latin typeface="Arial"/>
                <a:ea typeface="Arial"/>
                <a:cs typeface="Arial"/>
                <a:sym typeface="Arial"/>
              </a:rPr>
              <a:t>Name</a:t>
            </a:r>
            <a:endParaRPr sz="1800">
              <a:solidFill>
                <a:schemeClr val="dk1"/>
              </a:solidFill>
              <a:latin typeface="Calibri"/>
              <a:ea typeface="Calibri"/>
              <a:cs typeface="Calibri"/>
              <a:sym typeface="Calibri"/>
            </a:endParaRPr>
          </a:p>
        </p:txBody>
      </p:sp>
      <p:pic>
        <p:nvPicPr>
          <p:cNvPr id="185" name="Google Shape;185;p5"/>
          <p:cNvPicPr preferRelativeResize="0"/>
          <p:nvPr/>
        </p:nvPicPr>
        <p:blipFill rotWithShape="1">
          <a:blip r:embed="rId3">
            <a:alphaModFix/>
          </a:blip>
          <a:srcRect/>
          <a:stretch/>
        </p:blipFill>
        <p:spPr>
          <a:xfrm rot="10800000">
            <a:off x="938603" y="4152900"/>
            <a:ext cx="4006132" cy="10255"/>
          </a:xfrm>
          <a:prstGeom prst="rect">
            <a:avLst/>
          </a:prstGeom>
          <a:noFill/>
          <a:ln>
            <a:noFill/>
          </a:ln>
        </p:spPr>
      </p:pic>
      <p:sp>
        <p:nvSpPr>
          <p:cNvPr id="186" name="Google Shape;186;p5"/>
          <p:cNvSpPr txBox="1"/>
          <p:nvPr/>
        </p:nvSpPr>
        <p:spPr>
          <a:xfrm>
            <a:off x="927812" y="4457700"/>
            <a:ext cx="55227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Arial"/>
                <a:ea typeface="Arial"/>
                <a:cs typeface="Arial"/>
                <a:sym typeface="Arial"/>
              </a:rPr>
              <a:t>20</a:t>
            </a:r>
            <a:r>
              <a:rPr lang="en-US" sz="1800"/>
              <a:t>20</a:t>
            </a:r>
            <a:r>
              <a:rPr lang="en-US" sz="1800">
                <a:solidFill>
                  <a:srgbClr val="000000"/>
                </a:solidFill>
                <a:latin typeface="Arial"/>
                <a:ea typeface="Arial"/>
                <a:cs typeface="Arial"/>
                <a:sym typeface="Arial"/>
              </a:rPr>
              <a:t> - 20</a:t>
            </a:r>
            <a:r>
              <a:rPr lang="en-US" sz="1800"/>
              <a:t>21</a:t>
            </a:r>
            <a:endParaRPr sz="1800">
              <a:solidFill>
                <a:schemeClr val="dk1"/>
              </a:solidFill>
              <a:latin typeface="Calibri"/>
              <a:ea typeface="Calibri"/>
              <a:cs typeface="Calibri"/>
              <a:sym typeface="Calibri"/>
            </a:endParaRPr>
          </a:p>
        </p:txBody>
      </p:sp>
      <p:sp>
        <p:nvSpPr>
          <p:cNvPr id="187" name="Google Shape;187;p5"/>
          <p:cNvSpPr txBox="1"/>
          <p:nvPr/>
        </p:nvSpPr>
        <p:spPr>
          <a:xfrm>
            <a:off x="927812" y="4909443"/>
            <a:ext cx="5188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Arial"/>
                <a:ea typeface="Arial"/>
                <a:cs typeface="Arial"/>
                <a:sym typeface="Arial"/>
              </a:rPr>
              <a:t>김</a:t>
            </a:r>
            <a:r>
              <a:rPr lang="en-US" sz="1800"/>
              <a:t>멀티</a:t>
            </a:r>
            <a:r>
              <a:rPr lang="en-US" sz="1800">
                <a:solidFill>
                  <a:srgbClr val="000000"/>
                </a:solidFill>
                <a:latin typeface="Arial"/>
                <a:ea typeface="Arial"/>
                <a:cs typeface="Arial"/>
                <a:sym typeface="Arial"/>
              </a:rPr>
              <a:t>(팀장), 박</a:t>
            </a:r>
            <a:r>
              <a:rPr lang="en-US" sz="1800"/>
              <a:t>멀티</a:t>
            </a:r>
            <a:r>
              <a:rPr lang="en-US" sz="1800">
                <a:solidFill>
                  <a:srgbClr val="000000"/>
                </a:solidFill>
                <a:latin typeface="Arial"/>
                <a:ea typeface="Arial"/>
                <a:cs typeface="Arial"/>
                <a:sym typeface="Arial"/>
              </a:rPr>
              <a:t>, 최</a:t>
            </a:r>
            <a:r>
              <a:rPr lang="en-US" sz="1800"/>
              <a:t>멀티</a:t>
            </a:r>
            <a:endParaRPr sz="1800">
              <a:solidFill>
                <a:schemeClr val="dk1"/>
              </a:solidFill>
              <a:latin typeface="Calibri"/>
              <a:ea typeface="Calibri"/>
              <a:cs typeface="Calibri"/>
              <a:sym typeface="Calibri"/>
            </a:endParaRPr>
          </a:p>
        </p:txBody>
      </p:sp>
      <p:sp>
        <p:nvSpPr>
          <p:cNvPr id="188" name="Google Shape;188;p5"/>
          <p:cNvSpPr txBox="1"/>
          <p:nvPr/>
        </p:nvSpPr>
        <p:spPr>
          <a:xfrm>
            <a:off x="16868603" y="615896"/>
            <a:ext cx="637049" cy="411418"/>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a:solidFill>
                  <a:srgbClr val="000000"/>
                </a:solidFill>
                <a:latin typeface="Arial"/>
                <a:ea typeface="Arial"/>
                <a:cs typeface="Arial"/>
                <a:sym typeface="Arial"/>
              </a:rPr>
              <a:t>04</a:t>
            </a:r>
            <a:endParaRPr sz="1800">
              <a:solidFill>
                <a:schemeClr val="dk1"/>
              </a:solidFill>
              <a:latin typeface="Calibri"/>
              <a:ea typeface="Calibri"/>
              <a:cs typeface="Calibri"/>
              <a:sym typeface="Calibri"/>
            </a:endParaRPr>
          </a:p>
        </p:txBody>
      </p:sp>
      <p:grpSp>
        <p:nvGrpSpPr>
          <p:cNvPr id="189" name="Google Shape;189;p5"/>
          <p:cNvGrpSpPr/>
          <p:nvPr/>
        </p:nvGrpSpPr>
        <p:grpSpPr>
          <a:xfrm>
            <a:off x="4038600" y="2714704"/>
            <a:ext cx="300930" cy="843836"/>
            <a:chOff x="4419600" y="1404064"/>
            <a:chExt cx="300930" cy="843836"/>
          </a:xfrm>
        </p:grpSpPr>
        <p:sp>
          <p:nvSpPr>
            <p:cNvPr id="190" name="Google Shape;190;p5"/>
            <p:cNvSpPr/>
            <p:nvPr/>
          </p:nvSpPr>
          <p:spPr>
            <a:xfrm>
              <a:off x="4419600" y="1404064"/>
              <a:ext cx="300930" cy="30093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1" name="Google Shape;191;p5"/>
            <p:cNvSpPr/>
            <p:nvPr/>
          </p:nvSpPr>
          <p:spPr>
            <a:xfrm>
              <a:off x="4419600" y="1946970"/>
              <a:ext cx="300930" cy="30093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92" name="Google Shape;192;p5"/>
          <p:cNvSpPr txBox="1"/>
          <p:nvPr/>
        </p:nvSpPr>
        <p:spPr>
          <a:xfrm>
            <a:off x="10150808" y="4706050"/>
            <a:ext cx="6619861"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lt1"/>
                </a:solidFill>
                <a:latin typeface="Calibri"/>
                <a:ea typeface="Calibri"/>
                <a:cs typeface="Calibri"/>
                <a:sym typeface="Calibri"/>
              </a:rPr>
              <a:t>이미지를 넣어주세요</a:t>
            </a:r>
            <a:endParaRPr sz="1800" b="1">
              <a:solidFill>
                <a:schemeClr val="lt1"/>
              </a:solidFill>
              <a:latin typeface="Calibri"/>
              <a:ea typeface="Calibri"/>
              <a:cs typeface="Calibri"/>
              <a:sym typeface="Calibri"/>
            </a:endParaRPr>
          </a:p>
        </p:txBody>
      </p:sp>
      <p:graphicFrame>
        <p:nvGraphicFramePr>
          <p:cNvPr id="193" name="Google Shape;193;p5"/>
          <p:cNvGraphicFramePr/>
          <p:nvPr/>
        </p:nvGraphicFramePr>
        <p:xfrm>
          <a:off x="914465" y="5802900"/>
          <a:ext cx="6186400" cy="2617210"/>
        </p:xfrm>
        <a:graphic>
          <a:graphicData uri="http://schemas.openxmlformats.org/drawingml/2006/table">
            <a:tbl>
              <a:tblPr firstRow="1" bandRow="1">
                <a:noFill/>
                <a:tableStyleId>{24EA0A09-C25B-490B-B65F-1AAF4D481DCB}</a:tableStyleId>
              </a:tblPr>
              <a:tblGrid>
                <a:gridCol w="1060025">
                  <a:extLst>
                    <a:ext uri="{9D8B030D-6E8A-4147-A177-3AD203B41FA5}">
                      <a16:colId xmlns:a16="http://schemas.microsoft.com/office/drawing/2014/main" val="20000"/>
                    </a:ext>
                  </a:extLst>
                </a:gridCol>
                <a:gridCol w="2033175">
                  <a:extLst>
                    <a:ext uri="{9D8B030D-6E8A-4147-A177-3AD203B41FA5}">
                      <a16:colId xmlns:a16="http://schemas.microsoft.com/office/drawing/2014/main" val="20001"/>
                    </a:ext>
                  </a:extLst>
                </a:gridCol>
                <a:gridCol w="1060025">
                  <a:extLst>
                    <a:ext uri="{9D8B030D-6E8A-4147-A177-3AD203B41FA5}">
                      <a16:colId xmlns:a16="http://schemas.microsoft.com/office/drawing/2014/main" val="20002"/>
                    </a:ext>
                  </a:extLst>
                </a:gridCol>
                <a:gridCol w="2033175">
                  <a:extLst>
                    <a:ext uri="{9D8B030D-6E8A-4147-A177-3AD203B41FA5}">
                      <a16:colId xmlns:a16="http://schemas.microsoft.com/office/drawing/2014/main" val="20003"/>
                    </a:ext>
                  </a:extLst>
                </a:gridCol>
              </a:tblGrid>
              <a:tr h="432000">
                <a:tc>
                  <a:txBody>
                    <a:bodyPr/>
                    <a:lstStyle/>
                    <a:p>
                      <a:pPr marL="0" marR="0" lvl="0" indent="0" algn="l" rtl="0">
                        <a:spcBef>
                          <a:spcPts val="0"/>
                        </a:spcBef>
                        <a:spcAft>
                          <a:spcPts val="0"/>
                        </a:spcAft>
                        <a:buNone/>
                      </a:pPr>
                      <a:r>
                        <a:rPr lang="en-US" sz="1200" b="1" u="none" strike="noStrike" cap="none">
                          <a:solidFill>
                            <a:srgbClr val="262626"/>
                          </a:solidFill>
                          <a:latin typeface="Malgun Gothic"/>
                          <a:ea typeface="Malgun Gothic"/>
                          <a:cs typeface="Malgun Gothic"/>
                          <a:sym typeface="Malgun Gothic"/>
                        </a:rPr>
                        <a:t>프로젝트</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200" b="0" u="none" strike="noStrike" cap="none">
                          <a:solidFill>
                            <a:srgbClr val="262626"/>
                          </a:solidFill>
                          <a:latin typeface="Malgun Gothic"/>
                          <a:ea typeface="Malgun Gothic"/>
                          <a:cs typeface="Malgun Gothic"/>
                          <a:sym typeface="Malgun Gothic"/>
                        </a:rPr>
                        <a:t>000구축</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200" b="1" u="none" strike="noStrike" cap="none">
                          <a:solidFill>
                            <a:srgbClr val="262626"/>
                          </a:solidFill>
                          <a:latin typeface="Malgun Gothic"/>
                          <a:ea typeface="Malgun Gothic"/>
                          <a:cs typeface="Malgun Gothic"/>
                          <a:sym typeface="Malgun Gothic"/>
                        </a:rPr>
                        <a:t>기여도</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200" b="0" u="none" strike="noStrike" cap="none">
                          <a:solidFill>
                            <a:srgbClr val="262626"/>
                          </a:solidFill>
                          <a:latin typeface="Malgun Gothic"/>
                          <a:ea typeface="Malgun Gothic"/>
                          <a:cs typeface="Malgun Gothic"/>
                          <a:sym typeface="Malgun Gothic"/>
                        </a:rPr>
                        <a:t>40%</a:t>
                      </a:r>
                      <a:endParaRPr sz="1200" b="0" u="none" strike="noStrike" cap="none">
                        <a:solidFill>
                          <a:srgbClr val="262626"/>
                        </a:solidFill>
                        <a:latin typeface="Malgun Gothic"/>
                        <a:ea typeface="Malgun Gothic"/>
                        <a:cs typeface="Malgun Gothic"/>
                        <a:sym typeface="Malgun Gothic"/>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432000">
                <a:tc>
                  <a:txBody>
                    <a:bodyPr/>
                    <a:lstStyle/>
                    <a:p>
                      <a:pPr marL="0" marR="0" lvl="0" indent="0" algn="l" rtl="0">
                        <a:spcBef>
                          <a:spcPts val="0"/>
                        </a:spcBef>
                        <a:spcAft>
                          <a:spcPts val="0"/>
                        </a:spcAft>
                        <a:buNone/>
                      </a:pPr>
                      <a:r>
                        <a:rPr lang="en-US" sz="1200" b="1" u="none" strike="noStrike" cap="none">
                          <a:solidFill>
                            <a:srgbClr val="262626"/>
                          </a:solidFill>
                          <a:latin typeface="Malgun Gothic"/>
                          <a:ea typeface="Malgun Gothic"/>
                          <a:cs typeface="Malgun Gothic"/>
                          <a:sym typeface="Malgun Gothic"/>
                        </a:rPr>
                        <a:t>역할</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200" b="0" u="none" strike="noStrike" cap="none">
                          <a:solidFill>
                            <a:srgbClr val="262626"/>
                          </a:solidFill>
                          <a:latin typeface="Malgun Gothic"/>
                          <a:ea typeface="Malgun Gothic"/>
                          <a:cs typeface="Malgun Gothic"/>
                          <a:sym typeface="Malgun Gothic"/>
                        </a:rPr>
                        <a:t>프론트엔드</a:t>
                      </a:r>
                      <a:endParaRPr sz="1200" b="0" u="none" strike="noStrike" cap="none">
                        <a:solidFill>
                          <a:srgbClr val="262626"/>
                        </a:solidFill>
                        <a:latin typeface="Malgun Gothic"/>
                        <a:ea typeface="Malgun Gothic"/>
                        <a:cs typeface="Malgun Gothic"/>
                        <a:sym typeface="Malgun Gothic"/>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200" b="1" u="none" strike="noStrike" cap="none">
                          <a:solidFill>
                            <a:srgbClr val="262626"/>
                          </a:solidFill>
                          <a:latin typeface="Malgun Gothic"/>
                          <a:ea typeface="Malgun Gothic"/>
                          <a:cs typeface="Malgun Gothic"/>
                          <a:sym typeface="Malgun Gothic"/>
                        </a:rPr>
                        <a:t>사용언어</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200" b="0" u="none" strike="noStrike" cap="none">
                          <a:solidFill>
                            <a:srgbClr val="262626"/>
                          </a:solidFill>
                          <a:latin typeface="Malgun Gothic"/>
                          <a:ea typeface="Malgun Gothic"/>
                          <a:cs typeface="Malgun Gothic"/>
                          <a:sym typeface="Malgun Gothic"/>
                        </a:rPr>
                        <a:t>JAVA, Mongo DB, Windows</a:t>
                      </a:r>
                      <a:endParaRPr sz="1200" b="0" u="none" strike="noStrike" cap="none">
                        <a:solidFill>
                          <a:srgbClr val="262626"/>
                        </a:solidFill>
                        <a:latin typeface="Malgun Gothic"/>
                        <a:ea typeface="Malgun Gothic"/>
                        <a:cs typeface="Malgun Gothic"/>
                        <a:sym typeface="Malgun Gothic"/>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32000">
                <a:tc>
                  <a:txBody>
                    <a:bodyPr/>
                    <a:lstStyle/>
                    <a:p>
                      <a:pPr marL="0" marR="0" lvl="0" indent="0" algn="l" rtl="0">
                        <a:spcBef>
                          <a:spcPts val="0"/>
                        </a:spcBef>
                        <a:spcAft>
                          <a:spcPts val="0"/>
                        </a:spcAft>
                        <a:buNone/>
                      </a:pPr>
                      <a:r>
                        <a:rPr lang="en-US" sz="1200" b="1" u="none" strike="noStrike" cap="none">
                          <a:solidFill>
                            <a:srgbClr val="262626"/>
                          </a:solidFill>
                          <a:latin typeface="Malgun Gothic"/>
                          <a:ea typeface="Malgun Gothic"/>
                          <a:cs typeface="Malgun Gothic"/>
                          <a:sym typeface="Malgun Gothic"/>
                        </a:rPr>
                        <a:t>기간</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gridSpan="3">
                  <a:txBody>
                    <a:bodyPr/>
                    <a:lstStyle/>
                    <a:p>
                      <a:pPr marL="0" marR="0" lvl="0" indent="0" algn="l" rtl="0">
                        <a:spcBef>
                          <a:spcPts val="0"/>
                        </a:spcBef>
                        <a:spcAft>
                          <a:spcPts val="0"/>
                        </a:spcAft>
                        <a:buNone/>
                      </a:pPr>
                      <a:r>
                        <a:rPr lang="en-US" sz="1200" b="0" u="none" strike="noStrike" cap="none">
                          <a:solidFill>
                            <a:srgbClr val="262626"/>
                          </a:solidFill>
                          <a:latin typeface="Malgun Gothic"/>
                          <a:ea typeface="Malgun Gothic"/>
                          <a:cs typeface="Malgun Gothic"/>
                          <a:sym typeface="Malgun Gothic"/>
                        </a:rPr>
                        <a:t>202</a:t>
                      </a:r>
                      <a:r>
                        <a:rPr lang="en-US" sz="1200">
                          <a:solidFill>
                            <a:srgbClr val="262626"/>
                          </a:solidFill>
                          <a:latin typeface="Malgun Gothic"/>
                          <a:ea typeface="Malgun Gothic"/>
                          <a:cs typeface="Malgun Gothic"/>
                          <a:sym typeface="Malgun Gothic"/>
                        </a:rPr>
                        <a:t>1</a:t>
                      </a:r>
                      <a:r>
                        <a:rPr lang="en-US" sz="1200" b="0" u="none" strike="noStrike" cap="none">
                          <a:solidFill>
                            <a:srgbClr val="262626"/>
                          </a:solidFill>
                          <a:latin typeface="Malgun Gothic"/>
                          <a:ea typeface="Malgun Gothic"/>
                          <a:cs typeface="Malgun Gothic"/>
                          <a:sym typeface="Malgun Gothic"/>
                        </a:rPr>
                        <a:t>.</a:t>
                      </a:r>
                      <a:r>
                        <a:rPr lang="en-US" sz="1200">
                          <a:solidFill>
                            <a:srgbClr val="262626"/>
                          </a:solidFill>
                          <a:latin typeface="Malgun Gothic"/>
                          <a:ea typeface="Malgun Gothic"/>
                          <a:cs typeface="Malgun Gothic"/>
                          <a:sym typeface="Malgun Gothic"/>
                        </a:rPr>
                        <a:t>10</a:t>
                      </a:r>
                      <a:r>
                        <a:rPr lang="en-US" sz="1200" b="0" u="none" strike="noStrike" cap="none">
                          <a:solidFill>
                            <a:srgbClr val="262626"/>
                          </a:solidFill>
                          <a:latin typeface="Malgun Gothic"/>
                          <a:ea typeface="Malgun Gothic"/>
                          <a:cs typeface="Malgun Gothic"/>
                          <a:sym typeface="Malgun Gothic"/>
                        </a:rPr>
                        <a:t>.01 ~ 202</a:t>
                      </a:r>
                      <a:r>
                        <a:rPr lang="en-US" sz="1200">
                          <a:solidFill>
                            <a:srgbClr val="262626"/>
                          </a:solidFill>
                          <a:latin typeface="Malgun Gothic"/>
                          <a:ea typeface="Malgun Gothic"/>
                          <a:cs typeface="Malgun Gothic"/>
                          <a:sym typeface="Malgun Gothic"/>
                        </a:rPr>
                        <a:t>1</a:t>
                      </a:r>
                      <a:r>
                        <a:rPr lang="en-US" sz="1200" b="0" u="none" strike="noStrike" cap="none">
                          <a:solidFill>
                            <a:srgbClr val="262626"/>
                          </a:solidFill>
                          <a:latin typeface="Malgun Gothic"/>
                          <a:ea typeface="Malgun Gothic"/>
                          <a:cs typeface="Malgun Gothic"/>
                          <a:sym typeface="Malgun Gothic"/>
                        </a:rPr>
                        <a:t>.</a:t>
                      </a:r>
                      <a:r>
                        <a:rPr lang="en-US" sz="1200">
                          <a:solidFill>
                            <a:srgbClr val="262626"/>
                          </a:solidFill>
                          <a:latin typeface="Malgun Gothic"/>
                          <a:ea typeface="Malgun Gothic"/>
                          <a:cs typeface="Malgun Gothic"/>
                          <a:sym typeface="Malgun Gothic"/>
                        </a:rPr>
                        <a:t>12</a:t>
                      </a:r>
                      <a:r>
                        <a:rPr lang="en-US" sz="1200" b="0" u="none" strike="noStrike" cap="none">
                          <a:solidFill>
                            <a:srgbClr val="262626"/>
                          </a:solidFill>
                          <a:latin typeface="Malgun Gothic"/>
                          <a:ea typeface="Malgun Gothic"/>
                          <a:cs typeface="Malgun Gothic"/>
                          <a:sym typeface="Malgun Gothic"/>
                        </a:rPr>
                        <a:t>.31 (1년)</a:t>
                      </a:r>
                      <a:endParaRPr sz="1200" b="0" u="none" strike="noStrike" cap="none">
                        <a:solidFill>
                          <a:srgbClr val="262626"/>
                        </a:solidFill>
                        <a:latin typeface="Malgun Gothic"/>
                        <a:ea typeface="Malgun Gothic"/>
                        <a:cs typeface="Malgun Gothic"/>
                        <a:sym typeface="Malgun Gothic"/>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hMerge="1">
                  <a:txBody>
                    <a:bodyPr/>
                    <a:lstStyle/>
                    <a:p>
                      <a:endParaRPr lang="ko-KR"/>
                    </a:p>
                  </a:txBody>
                  <a:tcPr/>
                </a:tc>
                <a:tc hMerge="1">
                  <a:txBody>
                    <a:bodyPr/>
                    <a:lstStyle/>
                    <a:p>
                      <a:endParaRPr lang="ko-KR"/>
                    </a:p>
                  </a:txBody>
                  <a:tcPr/>
                </a:tc>
                <a:extLst>
                  <a:ext uri="{0D108BD9-81ED-4DB2-BD59-A6C34878D82A}">
                    <a16:rowId xmlns:a16="http://schemas.microsoft.com/office/drawing/2014/main" val="10002"/>
                  </a:ext>
                </a:extLst>
              </a:tr>
              <a:tr h="864000">
                <a:tc>
                  <a:txBody>
                    <a:bodyPr/>
                    <a:lstStyle/>
                    <a:p>
                      <a:pPr marL="0" marR="0" lvl="0" indent="0" algn="l" rtl="0">
                        <a:spcBef>
                          <a:spcPts val="0"/>
                        </a:spcBef>
                        <a:spcAft>
                          <a:spcPts val="0"/>
                        </a:spcAft>
                        <a:buNone/>
                      </a:pPr>
                      <a:r>
                        <a:rPr lang="en-US" sz="1200" b="1" u="none" strike="noStrike" cap="none">
                          <a:solidFill>
                            <a:srgbClr val="262626"/>
                          </a:solidFill>
                          <a:latin typeface="Malgun Gothic"/>
                          <a:ea typeface="Malgun Gothic"/>
                          <a:cs typeface="Malgun Gothic"/>
                          <a:sym typeface="Malgun Gothic"/>
                        </a:rPr>
                        <a:t>내용</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gridSpan="3">
                  <a:txBody>
                    <a:bodyPr/>
                    <a:lstStyle/>
                    <a:p>
                      <a:pPr marL="90000" marR="0" lvl="0" indent="-90000" algn="l" rtl="0">
                        <a:lnSpc>
                          <a:spcPct val="120000"/>
                        </a:lnSpc>
                        <a:spcBef>
                          <a:spcPts val="0"/>
                        </a:spcBef>
                        <a:spcAft>
                          <a:spcPts val="0"/>
                        </a:spcAft>
                        <a:buClr>
                          <a:srgbClr val="262626"/>
                        </a:buClr>
                        <a:buSzPts val="1200"/>
                        <a:buFont typeface="Arial"/>
                        <a:buChar char="•"/>
                      </a:pPr>
                      <a:r>
                        <a:rPr lang="en-US" sz="1200" b="0" u="none" strike="noStrike" cap="none">
                          <a:solidFill>
                            <a:srgbClr val="262626"/>
                          </a:solidFill>
                          <a:latin typeface="Malgun Gothic"/>
                          <a:ea typeface="Malgun Gothic"/>
                          <a:cs typeface="Malgun Gothic"/>
                          <a:sym typeface="Malgun Gothic"/>
                        </a:rPr>
                        <a:t>내용을 입력하세요 내용을 입력하세요</a:t>
                      </a:r>
                      <a:endParaRPr sz="1200" b="0" u="none" strike="noStrike" cap="none">
                        <a:solidFill>
                          <a:srgbClr val="262626"/>
                        </a:solidFill>
                        <a:latin typeface="Malgun Gothic"/>
                        <a:ea typeface="Malgun Gothic"/>
                        <a:cs typeface="Malgun Gothic"/>
                        <a:sym typeface="Malgun Gothic"/>
                      </a:endParaRPr>
                    </a:p>
                    <a:p>
                      <a:pPr marL="90000" marR="0" lvl="0" indent="-90000" algn="l" rtl="0">
                        <a:lnSpc>
                          <a:spcPct val="120000"/>
                        </a:lnSpc>
                        <a:spcBef>
                          <a:spcPts val="0"/>
                        </a:spcBef>
                        <a:spcAft>
                          <a:spcPts val="0"/>
                        </a:spcAft>
                        <a:buClr>
                          <a:srgbClr val="262626"/>
                        </a:buClr>
                        <a:buSzPts val="1200"/>
                        <a:buFont typeface="Arial"/>
                        <a:buChar char="•"/>
                      </a:pPr>
                      <a:r>
                        <a:rPr lang="en-US" sz="1200" b="0" u="none" strike="noStrike" cap="none">
                          <a:solidFill>
                            <a:srgbClr val="262626"/>
                          </a:solidFill>
                          <a:latin typeface="Malgun Gothic"/>
                          <a:ea typeface="Malgun Gothic"/>
                          <a:cs typeface="Malgun Gothic"/>
                          <a:sym typeface="Malgun Gothic"/>
                        </a:rPr>
                        <a:t>내용을 입력하세요 내용을 입력하세요</a:t>
                      </a:r>
                      <a:endParaRPr sz="1200" b="0" u="none" strike="noStrike" cap="none">
                        <a:solidFill>
                          <a:srgbClr val="262626"/>
                        </a:solidFill>
                        <a:latin typeface="Malgun Gothic"/>
                        <a:ea typeface="Malgun Gothic"/>
                        <a:cs typeface="Malgun Gothic"/>
                        <a:sym typeface="Malgun Gothic"/>
                      </a:endParaRPr>
                    </a:p>
                    <a:p>
                      <a:pPr marL="90000" marR="0" lvl="0" indent="-90000" algn="l" rtl="0">
                        <a:lnSpc>
                          <a:spcPct val="120000"/>
                        </a:lnSpc>
                        <a:spcBef>
                          <a:spcPts val="0"/>
                        </a:spcBef>
                        <a:spcAft>
                          <a:spcPts val="0"/>
                        </a:spcAft>
                        <a:buClr>
                          <a:srgbClr val="262626"/>
                        </a:buClr>
                        <a:buSzPts val="1200"/>
                        <a:buFont typeface="Arial"/>
                        <a:buChar char="•"/>
                      </a:pPr>
                      <a:r>
                        <a:rPr lang="en-US" sz="1200" b="0" u="none" strike="noStrike" cap="none">
                          <a:solidFill>
                            <a:srgbClr val="262626"/>
                          </a:solidFill>
                          <a:latin typeface="Malgun Gothic"/>
                          <a:ea typeface="Malgun Gothic"/>
                          <a:cs typeface="Malgun Gothic"/>
                          <a:sym typeface="Malgun Gothic"/>
                        </a:rPr>
                        <a:t>내용을 입력하세요 내용을 입력하세요</a:t>
                      </a:r>
                      <a:endParaRPr/>
                    </a:p>
                  </a:txBody>
                  <a:tcPr marL="91450" marR="91450" marT="72000" marB="720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hMerge="1">
                  <a:txBody>
                    <a:bodyPr/>
                    <a:lstStyle/>
                    <a:p>
                      <a:endParaRPr lang="ko-KR"/>
                    </a:p>
                  </a:txBody>
                  <a:tcPr/>
                </a:tc>
                <a:tc hMerge="1">
                  <a:txBody>
                    <a:bodyPr/>
                    <a:lstStyle/>
                    <a:p>
                      <a:endParaRPr lang="ko-KR"/>
                    </a:p>
                  </a:txBody>
                  <a:tcPr/>
                </a:tc>
                <a:extLst>
                  <a:ext uri="{0D108BD9-81ED-4DB2-BD59-A6C34878D82A}">
                    <a16:rowId xmlns:a16="http://schemas.microsoft.com/office/drawing/2014/main" val="10003"/>
                  </a:ext>
                </a:extLst>
              </a:tr>
              <a:tr h="432000">
                <a:tc>
                  <a:txBody>
                    <a:bodyPr/>
                    <a:lstStyle/>
                    <a:p>
                      <a:pPr marL="0" marR="0" lvl="0" indent="0" algn="l" rtl="0">
                        <a:spcBef>
                          <a:spcPts val="0"/>
                        </a:spcBef>
                        <a:spcAft>
                          <a:spcPts val="0"/>
                        </a:spcAft>
                        <a:buNone/>
                      </a:pPr>
                      <a:r>
                        <a:rPr lang="en-US" sz="1200" b="1" u="none" strike="noStrike" cap="none">
                          <a:solidFill>
                            <a:srgbClr val="262626"/>
                          </a:solidFill>
                          <a:latin typeface="Malgun Gothic"/>
                          <a:ea typeface="Malgun Gothic"/>
                          <a:cs typeface="Malgun Gothic"/>
                          <a:sym typeface="Malgun Gothic"/>
                        </a:rPr>
                        <a:t>링크</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gridSpan="3">
                  <a:txBody>
                    <a:bodyPr/>
                    <a:lstStyle/>
                    <a:p>
                      <a:pPr marL="0" marR="0" lvl="0" indent="0" algn="l" rtl="0">
                        <a:spcBef>
                          <a:spcPts val="0"/>
                        </a:spcBef>
                        <a:spcAft>
                          <a:spcPts val="0"/>
                        </a:spcAft>
                        <a:buNone/>
                      </a:pPr>
                      <a:r>
                        <a:rPr lang="en-US" sz="1200" b="0" u="none" strike="noStrike" cap="none">
                          <a:solidFill>
                            <a:srgbClr val="262626"/>
                          </a:solidFill>
                          <a:latin typeface="Malgun Gothic"/>
                          <a:ea typeface="Malgun Gothic"/>
                          <a:cs typeface="Malgun Gothic"/>
                          <a:sym typeface="Malgun Gothic"/>
                        </a:rPr>
                        <a:t>https://multicampus.com/creal</a:t>
                      </a:r>
                      <a:endParaRPr sz="1200" b="0" u="none" strike="noStrike" cap="none">
                        <a:solidFill>
                          <a:srgbClr val="262626"/>
                        </a:solidFill>
                        <a:latin typeface="Malgun Gothic"/>
                        <a:ea typeface="Malgun Gothic"/>
                        <a:cs typeface="Malgun Gothic"/>
                        <a:sym typeface="Malgun Gothic"/>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hMerge="1">
                  <a:txBody>
                    <a:bodyPr/>
                    <a:lstStyle/>
                    <a:p>
                      <a:endParaRPr lang="ko-KR"/>
                    </a:p>
                  </a:txBody>
                  <a:tcPr/>
                </a:tc>
                <a:tc hMerge="1">
                  <a:txBody>
                    <a:bodyPr/>
                    <a:lstStyle/>
                    <a:p>
                      <a:endParaRPr lang="ko-KR"/>
                    </a:p>
                  </a:txBody>
                  <a:tcPr/>
                </a:tc>
                <a:extLst>
                  <a:ext uri="{0D108BD9-81ED-4DB2-BD59-A6C34878D82A}">
                    <a16:rowId xmlns:a16="http://schemas.microsoft.com/office/drawing/2014/main" val="10004"/>
                  </a:ext>
                </a:extLst>
              </a:tr>
            </a:tbl>
          </a:graphicData>
        </a:graphic>
      </p:graphicFrame>
      <p:pic>
        <p:nvPicPr>
          <p:cNvPr id="194" name="Google Shape;194;p5"/>
          <p:cNvPicPr preferRelativeResize="0"/>
          <p:nvPr/>
        </p:nvPicPr>
        <p:blipFill rotWithShape="1">
          <a:blip r:embed="rId4">
            <a:alphaModFix/>
          </a:blip>
          <a:srcRect/>
          <a:stretch/>
        </p:blipFill>
        <p:spPr>
          <a:xfrm>
            <a:off x="16055113" y="9791700"/>
            <a:ext cx="1547087" cy="24804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6"/>
          <p:cNvSpPr/>
          <p:nvPr/>
        </p:nvSpPr>
        <p:spPr>
          <a:xfrm>
            <a:off x="9492063" y="1226150"/>
            <a:ext cx="7648149" cy="4247146"/>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0" name="Google Shape;200;p6"/>
          <p:cNvSpPr txBox="1"/>
          <p:nvPr/>
        </p:nvSpPr>
        <p:spPr>
          <a:xfrm>
            <a:off x="11334223" y="9280868"/>
            <a:ext cx="6171429" cy="42999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a:solidFill>
                  <a:srgbClr val="000000"/>
                </a:solidFill>
                <a:latin typeface="Arial"/>
                <a:ea typeface="Arial"/>
                <a:cs typeface="Arial"/>
                <a:sym typeface="Arial"/>
              </a:rPr>
              <a:t>Project Name</a:t>
            </a:r>
            <a:endParaRPr sz="1800">
              <a:solidFill>
                <a:schemeClr val="dk1"/>
              </a:solidFill>
              <a:latin typeface="Calibri"/>
              <a:ea typeface="Calibri"/>
              <a:cs typeface="Calibri"/>
              <a:sym typeface="Calibri"/>
            </a:endParaRPr>
          </a:p>
        </p:txBody>
      </p:sp>
      <p:sp>
        <p:nvSpPr>
          <p:cNvPr id="201" name="Google Shape;201;p6"/>
          <p:cNvSpPr txBox="1"/>
          <p:nvPr/>
        </p:nvSpPr>
        <p:spPr>
          <a:xfrm>
            <a:off x="958095" y="9371343"/>
            <a:ext cx="7385714" cy="2490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rgbClr val="000000"/>
                </a:solidFill>
                <a:latin typeface="Arial"/>
                <a:ea typeface="Arial"/>
                <a:cs typeface="Arial"/>
                <a:sym typeface="Arial"/>
              </a:rPr>
              <a:t>[캡션] 사진에 대한 부가설명을 써주세요</a:t>
            </a:r>
            <a:endParaRPr sz="1800">
              <a:solidFill>
                <a:schemeClr val="dk1"/>
              </a:solidFill>
              <a:latin typeface="Calibri"/>
              <a:ea typeface="Calibri"/>
              <a:cs typeface="Calibri"/>
              <a:sym typeface="Calibri"/>
            </a:endParaRPr>
          </a:p>
        </p:txBody>
      </p:sp>
      <p:sp>
        <p:nvSpPr>
          <p:cNvPr id="202" name="Google Shape;202;p6"/>
          <p:cNvSpPr txBox="1"/>
          <p:nvPr/>
        </p:nvSpPr>
        <p:spPr>
          <a:xfrm>
            <a:off x="16868603" y="615896"/>
            <a:ext cx="637049" cy="42999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a:solidFill>
                  <a:srgbClr val="000000"/>
                </a:solidFill>
                <a:latin typeface="Arial"/>
                <a:ea typeface="Arial"/>
                <a:cs typeface="Arial"/>
                <a:sym typeface="Arial"/>
              </a:rPr>
              <a:t>06</a:t>
            </a:r>
            <a:endParaRPr sz="1800">
              <a:solidFill>
                <a:schemeClr val="dk1"/>
              </a:solidFill>
              <a:latin typeface="Calibri"/>
              <a:ea typeface="Calibri"/>
              <a:cs typeface="Calibri"/>
              <a:sym typeface="Calibri"/>
            </a:endParaRPr>
          </a:p>
        </p:txBody>
      </p:sp>
      <p:sp>
        <p:nvSpPr>
          <p:cNvPr id="203" name="Google Shape;203;p6"/>
          <p:cNvSpPr txBox="1"/>
          <p:nvPr/>
        </p:nvSpPr>
        <p:spPr>
          <a:xfrm>
            <a:off x="958095" y="741325"/>
            <a:ext cx="6171429" cy="4299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Arial"/>
                <a:ea typeface="Arial"/>
                <a:cs typeface="Arial"/>
                <a:sym typeface="Arial"/>
              </a:rPr>
              <a:t>Idea</a:t>
            </a:r>
            <a:endParaRPr sz="1800">
              <a:solidFill>
                <a:schemeClr val="dk1"/>
              </a:solidFill>
              <a:latin typeface="Calibri"/>
              <a:ea typeface="Calibri"/>
              <a:cs typeface="Calibri"/>
              <a:sym typeface="Calibri"/>
            </a:endParaRPr>
          </a:p>
        </p:txBody>
      </p:sp>
      <p:sp>
        <p:nvSpPr>
          <p:cNvPr id="204" name="Google Shape;204;p6"/>
          <p:cNvSpPr txBox="1"/>
          <p:nvPr/>
        </p:nvSpPr>
        <p:spPr>
          <a:xfrm>
            <a:off x="10133333" y="5891162"/>
            <a:ext cx="7828571" cy="20130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rgbClr val="000000"/>
                </a:solidFill>
                <a:latin typeface="Arial"/>
                <a:ea typeface="Arial"/>
                <a:cs typeface="Arial"/>
                <a:sym typeface="Arial"/>
              </a:rPr>
              <a:t>프로젝트의 아이디어 단계에 대한 설명을 써주세요. 프로젝트의 아이디어 단계에 대한 설명을 써주세요. 프로젝트의 아이디어 단계에 대한 설명을 써주세요. 프로젝트의 아이디어 단계에 대한 설명을 써주세요. 프로젝트의 아이디어 단계에 대한 설명을 써주세요. 프로젝트의 아이디어 단계에 대한 설명을 써주세요. </a:t>
            </a:r>
            <a:endParaRPr/>
          </a:p>
          <a:p>
            <a:pPr marL="0" marR="0" lvl="0" indent="0" algn="l" rtl="0">
              <a:spcBef>
                <a:spcPts val="0"/>
              </a:spcBef>
              <a:spcAft>
                <a:spcPts val="0"/>
              </a:spcAft>
              <a:buNone/>
            </a:pPr>
            <a:endParaRPr sz="1100">
              <a:solidFill>
                <a:srgbClr val="000000"/>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5" name="Google Shape;205;p6"/>
          <p:cNvPicPr preferRelativeResize="0"/>
          <p:nvPr/>
        </p:nvPicPr>
        <p:blipFill rotWithShape="1">
          <a:blip r:embed="rId3">
            <a:alphaModFix/>
          </a:blip>
          <a:srcRect/>
          <a:stretch/>
        </p:blipFill>
        <p:spPr>
          <a:xfrm>
            <a:off x="958095" y="1226150"/>
            <a:ext cx="8126925" cy="8120910"/>
          </a:xfrm>
          <a:prstGeom prst="rect">
            <a:avLst/>
          </a:prstGeom>
          <a:noFill/>
          <a:ln>
            <a:noFill/>
          </a:ln>
        </p:spPr>
      </p:pic>
      <p:grpSp>
        <p:nvGrpSpPr>
          <p:cNvPr id="206" name="Google Shape;206;p6"/>
          <p:cNvGrpSpPr/>
          <p:nvPr/>
        </p:nvGrpSpPr>
        <p:grpSpPr>
          <a:xfrm>
            <a:off x="9525000" y="5900686"/>
            <a:ext cx="300930" cy="843836"/>
            <a:chOff x="4419600" y="1404064"/>
            <a:chExt cx="300930" cy="843836"/>
          </a:xfrm>
        </p:grpSpPr>
        <p:sp>
          <p:nvSpPr>
            <p:cNvPr id="207" name="Google Shape;207;p6"/>
            <p:cNvSpPr/>
            <p:nvPr/>
          </p:nvSpPr>
          <p:spPr>
            <a:xfrm>
              <a:off x="4419600" y="1404064"/>
              <a:ext cx="300930" cy="30093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8" name="Google Shape;208;p6"/>
            <p:cNvSpPr/>
            <p:nvPr/>
          </p:nvSpPr>
          <p:spPr>
            <a:xfrm>
              <a:off x="4419600" y="1946970"/>
              <a:ext cx="300930" cy="30093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09" name="Google Shape;209;p6"/>
          <p:cNvSpPr/>
          <p:nvPr/>
        </p:nvSpPr>
        <p:spPr>
          <a:xfrm>
            <a:off x="925437" y="1231592"/>
            <a:ext cx="8159583" cy="8115467"/>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0" name="Google Shape;210;p6"/>
          <p:cNvSpPr txBox="1"/>
          <p:nvPr/>
        </p:nvSpPr>
        <p:spPr>
          <a:xfrm>
            <a:off x="1632431" y="4767437"/>
            <a:ext cx="676001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lt1"/>
                </a:solidFill>
                <a:latin typeface="Calibri"/>
                <a:ea typeface="Calibri"/>
                <a:cs typeface="Calibri"/>
                <a:sym typeface="Calibri"/>
              </a:rPr>
              <a:t>이미지를 넣어주세요</a:t>
            </a:r>
            <a:endParaRPr sz="1800" b="1">
              <a:solidFill>
                <a:schemeClr val="lt1"/>
              </a:solidFill>
              <a:latin typeface="Calibri"/>
              <a:ea typeface="Calibri"/>
              <a:cs typeface="Calibri"/>
              <a:sym typeface="Calibri"/>
            </a:endParaRPr>
          </a:p>
        </p:txBody>
      </p:sp>
      <p:sp>
        <p:nvSpPr>
          <p:cNvPr id="211" name="Google Shape;211;p6"/>
          <p:cNvSpPr txBox="1"/>
          <p:nvPr/>
        </p:nvSpPr>
        <p:spPr>
          <a:xfrm>
            <a:off x="10006206" y="3283858"/>
            <a:ext cx="6619861"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lt1"/>
                </a:solidFill>
                <a:latin typeface="Calibri"/>
                <a:ea typeface="Calibri"/>
                <a:cs typeface="Calibri"/>
                <a:sym typeface="Calibri"/>
              </a:rPr>
              <a:t>이미지를 넣어주세요</a:t>
            </a:r>
            <a:endParaRPr sz="1800" b="1">
              <a:solidFill>
                <a:schemeClr val="lt1"/>
              </a:solidFill>
              <a:latin typeface="Calibri"/>
              <a:ea typeface="Calibri"/>
              <a:cs typeface="Calibri"/>
              <a:sym typeface="Calibri"/>
            </a:endParaRPr>
          </a:p>
        </p:txBody>
      </p:sp>
      <p:pic>
        <p:nvPicPr>
          <p:cNvPr id="212" name="Google Shape;212;p6"/>
          <p:cNvPicPr preferRelativeResize="0"/>
          <p:nvPr/>
        </p:nvPicPr>
        <p:blipFill rotWithShape="1">
          <a:blip r:embed="rId4">
            <a:alphaModFix/>
          </a:blip>
          <a:srcRect/>
          <a:stretch/>
        </p:blipFill>
        <p:spPr>
          <a:xfrm>
            <a:off x="533400" y="354582"/>
            <a:ext cx="1547087" cy="24804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7"/>
          <p:cNvSpPr/>
          <p:nvPr/>
        </p:nvSpPr>
        <p:spPr>
          <a:xfrm>
            <a:off x="7772399" y="1018752"/>
            <a:ext cx="9683441" cy="6282266"/>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9" name="Google Shape;219;p7"/>
          <p:cNvSpPr/>
          <p:nvPr/>
        </p:nvSpPr>
        <p:spPr>
          <a:xfrm>
            <a:off x="3026183" y="1018752"/>
            <a:ext cx="4481482" cy="4249534"/>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0" name="Google Shape;220;p7"/>
          <p:cNvSpPr/>
          <p:nvPr/>
        </p:nvSpPr>
        <p:spPr>
          <a:xfrm>
            <a:off x="4365172" y="5494188"/>
            <a:ext cx="3139155" cy="4277628"/>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1" name="Google Shape;221;p7"/>
          <p:cNvSpPr txBox="1"/>
          <p:nvPr/>
        </p:nvSpPr>
        <p:spPr>
          <a:xfrm>
            <a:off x="11295238" y="9275632"/>
            <a:ext cx="6171429" cy="42999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a:solidFill>
                  <a:srgbClr val="000000"/>
                </a:solidFill>
                <a:latin typeface="Arial"/>
                <a:ea typeface="Arial"/>
                <a:cs typeface="Arial"/>
                <a:sym typeface="Arial"/>
              </a:rPr>
              <a:t>Project Name</a:t>
            </a:r>
            <a:endParaRPr sz="1800">
              <a:solidFill>
                <a:schemeClr val="dk1"/>
              </a:solidFill>
              <a:latin typeface="Calibri"/>
              <a:ea typeface="Calibri"/>
              <a:cs typeface="Calibri"/>
              <a:sym typeface="Calibri"/>
            </a:endParaRPr>
          </a:p>
        </p:txBody>
      </p:sp>
      <p:sp>
        <p:nvSpPr>
          <p:cNvPr id="222" name="Google Shape;222;p7"/>
          <p:cNvSpPr txBox="1"/>
          <p:nvPr/>
        </p:nvSpPr>
        <p:spPr>
          <a:xfrm>
            <a:off x="16868603" y="615896"/>
            <a:ext cx="637049" cy="42999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a:solidFill>
                  <a:srgbClr val="000000"/>
                </a:solidFill>
                <a:latin typeface="Arial"/>
                <a:ea typeface="Arial"/>
                <a:cs typeface="Arial"/>
                <a:sym typeface="Arial"/>
              </a:rPr>
              <a:t>07</a:t>
            </a:r>
            <a:endParaRPr sz="1800">
              <a:solidFill>
                <a:schemeClr val="dk1"/>
              </a:solidFill>
              <a:latin typeface="Calibri"/>
              <a:ea typeface="Calibri"/>
              <a:cs typeface="Calibri"/>
              <a:sym typeface="Calibri"/>
            </a:endParaRPr>
          </a:p>
        </p:txBody>
      </p:sp>
      <p:sp>
        <p:nvSpPr>
          <p:cNvPr id="223" name="Google Shape;223;p7"/>
          <p:cNvSpPr txBox="1"/>
          <p:nvPr/>
        </p:nvSpPr>
        <p:spPr>
          <a:xfrm>
            <a:off x="958095" y="741325"/>
            <a:ext cx="617142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Arial"/>
                <a:ea typeface="Arial"/>
                <a:cs typeface="Arial"/>
                <a:sym typeface="Arial"/>
              </a:rPr>
              <a:t>Process (예시1)</a:t>
            </a:r>
            <a:endParaRPr sz="1800">
              <a:solidFill>
                <a:schemeClr val="dk1"/>
              </a:solidFill>
              <a:latin typeface="Calibri"/>
              <a:ea typeface="Calibri"/>
              <a:cs typeface="Calibri"/>
              <a:sym typeface="Calibri"/>
            </a:endParaRPr>
          </a:p>
        </p:txBody>
      </p:sp>
      <p:sp>
        <p:nvSpPr>
          <p:cNvPr id="224" name="Google Shape;224;p7"/>
          <p:cNvSpPr txBox="1"/>
          <p:nvPr/>
        </p:nvSpPr>
        <p:spPr>
          <a:xfrm>
            <a:off x="8296038" y="7626276"/>
            <a:ext cx="8371429" cy="23535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rgbClr val="000000"/>
                </a:solidFill>
                <a:latin typeface="Arial"/>
                <a:ea typeface="Arial"/>
                <a:cs typeface="Arial"/>
                <a:sym typeface="Arial"/>
              </a:rPr>
              <a:t>프로젝트의 프로세스 단계에 대한 설명을 써주세요. 프로젝트의 프로세스 단계에 대한 설명을 써주세요. 프로젝트의 프로세스 단계에 대한 설명을 써주세요. 프로젝트의 프로세스 단계에 대한 설명을 써주세요. 프로젝트의 프로세스 단계에 대한 설명을 써주세요. 프로젝트의 프로세스 단계에 대한 설명을 써주세요. 프로젝트의 프로세스 단계에 대한 설명을 써주세요. 프로젝트의 프로세스 단계에 대한 설명을 써주세요. 프로젝트의 프로세스 단계에 대한 설명을 써주세요. 프로젝트의 프로세스 단계에 대한 설명을 써주세요. 프로젝트의 프로세스 단계에 대한 설명을 써주세요. 프로젝트의 프로세스 단계에 대한 설명을 써주세요. </a:t>
            </a:r>
            <a:endParaRPr sz="1800">
              <a:solidFill>
                <a:schemeClr val="dk1"/>
              </a:solidFill>
              <a:latin typeface="Calibri"/>
              <a:ea typeface="Calibri"/>
              <a:cs typeface="Calibri"/>
              <a:sym typeface="Calibri"/>
            </a:endParaRPr>
          </a:p>
        </p:txBody>
      </p:sp>
      <p:grpSp>
        <p:nvGrpSpPr>
          <p:cNvPr id="225" name="Google Shape;225;p7"/>
          <p:cNvGrpSpPr/>
          <p:nvPr/>
        </p:nvGrpSpPr>
        <p:grpSpPr>
          <a:xfrm>
            <a:off x="7772400" y="7626276"/>
            <a:ext cx="300930" cy="843836"/>
            <a:chOff x="4419600" y="1404064"/>
            <a:chExt cx="300930" cy="843836"/>
          </a:xfrm>
        </p:grpSpPr>
        <p:sp>
          <p:nvSpPr>
            <p:cNvPr id="226" name="Google Shape;226;p7"/>
            <p:cNvSpPr/>
            <p:nvPr/>
          </p:nvSpPr>
          <p:spPr>
            <a:xfrm>
              <a:off x="4419600" y="1404064"/>
              <a:ext cx="300930" cy="30093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7" name="Google Shape;227;p7"/>
            <p:cNvSpPr/>
            <p:nvPr/>
          </p:nvSpPr>
          <p:spPr>
            <a:xfrm>
              <a:off x="4419600" y="1946970"/>
              <a:ext cx="300930" cy="30093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28" name="Google Shape;228;p7"/>
          <p:cNvSpPr txBox="1"/>
          <p:nvPr/>
        </p:nvSpPr>
        <p:spPr>
          <a:xfrm>
            <a:off x="1916190" y="7250897"/>
            <a:ext cx="802249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lt1"/>
                </a:solidFill>
                <a:latin typeface="Calibri"/>
                <a:ea typeface="Calibri"/>
                <a:cs typeface="Calibri"/>
                <a:sym typeface="Calibri"/>
              </a:rPr>
              <a:t>이미지를 넣어주세요</a:t>
            </a:r>
            <a:endParaRPr sz="1800" b="1">
              <a:solidFill>
                <a:schemeClr val="lt1"/>
              </a:solidFill>
              <a:latin typeface="Calibri"/>
              <a:ea typeface="Calibri"/>
              <a:cs typeface="Calibri"/>
              <a:sym typeface="Calibri"/>
            </a:endParaRPr>
          </a:p>
        </p:txBody>
      </p:sp>
      <p:sp>
        <p:nvSpPr>
          <p:cNvPr id="229" name="Google Shape;229;p7"/>
          <p:cNvSpPr txBox="1"/>
          <p:nvPr/>
        </p:nvSpPr>
        <p:spPr>
          <a:xfrm>
            <a:off x="1255675" y="2922389"/>
            <a:ext cx="802249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lt1"/>
                </a:solidFill>
                <a:latin typeface="Calibri"/>
                <a:ea typeface="Calibri"/>
                <a:cs typeface="Calibri"/>
                <a:sym typeface="Calibri"/>
              </a:rPr>
              <a:t>이미지를 넣어주세요</a:t>
            </a:r>
            <a:endParaRPr sz="1800" b="1">
              <a:solidFill>
                <a:schemeClr val="lt1"/>
              </a:solidFill>
              <a:latin typeface="Calibri"/>
              <a:ea typeface="Calibri"/>
              <a:cs typeface="Calibri"/>
              <a:sym typeface="Calibri"/>
            </a:endParaRPr>
          </a:p>
        </p:txBody>
      </p:sp>
      <p:sp>
        <p:nvSpPr>
          <p:cNvPr id="230" name="Google Shape;230;p7"/>
          <p:cNvSpPr txBox="1"/>
          <p:nvPr/>
        </p:nvSpPr>
        <p:spPr>
          <a:xfrm>
            <a:off x="8602870" y="3975219"/>
            <a:ext cx="802249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lt1"/>
                </a:solidFill>
                <a:latin typeface="Calibri"/>
                <a:ea typeface="Calibri"/>
                <a:cs typeface="Calibri"/>
                <a:sym typeface="Calibri"/>
              </a:rPr>
              <a:t>이미지를 넣어주세요</a:t>
            </a:r>
            <a:endParaRPr sz="1800" b="1">
              <a:solidFill>
                <a:schemeClr val="lt1"/>
              </a:solidFill>
              <a:latin typeface="Calibri"/>
              <a:ea typeface="Calibri"/>
              <a:cs typeface="Calibri"/>
              <a:sym typeface="Calibri"/>
            </a:endParaRPr>
          </a:p>
        </p:txBody>
      </p:sp>
      <p:pic>
        <p:nvPicPr>
          <p:cNvPr id="231" name="Google Shape;231;p7"/>
          <p:cNvPicPr preferRelativeResize="0"/>
          <p:nvPr/>
        </p:nvPicPr>
        <p:blipFill rotWithShape="1">
          <a:blip r:embed="rId3">
            <a:alphaModFix/>
          </a:blip>
          <a:srcRect/>
          <a:stretch/>
        </p:blipFill>
        <p:spPr>
          <a:xfrm>
            <a:off x="533400" y="354582"/>
            <a:ext cx="1547087" cy="24804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8"/>
          <p:cNvSpPr/>
          <p:nvPr/>
        </p:nvSpPr>
        <p:spPr>
          <a:xfrm>
            <a:off x="8095238" y="1169008"/>
            <a:ext cx="4838095" cy="4141266"/>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8" name="Google Shape;238;p8"/>
          <p:cNvSpPr/>
          <p:nvPr/>
        </p:nvSpPr>
        <p:spPr>
          <a:xfrm>
            <a:off x="948568" y="5598211"/>
            <a:ext cx="4689527" cy="2370842"/>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9" name="Google Shape;239;p8"/>
          <p:cNvSpPr/>
          <p:nvPr/>
        </p:nvSpPr>
        <p:spPr>
          <a:xfrm>
            <a:off x="6000000" y="5591817"/>
            <a:ext cx="3142857" cy="3489846"/>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0" name="Google Shape;240;p8"/>
          <p:cNvSpPr/>
          <p:nvPr/>
        </p:nvSpPr>
        <p:spPr>
          <a:xfrm>
            <a:off x="13223214" y="1169007"/>
            <a:ext cx="4233929" cy="4154802"/>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1" name="Google Shape;241;p8"/>
          <p:cNvSpPr/>
          <p:nvPr/>
        </p:nvSpPr>
        <p:spPr>
          <a:xfrm>
            <a:off x="12204763" y="5600700"/>
            <a:ext cx="5252380" cy="3480963"/>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2" name="Google Shape;242;p8"/>
          <p:cNvSpPr/>
          <p:nvPr/>
        </p:nvSpPr>
        <p:spPr>
          <a:xfrm>
            <a:off x="9504761" y="5589814"/>
            <a:ext cx="2319842" cy="3480963"/>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3" name="Google Shape;243;p8"/>
          <p:cNvSpPr/>
          <p:nvPr/>
        </p:nvSpPr>
        <p:spPr>
          <a:xfrm>
            <a:off x="936842" y="1139124"/>
            <a:ext cx="6855836" cy="4171149"/>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4" name="Google Shape;244;p8"/>
          <p:cNvSpPr txBox="1"/>
          <p:nvPr/>
        </p:nvSpPr>
        <p:spPr>
          <a:xfrm>
            <a:off x="11295238" y="9275632"/>
            <a:ext cx="6171429" cy="42999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a:solidFill>
                  <a:srgbClr val="000000"/>
                </a:solidFill>
                <a:latin typeface="Arial"/>
                <a:ea typeface="Arial"/>
                <a:cs typeface="Arial"/>
                <a:sym typeface="Arial"/>
              </a:rPr>
              <a:t>Project Name</a:t>
            </a:r>
            <a:endParaRPr sz="1800">
              <a:solidFill>
                <a:schemeClr val="dk1"/>
              </a:solidFill>
              <a:latin typeface="Calibri"/>
              <a:ea typeface="Calibri"/>
              <a:cs typeface="Calibri"/>
              <a:sym typeface="Calibri"/>
            </a:endParaRPr>
          </a:p>
        </p:txBody>
      </p:sp>
      <p:sp>
        <p:nvSpPr>
          <p:cNvPr id="245" name="Google Shape;245;p8"/>
          <p:cNvSpPr txBox="1"/>
          <p:nvPr/>
        </p:nvSpPr>
        <p:spPr>
          <a:xfrm>
            <a:off x="16868603" y="615896"/>
            <a:ext cx="637049" cy="42999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a:solidFill>
                  <a:srgbClr val="000000"/>
                </a:solidFill>
                <a:latin typeface="Arial"/>
                <a:ea typeface="Arial"/>
                <a:cs typeface="Arial"/>
                <a:sym typeface="Arial"/>
              </a:rPr>
              <a:t>08</a:t>
            </a:r>
            <a:endParaRPr sz="1800">
              <a:solidFill>
                <a:schemeClr val="dk1"/>
              </a:solidFill>
              <a:latin typeface="Calibri"/>
              <a:ea typeface="Calibri"/>
              <a:cs typeface="Calibri"/>
              <a:sym typeface="Calibri"/>
            </a:endParaRPr>
          </a:p>
        </p:txBody>
      </p:sp>
      <p:sp>
        <p:nvSpPr>
          <p:cNvPr id="246" name="Google Shape;246;p8"/>
          <p:cNvSpPr txBox="1"/>
          <p:nvPr/>
        </p:nvSpPr>
        <p:spPr>
          <a:xfrm>
            <a:off x="958091" y="741324"/>
            <a:ext cx="617142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Arial"/>
                <a:ea typeface="Arial"/>
                <a:cs typeface="Arial"/>
                <a:sym typeface="Arial"/>
              </a:rPr>
              <a:t>Process (예시2)</a:t>
            </a:r>
            <a:endParaRPr/>
          </a:p>
        </p:txBody>
      </p:sp>
      <p:sp>
        <p:nvSpPr>
          <p:cNvPr id="247" name="Google Shape;247;p8"/>
          <p:cNvSpPr txBox="1"/>
          <p:nvPr/>
        </p:nvSpPr>
        <p:spPr>
          <a:xfrm>
            <a:off x="1443810" y="8265324"/>
            <a:ext cx="6005714" cy="13321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rgbClr val="000000"/>
                </a:solidFill>
                <a:latin typeface="Arial"/>
                <a:ea typeface="Arial"/>
                <a:cs typeface="Arial"/>
                <a:sym typeface="Arial"/>
              </a:rPr>
              <a:t>프로젝트의 프로세스 단계에 대한 설명을 써주세요. 프로젝트의 프로세스 단계에 대한 설명을 써주세요. 프로젝트의 프로세스 단계에 대한 설명을 써주세요. 프로젝트의 프로세스 단계에 대한 설명을 써주세요. 프로젝트의 프로세스 단계에 대한 설명을 써주세요. </a:t>
            </a:r>
            <a:endParaRPr sz="1800">
              <a:solidFill>
                <a:schemeClr val="dk1"/>
              </a:solidFill>
              <a:latin typeface="Calibri"/>
              <a:ea typeface="Calibri"/>
              <a:cs typeface="Calibri"/>
              <a:sym typeface="Calibri"/>
            </a:endParaRPr>
          </a:p>
        </p:txBody>
      </p:sp>
      <p:grpSp>
        <p:nvGrpSpPr>
          <p:cNvPr id="248" name="Google Shape;248;p8"/>
          <p:cNvGrpSpPr/>
          <p:nvPr/>
        </p:nvGrpSpPr>
        <p:grpSpPr>
          <a:xfrm>
            <a:off x="994470" y="8267700"/>
            <a:ext cx="300930" cy="843836"/>
            <a:chOff x="4419600" y="1404064"/>
            <a:chExt cx="300930" cy="843836"/>
          </a:xfrm>
        </p:grpSpPr>
        <p:sp>
          <p:nvSpPr>
            <p:cNvPr id="249" name="Google Shape;249;p8"/>
            <p:cNvSpPr/>
            <p:nvPr/>
          </p:nvSpPr>
          <p:spPr>
            <a:xfrm>
              <a:off x="4419600" y="1404064"/>
              <a:ext cx="300930" cy="30093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0" name="Google Shape;250;p8"/>
            <p:cNvSpPr/>
            <p:nvPr/>
          </p:nvSpPr>
          <p:spPr>
            <a:xfrm>
              <a:off x="4419600" y="1946970"/>
              <a:ext cx="300930" cy="30093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51" name="Google Shape;251;p8"/>
          <p:cNvSpPr txBox="1"/>
          <p:nvPr/>
        </p:nvSpPr>
        <p:spPr>
          <a:xfrm>
            <a:off x="2558425" y="3040032"/>
            <a:ext cx="3586129"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lt1"/>
                </a:solidFill>
                <a:latin typeface="Calibri"/>
                <a:ea typeface="Calibri"/>
                <a:cs typeface="Calibri"/>
                <a:sym typeface="Calibri"/>
              </a:rPr>
              <a:t>이미지를 넣어주세요</a:t>
            </a:r>
            <a:endParaRPr sz="1800" b="1">
              <a:solidFill>
                <a:schemeClr val="lt1"/>
              </a:solidFill>
              <a:latin typeface="Calibri"/>
              <a:ea typeface="Calibri"/>
              <a:cs typeface="Calibri"/>
              <a:sym typeface="Calibri"/>
            </a:endParaRPr>
          </a:p>
        </p:txBody>
      </p:sp>
      <p:sp>
        <p:nvSpPr>
          <p:cNvPr id="252" name="Google Shape;252;p8"/>
          <p:cNvSpPr txBox="1"/>
          <p:nvPr/>
        </p:nvSpPr>
        <p:spPr>
          <a:xfrm>
            <a:off x="8747538" y="3040032"/>
            <a:ext cx="3586129"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lt1"/>
                </a:solidFill>
                <a:latin typeface="Calibri"/>
                <a:ea typeface="Calibri"/>
                <a:cs typeface="Calibri"/>
                <a:sym typeface="Calibri"/>
              </a:rPr>
              <a:t>이미지를 넣어주세요</a:t>
            </a:r>
            <a:endParaRPr sz="1800" b="1">
              <a:solidFill>
                <a:schemeClr val="lt1"/>
              </a:solidFill>
              <a:latin typeface="Calibri"/>
              <a:ea typeface="Calibri"/>
              <a:cs typeface="Calibri"/>
              <a:sym typeface="Calibri"/>
            </a:endParaRPr>
          </a:p>
        </p:txBody>
      </p:sp>
      <p:sp>
        <p:nvSpPr>
          <p:cNvPr id="253" name="Google Shape;253;p8"/>
          <p:cNvSpPr txBox="1"/>
          <p:nvPr/>
        </p:nvSpPr>
        <p:spPr>
          <a:xfrm>
            <a:off x="13716000" y="3040032"/>
            <a:ext cx="3586129"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lt1"/>
                </a:solidFill>
                <a:latin typeface="Calibri"/>
                <a:ea typeface="Calibri"/>
                <a:cs typeface="Calibri"/>
                <a:sym typeface="Calibri"/>
              </a:rPr>
              <a:t>이미지를 넣어주세요</a:t>
            </a:r>
            <a:endParaRPr sz="1800" b="1">
              <a:solidFill>
                <a:schemeClr val="lt1"/>
              </a:solidFill>
              <a:latin typeface="Calibri"/>
              <a:ea typeface="Calibri"/>
              <a:cs typeface="Calibri"/>
              <a:sym typeface="Calibri"/>
            </a:endParaRPr>
          </a:p>
        </p:txBody>
      </p:sp>
      <p:sp>
        <p:nvSpPr>
          <p:cNvPr id="254" name="Google Shape;254;p8"/>
          <p:cNvSpPr txBox="1"/>
          <p:nvPr/>
        </p:nvSpPr>
        <p:spPr>
          <a:xfrm>
            <a:off x="13037888" y="7121042"/>
            <a:ext cx="3586129"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lt1"/>
                </a:solidFill>
                <a:latin typeface="Calibri"/>
                <a:ea typeface="Calibri"/>
                <a:cs typeface="Calibri"/>
                <a:sym typeface="Calibri"/>
              </a:rPr>
              <a:t>이미지를 넣어주세요</a:t>
            </a:r>
            <a:endParaRPr sz="1800" b="1">
              <a:solidFill>
                <a:schemeClr val="lt1"/>
              </a:solidFill>
              <a:latin typeface="Calibri"/>
              <a:ea typeface="Calibri"/>
              <a:cs typeface="Calibri"/>
              <a:sym typeface="Calibri"/>
            </a:endParaRPr>
          </a:p>
        </p:txBody>
      </p:sp>
      <p:sp>
        <p:nvSpPr>
          <p:cNvPr id="255" name="Google Shape;255;p8"/>
          <p:cNvSpPr txBox="1"/>
          <p:nvPr/>
        </p:nvSpPr>
        <p:spPr>
          <a:xfrm>
            <a:off x="8915400" y="7121042"/>
            <a:ext cx="3586129"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lt1"/>
                </a:solidFill>
                <a:latin typeface="Calibri"/>
                <a:ea typeface="Calibri"/>
                <a:cs typeface="Calibri"/>
                <a:sym typeface="Calibri"/>
              </a:rPr>
              <a:t>이미지를 넣어주세요</a:t>
            </a:r>
            <a:endParaRPr sz="1800" b="1">
              <a:solidFill>
                <a:schemeClr val="lt1"/>
              </a:solidFill>
              <a:latin typeface="Calibri"/>
              <a:ea typeface="Calibri"/>
              <a:cs typeface="Calibri"/>
              <a:sym typeface="Calibri"/>
            </a:endParaRPr>
          </a:p>
        </p:txBody>
      </p:sp>
      <p:sp>
        <p:nvSpPr>
          <p:cNvPr id="256" name="Google Shape;256;p8"/>
          <p:cNvSpPr txBox="1"/>
          <p:nvPr/>
        </p:nvSpPr>
        <p:spPr>
          <a:xfrm>
            <a:off x="5918632" y="7121042"/>
            <a:ext cx="3586129"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lt1"/>
                </a:solidFill>
                <a:latin typeface="Calibri"/>
                <a:ea typeface="Calibri"/>
                <a:cs typeface="Calibri"/>
                <a:sym typeface="Calibri"/>
              </a:rPr>
              <a:t>이미지를 넣어주세요</a:t>
            </a:r>
            <a:endParaRPr sz="1800" b="1">
              <a:solidFill>
                <a:schemeClr val="lt1"/>
              </a:solidFill>
              <a:latin typeface="Calibri"/>
              <a:ea typeface="Calibri"/>
              <a:cs typeface="Calibri"/>
              <a:sym typeface="Calibri"/>
            </a:endParaRPr>
          </a:p>
        </p:txBody>
      </p:sp>
      <p:sp>
        <p:nvSpPr>
          <p:cNvPr id="257" name="Google Shape;257;p8"/>
          <p:cNvSpPr txBox="1"/>
          <p:nvPr/>
        </p:nvSpPr>
        <p:spPr>
          <a:xfrm>
            <a:off x="1507981" y="6584379"/>
            <a:ext cx="3586129"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lt1"/>
                </a:solidFill>
                <a:latin typeface="Calibri"/>
                <a:ea typeface="Calibri"/>
                <a:cs typeface="Calibri"/>
                <a:sym typeface="Calibri"/>
              </a:rPr>
              <a:t>이미지를 넣어주세요</a:t>
            </a:r>
            <a:endParaRPr sz="1800" b="1">
              <a:solidFill>
                <a:schemeClr val="lt1"/>
              </a:solidFill>
              <a:latin typeface="Calibri"/>
              <a:ea typeface="Calibri"/>
              <a:cs typeface="Calibri"/>
              <a:sym typeface="Calibri"/>
            </a:endParaRPr>
          </a:p>
        </p:txBody>
      </p:sp>
      <p:pic>
        <p:nvPicPr>
          <p:cNvPr id="258" name="Google Shape;258;p8"/>
          <p:cNvPicPr preferRelativeResize="0"/>
          <p:nvPr/>
        </p:nvPicPr>
        <p:blipFill rotWithShape="1">
          <a:blip r:embed="rId3">
            <a:alphaModFix/>
          </a:blip>
          <a:srcRect/>
          <a:stretch/>
        </p:blipFill>
        <p:spPr>
          <a:xfrm>
            <a:off x="533400" y="354582"/>
            <a:ext cx="1547087" cy="24804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9"/>
          <p:cNvSpPr/>
          <p:nvPr/>
        </p:nvSpPr>
        <p:spPr>
          <a:xfrm>
            <a:off x="4005564" y="737759"/>
            <a:ext cx="8748465" cy="8591047"/>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4" name="Google Shape;264;p9"/>
          <p:cNvSpPr txBox="1"/>
          <p:nvPr/>
        </p:nvSpPr>
        <p:spPr>
          <a:xfrm>
            <a:off x="4724400" y="4741140"/>
            <a:ext cx="724789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lt1"/>
                </a:solidFill>
                <a:latin typeface="Calibri"/>
                <a:ea typeface="Calibri"/>
                <a:cs typeface="Calibri"/>
                <a:sym typeface="Calibri"/>
              </a:rPr>
              <a:t>이미지를 넣어주세요</a:t>
            </a:r>
            <a:endParaRPr sz="1800" b="1">
              <a:solidFill>
                <a:schemeClr val="lt1"/>
              </a:solidFill>
              <a:latin typeface="Calibri"/>
              <a:ea typeface="Calibri"/>
              <a:cs typeface="Calibri"/>
              <a:sym typeface="Calibri"/>
            </a:endParaRPr>
          </a:p>
        </p:txBody>
      </p:sp>
      <p:sp>
        <p:nvSpPr>
          <p:cNvPr id="265" name="Google Shape;265;p9"/>
          <p:cNvSpPr txBox="1"/>
          <p:nvPr/>
        </p:nvSpPr>
        <p:spPr>
          <a:xfrm>
            <a:off x="11295238" y="9275632"/>
            <a:ext cx="6171429" cy="42999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a:solidFill>
                  <a:srgbClr val="000000"/>
                </a:solidFill>
                <a:latin typeface="Arial"/>
                <a:ea typeface="Arial"/>
                <a:cs typeface="Arial"/>
                <a:sym typeface="Arial"/>
              </a:rPr>
              <a:t>Project Name</a:t>
            </a:r>
            <a:endParaRPr sz="1800">
              <a:solidFill>
                <a:schemeClr val="dk1"/>
              </a:solidFill>
              <a:latin typeface="Calibri"/>
              <a:ea typeface="Calibri"/>
              <a:cs typeface="Calibri"/>
              <a:sym typeface="Calibri"/>
            </a:endParaRPr>
          </a:p>
        </p:txBody>
      </p:sp>
      <p:sp>
        <p:nvSpPr>
          <p:cNvPr id="266" name="Google Shape;266;p9"/>
          <p:cNvSpPr txBox="1"/>
          <p:nvPr/>
        </p:nvSpPr>
        <p:spPr>
          <a:xfrm>
            <a:off x="4005564" y="9418962"/>
            <a:ext cx="7385714" cy="22856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rgbClr val="000000"/>
                </a:solidFill>
                <a:latin typeface="Arial"/>
                <a:ea typeface="Arial"/>
                <a:cs typeface="Arial"/>
                <a:sym typeface="Arial"/>
              </a:rPr>
              <a:t>[캡션] 사진에 대한 부가설명</a:t>
            </a:r>
            <a:endParaRPr sz="1800">
              <a:solidFill>
                <a:schemeClr val="dk1"/>
              </a:solidFill>
              <a:latin typeface="Calibri"/>
              <a:ea typeface="Calibri"/>
              <a:cs typeface="Calibri"/>
              <a:sym typeface="Calibri"/>
            </a:endParaRPr>
          </a:p>
        </p:txBody>
      </p:sp>
      <p:sp>
        <p:nvSpPr>
          <p:cNvPr id="267" name="Google Shape;267;p9"/>
          <p:cNvSpPr txBox="1"/>
          <p:nvPr/>
        </p:nvSpPr>
        <p:spPr>
          <a:xfrm>
            <a:off x="16868603" y="615896"/>
            <a:ext cx="637049" cy="42999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a:solidFill>
                  <a:srgbClr val="000000"/>
                </a:solidFill>
                <a:latin typeface="Arial"/>
                <a:ea typeface="Arial"/>
                <a:cs typeface="Arial"/>
                <a:sym typeface="Arial"/>
              </a:rPr>
              <a:t>09</a:t>
            </a:r>
            <a:endParaRPr sz="1800">
              <a:solidFill>
                <a:schemeClr val="dk1"/>
              </a:solidFill>
              <a:latin typeface="Calibri"/>
              <a:ea typeface="Calibri"/>
              <a:cs typeface="Calibri"/>
              <a:sym typeface="Calibri"/>
            </a:endParaRPr>
          </a:p>
        </p:txBody>
      </p:sp>
      <p:sp>
        <p:nvSpPr>
          <p:cNvPr id="268" name="Google Shape;268;p9"/>
          <p:cNvSpPr txBox="1"/>
          <p:nvPr/>
        </p:nvSpPr>
        <p:spPr>
          <a:xfrm>
            <a:off x="958095" y="741325"/>
            <a:ext cx="617142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Arial"/>
                <a:ea typeface="Arial"/>
                <a:cs typeface="Arial"/>
                <a:sym typeface="Arial"/>
              </a:rPr>
              <a:t>Web &amp; App </a:t>
            </a:r>
            <a:r>
              <a:rPr lang="en-US" sz="1800"/>
              <a:t>and code</a:t>
            </a:r>
            <a:endParaRPr sz="1800">
              <a:solidFill>
                <a:schemeClr val="dk1"/>
              </a:solidFill>
              <a:latin typeface="Calibri"/>
              <a:ea typeface="Calibri"/>
              <a:cs typeface="Calibri"/>
              <a:sym typeface="Calibri"/>
            </a:endParaRPr>
          </a:p>
        </p:txBody>
      </p:sp>
      <p:sp>
        <p:nvSpPr>
          <p:cNvPr id="269" name="Google Shape;269;p9"/>
          <p:cNvSpPr txBox="1"/>
          <p:nvPr/>
        </p:nvSpPr>
        <p:spPr>
          <a:xfrm>
            <a:off x="12976190" y="1838933"/>
            <a:ext cx="4445238" cy="14465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rgbClr val="000000"/>
                </a:solidFill>
                <a:latin typeface="Arial"/>
                <a:ea typeface="Arial"/>
                <a:cs typeface="Arial"/>
                <a:sym typeface="Arial"/>
              </a:rPr>
              <a:t>프로젝트의 구현 단계에 대한 설명을 써주세요. 프로젝트의 구현 단계에 대한 설명을 써주세요 프로젝트의 구현 단계에 대한 설명을 써주세요 프로젝트의 구현 단계에 대한 설명을 써주세요 프로젝트의 구현 단계에 대한 설명을 써주세요 프로젝트의 구현 단계에 대한 설명을 써주세요 프로젝트의 구현 단계에 대한 설명을 써주세요 프로젝트의 구현 단계에 대한 설명을 써주세요 프로젝트의 구현 단계에 대한 설명을 써주세요 프로젝트의 구현 단계에 대한 설명을 써주세요 프로젝트의 구현 단계에 대한 설명을 써주세요   </a:t>
            </a:r>
            <a:endParaRPr sz="1800">
              <a:solidFill>
                <a:schemeClr val="dk1"/>
              </a:solidFill>
              <a:latin typeface="Calibri"/>
              <a:ea typeface="Calibri"/>
              <a:cs typeface="Calibri"/>
              <a:sym typeface="Calibri"/>
            </a:endParaRPr>
          </a:p>
        </p:txBody>
      </p:sp>
      <p:grpSp>
        <p:nvGrpSpPr>
          <p:cNvPr id="270" name="Google Shape;270;p9"/>
          <p:cNvGrpSpPr/>
          <p:nvPr/>
        </p:nvGrpSpPr>
        <p:grpSpPr>
          <a:xfrm>
            <a:off x="12954000" y="739140"/>
            <a:ext cx="300930" cy="843836"/>
            <a:chOff x="4419600" y="1404064"/>
            <a:chExt cx="300930" cy="843836"/>
          </a:xfrm>
        </p:grpSpPr>
        <p:sp>
          <p:nvSpPr>
            <p:cNvPr id="271" name="Google Shape;271;p9"/>
            <p:cNvSpPr/>
            <p:nvPr/>
          </p:nvSpPr>
          <p:spPr>
            <a:xfrm>
              <a:off x="4419600" y="1404064"/>
              <a:ext cx="300930" cy="30093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2" name="Google Shape;272;p9"/>
            <p:cNvSpPr/>
            <p:nvPr/>
          </p:nvSpPr>
          <p:spPr>
            <a:xfrm>
              <a:off x="4419600" y="1946970"/>
              <a:ext cx="300930" cy="30093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273" name="Google Shape;273;p9"/>
          <p:cNvPicPr preferRelativeResize="0"/>
          <p:nvPr/>
        </p:nvPicPr>
        <p:blipFill rotWithShape="1">
          <a:blip r:embed="rId3">
            <a:alphaModFix/>
          </a:blip>
          <a:srcRect/>
          <a:stretch/>
        </p:blipFill>
        <p:spPr>
          <a:xfrm>
            <a:off x="533400" y="354582"/>
            <a:ext cx="1547087" cy="248041"/>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418</Words>
  <Application>Microsoft Office PowerPoint</Application>
  <PresentationFormat>사용자 지정</PresentationFormat>
  <Paragraphs>149</Paragraphs>
  <Slides>11</Slides>
  <Notes>11</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11</vt:i4>
      </vt:variant>
    </vt:vector>
  </HeadingPairs>
  <TitlesOfParts>
    <vt:vector size="18" baseType="lpstr">
      <vt:lpstr>Gothic A1 ExtraBold</vt:lpstr>
      <vt:lpstr>Montserrat SemiBold</vt:lpstr>
      <vt:lpstr>Arial</vt:lpstr>
      <vt:lpstr>Noto Sans KR</vt:lpstr>
      <vt:lpstr>Malgun Gothic</vt:lpstr>
      <vt:lpstr>Calibri</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officegen</dc:creator>
  <cp:lastModifiedBy>user</cp:lastModifiedBy>
  <cp:revision>2</cp:revision>
  <dcterms:created xsi:type="dcterms:W3CDTF">2021-12-22T14:22:44Z</dcterms:created>
  <dcterms:modified xsi:type="dcterms:W3CDTF">2022-01-11T08:10:07Z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ies>
</file>