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10287000" cy="18288000"/>
  <p:embeddedFontLst>
    <p:embeddedFont>
      <p:font typeface="Montserrat SemiBol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hy/obVsKxRnr+4SpAvCIIsX9ml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EA0A09-C25B-490B-B65F-1AAF4D481DCB}">
  <a:tblStyle styleId="{24EA0A09-C25B-490B-B65F-1AAF4D481D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MontserratSemiBold-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SemiBold-bold.fntdata"/><Relationship Id="rId6" Type="http://schemas.openxmlformats.org/officeDocument/2006/relationships/notesMaster" Target="notesMasters/notesMaster1.xml"/><Relationship Id="rId18" Type="http://schemas.openxmlformats.org/officeDocument/2006/relationships/font" Target="fonts/MontserratSemiBo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57700" cy="917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5827713" y="0"/>
            <a:ext cx="4457700" cy="917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17372013"/>
            <a:ext cx="4457700" cy="915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8: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4.png"/><Relationship Id="rId11" Type="http://schemas.openxmlformats.org/officeDocument/2006/relationships/image" Target="../media/image10.png"/><Relationship Id="rId10" Type="http://schemas.openxmlformats.org/officeDocument/2006/relationships/hyperlink" Target="mailto:kmt@gmail.com" TargetMode="External"/><Relationship Id="rId9"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3922028" y="0"/>
            <a:ext cx="14365972" cy="10287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4644055" y="7661998"/>
            <a:ext cx="12756726" cy="306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400" u="none" cap="none" strike="noStrike">
                <a:solidFill>
                  <a:srgbClr val="FFFFFF"/>
                </a:solidFill>
                <a:latin typeface="Arial"/>
                <a:ea typeface="Arial"/>
                <a:cs typeface="Arial"/>
                <a:sym typeface="Arial"/>
              </a:rPr>
              <a:t>Portfolio</a:t>
            </a:r>
            <a:endParaRPr sz="1800">
              <a:solidFill>
                <a:schemeClr val="dk1"/>
              </a:solidFill>
              <a:latin typeface="Calibri"/>
              <a:ea typeface="Calibri"/>
              <a:cs typeface="Calibri"/>
              <a:sym typeface="Calibri"/>
            </a:endParaRPr>
          </a:p>
        </p:txBody>
      </p:sp>
      <p:sp>
        <p:nvSpPr>
          <p:cNvPr id="91" name="Google Shape;91;p1"/>
          <p:cNvSpPr txBox="1"/>
          <p:nvPr/>
        </p:nvSpPr>
        <p:spPr>
          <a:xfrm>
            <a:off x="491026" y="8860991"/>
            <a:ext cx="37741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Developer</a:t>
            </a:r>
            <a:endParaRPr sz="1800">
              <a:solidFill>
                <a:srgbClr val="000000"/>
              </a:solidFill>
              <a:latin typeface="Arial"/>
              <a:ea typeface="Arial"/>
              <a:cs typeface="Arial"/>
              <a:sym typeface="Arial"/>
            </a:endParaRPr>
          </a:p>
        </p:txBody>
      </p:sp>
      <p:sp>
        <p:nvSpPr>
          <p:cNvPr id="92" name="Google Shape;92;p1"/>
          <p:cNvSpPr txBox="1"/>
          <p:nvPr/>
        </p:nvSpPr>
        <p:spPr>
          <a:xfrm>
            <a:off x="529770" y="9433419"/>
            <a:ext cx="61714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Multi Kim</a:t>
            </a:r>
            <a:endParaRPr sz="2400">
              <a:solidFill>
                <a:schemeClr val="dk1"/>
              </a:solidFill>
              <a:latin typeface="Calibri"/>
              <a:ea typeface="Calibri"/>
              <a:cs typeface="Calibri"/>
              <a:sym typeface="Calibri"/>
            </a:endParaRPr>
          </a:p>
        </p:txBody>
      </p:sp>
      <p:sp>
        <p:nvSpPr>
          <p:cNvPr id="93" name="Google Shape;93;p1"/>
          <p:cNvSpPr txBox="1"/>
          <p:nvPr/>
        </p:nvSpPr>
        <p:spPr>
          <a:xfrm rot="5400000">
            <a:off x="14992412" y="2893409"/>
            <a:ext cx="55867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www.multicampus.com</a:t>
            </a:r>
            <a:endParaRPr sz="1800">
              <a:solidFill>
                <a:schemeClr val="dk1"/>
              </a:solidFill>
              <a:latin typeface="Calibri"/>
              <a:ea typeface="Calibri"/>
              <a:cs typeface="Calibri"/>
              <a:sym typeface="Calibri"/>
            </a:endParaRPr>
          </a:p>
        </p:txBody>
      </p:sp>
      <p:grpSp>
        <p:nvGrpSpPr>
          <p:cNvPr id="94" name="Google Shape;94;p1"/>
          <p:cNvGrpSpPr/>
          <p:nvPr/>
        </p:nvGrpSpPr>
        <p:grpSpPr>
          <a:xfrm>
            <a:off x="17273370" y="8764089"/>
            <a:ext cx="327735" cy="854062"/>
            <a:chOff x="17273370" y="8764089"/>
            <a:chExt cx="327735" cy="854062"/>
          </a:xfrm>
        </p:grpSpPr>
        <p:pic>
          <p:nvPicPr>
            <p:cNvPr id="95" name="Google Shape;95;p1"/>
            <p:cNvPicPr preferRelativeResize="0"/>
            <p:nvPr/>
          </p:nvPicPr>
          <p:blipFill rotWithShape="1">
            <a:blip r:embed="rId3">
              <a:alphaModFix/>
            </a:blip>
            <a:srcRect b="0" l="0" r="0" t="0"/>
            <a:stretch/>
          </p:blipFill>
          <p:spPr>
            <a:xfrm>
              <a:off x="17273370" y="8764089"/>
              <a:ext cx="327735" cy="327735"/>
            </a:xfrm>
            <a:prstGeom prst="rect">
              <a:avLst/>
            </a:prstGeom>
            <a:noFill/>
            <a:ln>
              <a:noFill/>
            </a:ln>
          </p:spPr>
        </p:pic>
        <p:pic>
          <p:nvPicPr>
            <p:cNvPr id="96" name="Google Shape;96;p1"/>
            <p:cNvPicPr preferRelativeResize="0"/>
            <p:nvPr/>
          </p:nvPicPr>
          <p:blipFill rotWithShape="1">
            <a:blip r:embed="rId4">
              <a:alphaModFix/>
            </a:blip>
            <a:srcRect b="0" l="0" r="0" t="0"/>
            <a:stretch/>
          </p:blipFill>
          <p:spPr>
            <a:xfrm>
              <a:off x="17273370" y="9290416"/>
              <a:ext cx="327735" cy="327735"/>
            </a:xfrm>
            <a:prstGeom prst="rect">
              <a:avLst/>
            </a:prstGeom>
            <a:noFill/>
            <a:ln>
              <a:noFill/>
            </a:ln>
          </p:spPr>
        </p:pic>
      </p:grpSp>
      <p:pic>
        <p:nvPicPr>
          <p:cNvPr id="97" name="Google Shape;97;p1"/>
          <p:cNvPicPr preferRelativeResize="0"/>
          <p:nvPr/>
        </p:nvPicPr>
        <p:blipFill rotWithShape="1">
          <a:blip r:embed="rId5">
            <a:alphaModFix/>
          </a:blip>
          <a:srcRect b="0" l="0" r="0" t="0"/>
          <a:stretch/>
        </p:blipFill>
        <p:spPr>
          <a:xfrm>
            <a:off x="457200" y="551960"/>
            <a:ext cx="2973532" cy="476740"/>
          </a:xfrm>
          <a:prstGeom prst="rect">
            <a:avLst/>
          </a:prstGeom>
          <a:noFill/>
          <a:ln>
            <a:noFill/>
          </a:ln>
        </p:spPr>
      </p:pic>
      <p:sp>
        <p:nvSpPr>
          <p:cNvPr id="98" name="Google Shape;98;p1"/>
          <p:cNvSpPr txBox="1"/>
          <p:nvPr/>
        </p:nvSpPr>
        <p:spPr>
          <a:xfrm>
            <a:off x="9577082" y="9574768"/>
            <a:ext cx="1624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202</a:t>
            </a:r>
            <a:r>
              <a:rPr lang="en-US" sz="1800">
                <a:solidFill>
                  <a:srgbClr val="FFFFFF"/>
                </a:solidFill>
              </a:rPr>
              <a:t>2</a:t>
            </a:r>
            <a:r>
              <a:rPr lang="en-US" sz="1800">
                <a:solidFill>
                  <a:srgbClr val="FFFFFF"/>
                </a:solidFill>
                <a:latin typeface="Arial"/>
                <a:ea typeface="Arial"/>
                <a:cs typeface="Arial"/>
                <a:sym typeface="Arial"/>
              </a:rPr>
              <a:t>.00.00</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0"/>
          <p:cNvPicPr preferRelativeResize="0"/>
          <p:nvPr/>
        </p:nvPicPr>
        <p:blipFill rotWithShape="1">
          <a:blip r:embed="rId3">
            <a:alphaModFix/>
          </a:blip>
          <a:srcRect b="0" l="0" r="0" t="0"/>
          <a:stretch/>
        </p:blipFill>
        <p:spPr>
          <a:xfrm rot="5400000">
            <a:off x="4513535" y="5306598"/>
            <a:ext cx="8356053" cy="9524"/>
          </a:xfrm>
          <a:prstGeom prst="rect">
            <a:avLst/>
          </a:prstGeom>
          <a:noFill/>
          <a:ln>
            <a:noFill/>
          </a:ln>
        </p:spPr>
      </p:pic>
      <p:sp>
        <p:nvSpPr>
          <p:cNvPr id="279" name="Google Shape;279;p10"/>
          <p:cNvSpPr txBox="1"/>
          <p:nvPr/>
        </p:nvSpPr>
        <p:spPr>
          <a:xfrm>
            <a:off x="1219658" y="769134"/>
            <a:ext cx="7920877" cy="13696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300">
                <a:solidFill>
                  <a:srgbClr val="000000"/>
                </a:solidFill>
                <a:latin typeface="Arial"/>
                <a:ea typeface="Arial"/>
                <a:cs typeface="Arial"/>
                <a:sym typeface="Arial"/>
              </a:rPr>
              <a:t>PR</a:t>
            </a:r>
            <a:endParaRPr sz="1800">
              <a:solidFill>
                <a:schemeClr val="dk1"/>
              </a:solidFill>
              <a:latin typeface="Calibri"/>
              <a:ea typeface="Calibri"/>
              <a:cs typeface="Calibri"/>
              <a:sym typeface="Calibri"/>
            </a:endParaRPr>
          </a:p>
        </p:txBody>
      </p:sp>
      <p:sp>
        <p:nvSpPr>
          <p:cNvPr id="280" name="Google Shape;280;p10"/>
          <p:cNvSpPr txBox="1"/>
          <p:nvPr/>
        </p:nvSpPr>
        <p:spPr>
          <a:xfrm>
            <a:off x="1145733" y="2400300"/>
            <a:ext cx="3350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introduction</a:t>
            </a:r>
            <a:endParaRPr sz="1800">
              <a:solidFill>
                <a:schemeClr val="dk1"/>
              </a:solidFill>
              <a:latin typeface="Calibri"/>
              <a:ea typeface="Calibri"/>
              <a:cs typeface="Calibri"/>
              <a:sym typeface="Calibri"/>
            </a:endParaRPr>
          </a:p>
        </p:txBody>
      </p:sp>
      <p:grpSp>
        <p:nvGrpSpPr>
          <p:cNvPr id="281" name="Google Shape;281;p10"/>
          <p:cNvGrpSpPr/>
          <p:nvPr/>
        </p:nvGrpSpPr>
        <p:grpSpPr>
          <a:xfrm>
            <a:off x="3810000" y="1160224"/>
            <a:ext cx="300930" cy="843836"/>
            <a:chOff x="4419600" y="1404064"/>
            <a:chExt cx="300930" cy="843836"/>
          </a:xfrm>
        </p:grpSpPr>
        <p:sp>
          <p:nvSpPr>
            <p:cNvPr id="282" name="Google Shape;282;p10"/>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0"/>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4" name="Google Shape;284;p10"/>
          <p:cNvSpPr txBox="1"/>
          <p:nvPr/>
        </p:nvSpPr>
        <p:spPr>
          <a:xfrm>
            <a:off x="403197" y="4039568"/>
            <a:ext cx="43162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descr="C:\Users\multicampus\AppData\Local\Microsoft\Windows\INetCache\Content.Word\noun_premiere_2996521.png" id="285" name="Google Shape;285;p10"/>
          <p:cNvPicPr preferRelativeResize="0"/>
          <p:nvPr/>
        </p:nvPicPr>
        <p:blipFill rotWithShape="1">
          <a:blip r:embed="rId4">
            <a:alphaModFix/>
          </a:blip>
          <a:srcRect b="14008" l="6668" r="6544" t="0"/>
          <a:stretch/>
        </p:blipFill>
        <p:spPr>
          <a:xfrm>
            <a:off x="746990" y="2400300"/>
            <a:ext cx="316147" cy="313814"/>
          </a:xfrm>
          <a:prstGeom prst="rect">
            <a:avLst/>
          </a:prstGeom>
          <a:noFill/>
          <a:ln>
            <a:noFill/>
          </a:ln>
        </p:spPr>
      </p:pic>
      <p:sp>
        <p:nvSpPr>
          <p:cNvPr id="286" name="Google Shape;286;p10"/>
          <p:cNvSpPr txBox="1"/>
          <p:nvPr/>
        </p:nvSpPr>
        <p:spPr>
          <a:xfrm>
            <a:off x="1066800" y="2933700"/>
            <a:ext cx="320770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지원동기 및 입사 후 포부</a:t>
            </a:r>
            <a:endParaRPr sz="1800">
              <a:solidFill>
                <a:schemeClr val="dk1"/>
              </a:solidFill>
              <a:latin typeface="Calibri"/>
              <a:ea typeface="Calibri"/>
              <a:cs typeface="Calibri"/>
              <a:sym typeface="Calibri"/>
            </a:endParaRPr>
          </a:p>
        </p:txBody>
      </p:sp>
      <p:sp>
        <p:nvSpPr>
          <p:cNvPr id="287" name="Google Shape;287;p10"/>
          <p:cNvSpPr txBox="1"/>
          <p:nvPr/>
        </p:nvSpPr>
        <p:spPr>
          <a:xfrm>
            <a:off x="1066800" y="6252746"/>
            <a:ext cx="648162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지원 분야와 관련하여 전문성을 키우기 위해 노력한 경험(활동)</a:t>
            </a:r>
            <a:endParaRPr sz="1600">
              <a:solidFill>
                <a:schemeClr val="dk1"/>
              </a:solidFill>
              <a:latin typeface="Calibri"/>
              <a:ea typeface="Calibri"/>
              <a:cs typeface="Calibri"/>
              <a:sym typeface="Calibri"/>
            </a:endParaRPr>
          </a:p>
        </p:txBody>
      </p:sp>
      <p:sp>
        <p:nvSpPr>
          <p:cNvPr id="288" name="Google Shape;288;p10"/>
          <p:cNvSpPr txBox="1"/>
          <p:nvPr/>
        </p:nvSpPr>
        <p:spPr>
          <a:xfrm>
            <a:off x="9535160" y="2933700"/>
            <a:ext cx="62382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다양한 자원을 활용, 협력을 통해서 목표를 달성한 경험</a:t>
            </a:r>
            <a:endParaRPr sz="1600">
              <a:solidFill>
                <a:schemeClr val="dk1"/>
              </a:solidFill>
              <a:latin typeface="Calibri"/>
              <a:ea typeface="Calibri"/>
              <a:cs typeface="Calibri"/>
              <a:sym typeface="Calibri"/>
            </a:endParaRPr>
          </a:p>
        </p:txBody>
      </p:sp>
      <p:sp>
        <p:nvSpPr>
          <p:cNvPr id="289" name="Google Shape;289;p10"/>
          <p:cNvSpPr txBox="1"/>
          <p:nvPr/>
        </p:nvSpPr>
        <p:spPr>
          <a:xfrm>
            <a:off x="9535160" y="6224856"/>
            <a:ext cx="69240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6B00"/>
                </a:solidFill>
                <a:latin typeface="Arial"/>
                <a:ea typeface="Arial"/>
                <a:cs typeface="Arial"/>
                <a:sym typeface="Arial"/>
              </a:rPr>
              <a:t>l</a:t>
            </a:r>
            <a:r>
              <a:rPr lang="en-US" sz="1600">
                <a:solidFill>
                  <a:srgbClr val="FF6B00"/>
                </a:solidFill>
                <a:latin typeface="Arial"/>
                <a:ea typeface="Arial"/>
                <a:cs typeface="Arial"/>
                <a:sym typeface="Arial"/>
              </a:rPr>
              <a:t> </a:t>
            </a:r>
            <a:r>
              <a:rPr lang="en-US" sz="1600">
                <a:solidFill>
                  <a:schemeClr val="dk1"/>
                </a:solidFill>
                <a:latin typeface="Calibri"/>
                <a:ea typeface="Calibri"/>
                <a:cs typeface="Calibri"/>
                <a:sym typeface="Calibri"/>
              </a:rPr>
              <a:t>목표를 세우고 끈질기게 성취한 경험</a:t>
            </a:r>
            <a:endParaRPr sz="1600">
              <a:solidFill>
                <a:schemeClr val="dk1"/>
              </a:solidFill>
              <a:latin typeface="Calibri"/>
              <a:ea typeface="Calibri"/>
              <a:cs typeface="Calibri"/>
              <a:sym typeface="Calibri"/>
            </a:endParaRPr>
          </a:p>
        </p:txBody>
      </p:sp>
      <p:pic>
        <p:nvPicPr>
          <p:cNvPr id="290" name="Google Shape;290;p10"/>
          <p:cNvPicPr preferRelativeResize="0"/>
          <p:nvPr/>
        </p:nvPicPr>
        <p:blipFill rotWithShape="1">
          <a:blip r:embed="rId5">
            <a:alphaModFix/>
          </a:blip>
          <a:srcRect b="0" l="0" r="0" t="0"/>
          <a:stretch/>
        </p:blipFill>
        <p:spPr>
          <a:xfrm>
            <a:off x="16055113" y="9791700"/>
            <a:ext cx="1547087" cy="2480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1"/>
          <p:cNvPicPr preferRelativeResize="0"/>
          <p:nvPr/>
        </p:nvPicPr>
        <p:blipFill rotWithShape="1">
          <a:blip r:embed="rId3">
            <a:alphaModFix/>
          </a:blip>
          <a:srcRect b="0" l="0" r="0" t="0"/>
          <a:stretch/>
        </p:blipFill>
        <p:spPr>
          <a:xfrm>
            <a:off x="5432316" y="3792274"/>
            <a:ext cx="6694274" cy="2141332"/>
          </a:xfrm>
          <a:prstGeom prst="rect">
            <a:avLst/>
          </a:prstGeom>
          <a:noFill/>
          <a:ln>
            <a:noFill/>
          </a:ln>
        </p:spPr>
      </p:pic>
      <p:grpSp>
        <p:nvGrpSpPr>
          <p:cNvPr id="296" name="Google Shape;296;p11"/>
          <p:cNvGrpSpPr/>
          <p:nvPr/>
        </p:nvGrpSpPr>
        <p:grpSpPr>
          <a:xfrm>
            <a:off x="9797624" y="1779348"/>
            <a:ext cx="4347178" cy="769856"/>
            <a:chOff x="9438407" y="919048"/>
            <a:chExt cx="7421439" cy="1314286"/>
          </a:xfrm>
        </p:grpSpPr>
        <p:pic>
          <p:nvPicPr>
            <p:cNvPr id="297" name="Google Shape;297;p11"/>
            <p:cNvPicPr preferRelativeResize="0"/>
            <p:nvPr/>
          </p:nvPicPr>
          <p:blipFill rotWithShape="1">
            <a:blip r:embed="rId4">
              <a:alphaModFix/>
            </a:blip>
            <a:srcRect b="0" l="0" r="0" t="0"/>
            <a:stretch/>
          </p:blipFill>
          <p:spPr>
            <a:xfrm>
              <a:off x="10063411" y="919048"/>
              <a:ext cx="6171429" cy="1314286"/>
            </a:xfrm>
            <a:prstGeom prst="rect">
              <a:avLst/>
            </a:prstGeom>
            <a:noFill/>
            <a:ln>
              <a:noFill/>
            </a:ln>
          </p:spPr>
        </p:pic>
        <p:sp>
          <p:nvSpPr>
            <p:cNvPr id="298" name="Google Shape;298;p11"/>
            <p:cNvSpPr txBox="1"/>
            <p:nvPr/>
          </p:nvSpPr>
          <p:spPr>
            <a:xfrm>
              <a:off x="9438407" y="1043537"/>
              <a:ext cx="7421439" cy="11034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Arial"/>
                  <a:ea typeface="Arial"/>
                  <a:cs typeface="Arial"/>
                  <a:sym typeface="Arial"/>
                </a:rPr>
                <a:t>PORTFOLIO</a:t>
              </a:r>
              <a:endParaRPr sz="1100">
                <a:solidFill>
                  <a:schemeClr val="dk1"/>
                </a:solidFill>
                <a:latin typeface="Calibri"/>
                <a:ea typeface="Calibri"/>
                <a:cs typeface="Calibri"/>
                <a:sym typeface="Calibri"/>
              </a:endParaRPr>
            </a:p>
          </p:txBody>
        </p:sp>
      </p:grpSp>
      <p:grpSp>
        <p:nvGrpSpPr>
          <p:cNvPr id="299" name="Google Shape;299;p11"/>
          <p:cNvGrpSpPr/>
          <p:nvPr/>
        </p:nvGrpSpPr>
        <p:grpSpPr>
          <a:xfrm>
            <a:off x="7467600" y="6438933"/>
            <a:ext cx="4347178" cy="769856"/>
            <a:chOff x="3597615" y="6480954"/>
            <a:chExt cx="7421439" cy="1314286"/>
          </a:xfrm>
        </p:grpSpPr>
        <p:pic>
          <p:nvPicPr>
            <p:cNvPr id="300" name="Google Shape;300;p11"/>
            <p:cNvPicPr preferRelativeResize="0"/>
            <p:nvPr/>
          </p:nvPicPr>
          <p:blipFill rotWithShape="1">
            <a:blip r:embed="rId5">
              <a:alphaModFix/>
            </a:blip>
            <a:srcRect b="0" l="0" r="0" t="0"/>
            <a:stretch/>
          </p:blipFill>
          <p:spPr>
            <a:xfrm>
              <a:off x="4222621" y="6480954"/>
              <a:ext cx="6171429" cy="1314286"/>
            </a:xfrm>
            <a:prstGeom prst="rect">
              <a:avLst/>
            </a:prstGeom>
            <a:noFill/>
            <a:ln>
              <a:noFill/>
            </a:ln>
          </p:spPr>
        </p:pic>
        <p:sp>
          <p:nvSpPr>
            <p:cNvPr id="301" name="Google Shape;301;p11"/>
            <p:cNvSpPr txBox="1"/>
            <p:nvPr/>
          </p:nvSpPr>
          <p:spPr>
            <a:xfrm>
              <a:off x="3597615" y="6594289"/>
              <a:ext cx="7421439" cy="1134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Arial"/>
                  <a:ea typeface="Arial"/>
                  <a:cs typeface="Arial"/>
                  <a:sym typeface="Arial"/>
                </a:rPr>
                <a:t>MY NAME IS</a:t>
              </a:r>
              <a:endParaRPr sz="3600">
                <a:solidFill>
                  <a:schemeClr val="dk1"/>
                </a:solidFill>
                <a:latin typeface="Calibri"/>
                <a:ea typeface="Calibri"/>
                <a:cs typeface="Calibri"/>
                <a:sym typeface="Calibri"/>
              </a:endParaRPr>
            </a:p>
          </p:txBody>
        </p:sp>
      </p:grpSp>
      <p:grpSp>
        <p:nvGrpSpPr>
          <p:cNvPr id="302" name="Google Shape;302;p11"/>
          <p:cNvGrpSpPr/>
          <p:nvPr/>
        </p:nvGrpSpPr>
        <p:grpSpPr>
          <a:xfrm>
            <a:off x="2253824" y="2724426"/>
            <a:ext cx="4347178" cy="769856"/>
            <a:chOff x="606724" y="2233333"/>
            <a:chExt cx="7421438" cy="1314286"/>
          </a:xfrm>
        </p:grpSpPr>
        <p:pic>
          <p:nvPicPr>
            <p:cNvPr id="303" name="Google Shape;303;p11"/>
            <p:cNvPicPr preferRelativeResize="0"/>
            <p:nvPr/>
          </p:nvPicPr>
          <p:blipFill rotWithShape="1">
            <a:blip r:embed="rId5">
              <a:alphaModFix/>
            </a:blip>
            <a:srcRect b="0" l="0" r="0" t="0"/>
            <a:stretch/>
          </p:blipFill>
          <p:spPr>
            <a:xfrm>
              <a:off x="1422621" y="2233333"/>
              <a:ext cx="6171429" cy="1314286"/>
            </a:xfrm>
            <a:prstGeom prst="rect">
              <a:avLst/>
            </a:prstGeom>
            <a:noFill/>
            <a:ln>
              <a:noFill/>
            </a:ln>
          </p:spPr>
        </p:pic>
        <p:sp>
          <p:nvSpPr>
            <p:cNvPr id="304" name="Google Shape;304;p11"/>
            <p:cNvSpPr txBox="1"/>
            <p:nvPr/>
          </p:nvSpPr>
          <p:spPr>
            <a:xfrm>
              <a:off x="606724" y="2367306"/>
              <a:ext cx="7421438" cy="11034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Arial"/>
                  <a:ea typeface="Arial"/>
                  <a:cs typeface="Arial"/>
                  <a:sym typeface="Arial"/>
                </a:rPr>
                <a:t>2021.12.22</a:t>
              </a:r>
              <a:endParaRPr sz="3600">
                <a:solidFill>
                  <a:schemeClr val="dk1"/>
                </a:solidFill>
                <a:latin typeface="Calibri"/>
                <a:ea typeface="Calibri"/>
                <a:cs typeface="Calibri"/>
                <a:sym typeface="Calibri"/>
              </a:endParaRPr>
            </a:p>
          </p:txBody>
        </p:sp>
      </p:grpSp>
      <p:grpSp>
        <p:nvGrpSpPr>
          <p:cNvPr id="305" name="Google Shape;305;p11"/>
          <p:cNvGrpSpPr/>
          <p:nvPr/>
        </p:nvGrpSpPr>
        <p:grpSpPr>
          <a:xfrm>
            <a:off x="2801836" y="6937101"/>
            <a:ext cx="4347178" cy="769856"/>
            <a:chOff x="1419358" y="8090476"/>
            <a:chExt cx="7421439" cy="1314286"/>
          </a:xfrm>
        </p:grpSpPr>
        <p:pic>
          <p:nvPicPr>
            <p:cNvPr id="306" name="Google Shape;306;p11"/>
            <p:cNvPicPr preferRelativeResize="0"/>
            <p:nvPr/>
          </p:nvPicPr>
          <p:blipFill rotWithShape="1">
            <a:blip r:embed="rId5">
              <a:alphaModFix/>
            </a:blip>
            <a:srcRect b="0" l="0" r="0" t="0"/>
            <a:stretch/>
          </p:blipFill>
          <p:spPr>
            <a:xfrm>
              <a:off x="2044364" y="8090476"/>
              <a:ext cx="6171429" cy="1314286"/>
            </a:xfrm>
            <a:prstGeom prst="rect">
              <a:avLst/>
            </a:prstGeom>
            <a:noFill/>
            <a:ln>
              <a:noFill/>
            </a:ln>
          </p:spPr>
        </p:pic>
        <p:sp>
          <p:nvSpPr>
            <p:cNvPr id="307" name="Google Shape;307;p11"/>
            <p:cNvSpPr txBox="1"/>
            <p:nvPr/>
          </p:nvSpPr>
          <p:spPr>
            <a:xfrm>
              <a:off x="1419358" y="8243645"/>
              <a:ext cx="7421439" cy="1134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Arial"/>
                  <a:ea typeface="Arial"/>
                  <a:cs typeface="Arial"/>
                  <a:sym typeface="Arial"/>
                </a:rPr>
                <a:t>THANK YOU</a:t>
              </a:r>
              <a:endParaRPr sz="3600">
                <a:solidFill>
                  <a:schemeClr val="dk1"/>
                </a:solidFill>
                <a:latin typeface="Calibri"/>
                <a:ea typeface="Calibri"/>
                <a:cs typeface="Calibri"/>
                <a:sym typeface="Calibri"/>
              </a:endParaRPr>
            </a:p>
          </p:txBody>
        </p:sp>
      </p:grpSp>
      <p:pic>
        <p:nvPicPr>
          <p:cNvPr id="308" name="Google Shape;308;p11"/>
          <p:cNvPicPr preferRelativeResize="0"/>
          <p:nvPr/>
        </p:nvPicPr>
        <p:blipFill rotWithShape="1">
          <a:blip r:embed="rId6">
            <a:alphaModFix/>
          </a:blip>
          <a:srcRect b="0" l="0" r="0" t="0"/>
          <a:stretch/>
        </p:blipFill>
        <p:spPr>
          <a:xfrm>
            <a:off x="6525426" y="4795769"/>
            <a:ext cx="3989758" cy="639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956195" y="908359"/>
            <a:ext cx="5416394" cy="2023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900">
                <a:solidFill>
                  <a:srgbClr val="000000"/>
                </a:solidFill>
                <a:latin typeface="Arial"/>
                <a:ea typeface="Arial"/>
                <a:cs typeface="Arial"/>
                <a:sym typeface="Arial"/>
              </a:rPr>
              <a:t>Index</a:t>
            </a:r>
            <a:endParaRPr sz="1800">
              <a:solidFill>
                <a:schemeClr val="dk1"/>
              </a:solidFill>
              <a:latin typeface="Calibri"/>
              <a:ea typeface="Calibri"/>
              <a:cs typeface="Calibri"/>
              <a:sym typeface="Calibri"/>
            </a:endParaRPr>
          </a:p>
        </p:txBody>
      </p:sp>
      <p:sp>
        <p:nvSpPr>
          <p:cNvPr id="104" name="Google Shape;104;p2"/>
          <p:cNvSpPr txBox="1"/>
          <p:nvPr/>
        </p:nvSpPr>
        <p:spPr>
          <a:xfrm>
            <a:off x="5357600" y="1707577"/>
            <a:ext cx="3363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Resume</a:t>
            </a:r>
            <a:endParaRPr sz="1800">
              <a:solidFill>
                <a:schemeClr val="dk1"/>
              </a:solidFill>
              <a:latin typeface="Calibri"/>
              <a:ea typeface="Calibri"/>
              <a:cs typeface="Calibri"/>
              <a:sym typeface="Calibri"/>
            </a:endParaRPr>
          </a:p>
        </p:txBody>
      </p:sp>
      <p:sp>
        <p:nvSpPr>
          <p:cNvPr id="105" name="Google Shape;105;p2"/>
          <p:cNvSpPr txBox="1"/>
          <p:nvPr/>
        </p:nvSpPr>
        <p:spPr>
          <a:xfrm>
            <a:off x="5357600" y="5898982"/>
            <a:ext cx="3363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Projects</a:t>
            </a:r>
            <a:endParaRPr sz="1800">
              <a:solidFill>
                <a:schemeClr val="dk1"/>
              </a:solidFill>
              <a:latin typeface="Calibri"/>
              <a:ea typeface="Calibri"/>
              <a:cs typeface="Calibri"/>
              <a:sym typeface="Calibri"/>
            </a:endParaRPr>
          </a:p>
        </p:txBody>
      </p:sp>
      <p:sp>
        <p:nvSpPr>
          <p:cNvPr id="106" name="Google Shape;106;p2"/>
          <p:cNvSpPr txBox="1"/>
          <p:nvPr/>
        </p:nvSpPr>
        <p:spPr>
          <a:xfrm>
            <a:off x="8331166" y="1802162"/>
            <a:ext cx="202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About me</a:t>
            </a:r>
            <a:endParaRPr sz="1800">
              <a:solidFill>
                <a:schemeClr val="dk1"/>
              </a:solidFill>
              <a:latin typeface="Calibri"/>
              <a:ea typeface="Calibri"/>
              <a:cs typeface="Calibri"/>
              <a:sym typeface="Calibri"/>
            </a:endParaRPr>
          </a:p>
        </p:txBody>
      </p:sp>
      <p:pic>
        <p:nvPicPr>
          <p:cNvPr id="107" name="Google Shape;107;p2"/>
          <p:cNvPicPr preferRelativeResize="0"/>
          <p:nvPr/>
        </p:nvPicPr>
        <p:blipFill rotWithShape="1">
          <a:blip r:embed="rId3">
            <a:alphaModFix/>
          </a:blip>
          <a:srcRect b="0" l="0" r="0" t="0"/>
          <a:stretch/>
        </p:blipFill>
        <p:spPr>
          <a:xfrm rot="10800000">
            <a:off x="5336689" y="5572638"/>
            <a:ext cx="11282330" cy="12309"/>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rot="10800000">
            <a:off x="5336689" y="1441439"/>
            <a:ext cx="11282330" cy="12309"/>
          </a:xfrm>
          <a:prstGeom prst="rect">
            <a:avLst/>
          </a:prstGeom>
          <a:noFill/>
          <a:ln>
            <a:noFill/>
          </a:ln>
        </p:spPr>
      </p:pic>
      <p:grpSp>
        <p:nvGrpSpPr>
          <p:cNvPr id="109" name="Google Shape;109;p2"/>
          <p:cNvGrpSpPr/>
          <p:nvPr/>
        </p:nvGrpSpPr>
        <p:grpSpPr>
          <a:xfrm>
            <a:off x="4419600" y="1404064"/>
            <a:ext cx="300930" cy="843836"/>
            <a:chOff x="4419600" y="1404064"/>
            <a:chExt cx="300930" cy="843836"/>
          </a:xfrm>
        </p:grpSpPr>
        <p:sp>
          <p:nvSpPr>
            <p:cNvPr id="110" name="Google Shape;110;p2"/>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2" name="Google Shape;112;p2"/>
          <p:cNvSpPr txBox="1"/>
          <p:nvPr/>
        </p:nvSpPr>
        <p:spPr>
          <a:xfrm>
            <a:off x="11963400" y="1733947"/>
            <a:ext cx="3363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Skills</a:t>
            </a:r>
            <a:endParaRPr sz="1800">
              <a:solidFill>
                <a:schemeClr val="dk1"/>
              </a:solidFill>
              <a:latin typeface="Calibri"/>
              <a:ea typeface="Calibri"/>
              <a:cs typeface="Calibri"/>
              <a:sym typeface="Calibri"/>
            </a:endParaRPr>
          </a:p>
        </p:txBody>
      </p:sp>
      <p:sp>
        <p:nvSpPr>
          <p:cNvPr id="113" name="Google Shape;113;p2"/>
          <p:cNvSpPr txBox="1"/>
          <p:nvPr/>
        </p:nvSpPr>
        <p:spPr>
          <a:xfrm>
            <a:off x="11985713" y="5953521"/>
            <a:ext cx="3363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Introduction</a:t>
            </a:r>
            <a:endParaRPr sz="1800">
              <a:solidFill>
                <a:schemeClr val="dk1"/>
              </a:solidFill>
              <a:latin typeface="Calibri"/>
              <a:ea typeface="Calibri"/>
              <a:cs typeface="Calibri"/>
              <a:sym typeface="Calibri"/>
            </a:endParaRPr>
          </a:p>
        </p:txBody>
      </p:sp>
      <p:sp>
        <p:nvSpPr>
          <p:cNvPr id="114" name="Google Shape;114;p2"/>
          <p:cNvSpPr txBox="1"/>
          <p:nvPr/>
        </p:nvSpPr>
        <p:spPr>
          <a:xfrm>
            <a:off x="8331166" y="2328863"/>
            <a:ext cx="24130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Contact &amp; Channel</a:t>
            </a:r>
            <a:endParaRPr sz="1800">
              <a:solidFill>
                <a:schemeClr val="dk1"/>
              </a:solidFill>
              <a:latin typeface="Calibri"/>
              <a:ea typeface="Calibri"/>
              <a:cs typeface="Calibri"/>
              <a:sym typeface="Calibri"/>
            </a:endParaRPr>
          </a:p>
        </p:txBody>
      </p:sp>
      <p:sp>
        <p:nvSpPr>
          <p:cNvPr id="115" name="Google Shape;115;p2"/>
          <p:cNvSpPr txBox="1"/>
          <p:nvPr/>
        </p:nvSpPr>
        <p:spPr>
          <a:xfrm>
            <a:off x="8331166" y="2855564"/>
            <a:ext cx="202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University</a:t>
            </a:r>
            <a:endParaRPr sz="1800">
              <a:solidFill>
                <a:schemeClr val="dk1"/>
              </a:solidFill>
              <a:latin typeface="Calibri"/>
              <a:ea typeface="Calibri"/>
              <a:cs typeface="Calibri"/>
              <a:sym typeface="Calibri"/>
            </a:endParaRPr>
          </a:p>
        </p:txBody>
      </p:sp>
      <p:sp>
        <p:nvSpPr>
          <p:cNvPr id="116" name="Google Shape;116;p2"/>
          <p:cNvSpPr txBox="1"/>
          <p:nvPr/>
        </p:nvSpPr>
        <p:spPr>
          <a:xfrm>
            <a:off x="8331166" y="3382265"/>
            <a:ext cx="202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Career</a:t>
            </a:r>
            <a:endParaRPr sz="1800">
              <a:solidFill>
                <a:schemeClr val="dk1"/>
              </a:solidFill>
              <a:latin typeface="Calibri"/>
              <a:ea typeface="Calibri"/>
              <a:cs typeface="Calibri"/>
              <a:sym typeface="Calibri"/>
            </a:endParaRPr>
          </a:p>
        </p:txBody>
      </p:sp>
      <p:sp>
        <p:nvSpPr>
          <p:cNvPr id="117" name="Google Shape;117;p2"/>
          <p:cNvSpPr txBox="1"/>
          <p:nvPr/>
        </p:nvSpPr>
        <p:spPr>
          <a:xfrm>
            <a:off x="8331166" y="3908967"/>
            <a:ext cx="26416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Education</a:t>
            </a:r>
            <a:endParaRPr sz="1800">
              <a:solidFill>
                <a:schemeClr val="dk1"/>
              </a:solidFill>
              <a:latin typeface="Calibri"/>
              <a:ea typeface="Calibri"/>
              <a:cs typeface="Calibri"/>
              <a:sym typeface="Calibri"/>
            </a:endParaRPr>
          </a:p>
        </p:txBody>
      </p:sp>
      <p:sp>
        <p:nvSpPr>
          <p:cNvPr id="118" name="Google Shape;118;p2"/>
          <p:cNvSpPr txBox="1"/>
          <p:nvPr/>
        </p:nvSpPr>
        <p:spPr>
          <a:xfrm>
            <a:off x="8331166" y="4425293"/>
            <a:ext cx="26416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Certificate &amp; Language</a:t>
            </a:r>
            <a:endParaRPr sz="1800">
              <a:solidFill>
                <a:schemeClr val="dk1"/>
              </a:solidFill>
              <a:latin typeface="Calibri"/>
              <a:ea typeface="Calibri"/>
              <a:cs typeface="Calibri"/>
              <a:sym typeface="Calibri"/>
            </a:endParaRPr>
          </a:p>
        </p:txBody>
      </p:sp>
      <p:sp>
        <p:nvSpPr>
          <p:cNvPr id="119" name="Google Shape;119;p2"/>
          <p:cNvSpPr txBox="1"/>
          <p:nvPr/>
        </p:nvSpPr>
        <p:spPr>
          <a:xfrm>
            <a:off x="14545920" y="1764305"/>
            <a:ext cx="202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Hard Skills</a:t>
            </a:r>
            <a:endParaRPr sz="1800">
              <a:solidFill>
                <a:schemeClr val="dk1"/>
              </a:solidFill>
              <a:latin typeface="Calibri"/>
              <a:ea typeface="Calibri"/>
              <a:cs typeface="Calibri"/>
              <a:sym typeface="Calibri"/>
            </a:endParaRPr>
          </a:p>
        </p:txBody>
      </p:sp>
      <p:sp>
        <p:nvSpPr>
          <p:cNvPr id="120" name="Google Shape;120;p2"/>
          <p:cNvSpPr txBox="1"/>
          <p:nvPr/>
        </p:nvSpPr>
        <p:spPr>
          <a:xfrm>
            <a:off x="14545920" y="2291006"/>
            <a:ext cx="24130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Awards</a:t>
            </a:r>
            <a:endParaRPr sz="1800">
              <a:solidFill>
                <a:schemeClr val="dk1"/>
              </a:solidFill>
              <a:latin typeface="Calibri"/>
              <a:ea typeface="Calibri"/>
              <a:cs typeface="Calibri"/>
              <a:sym typeface="Calibri"/>
            </a:endParaRPr>
          </a:p>
        </p:txBody>
      </p:sp>
      <p:sp>
        <p:nvSpPr>
          <p:cNvPr id="121" name="Google Shape;121;p2"/>
          <p:cNvSpPr txBox="1"/>
          <p:nvPr/>
        </p:nvSpPr>
        <p:spPr>
          <a:xfrm>
            <a:off x="8331166" y="5961986"/>
            <a:ext cx="3098834" cy="369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Work Experience &amp; Projects</a:t>
            </a:r>
            <a:endParaRPr sz="1800">
              <a:solidFill>
                <a:schemeClr val="dk1"/>
              </a:solidFill>
              <a:latin typeface="Calibri"/>
              <a:ea typeface="Calibri"/>
              <a:cs typeface="Calibri"/>
              <a:sym typeface="Calibri"/>
            </a:endParaRPr>
          </a:p>
        </p:txBody>
      </p:sp>
      <p:sp>
        <p:nvSpPr>
          <p:cNvPr id="122" name="Google Shape;122;p2"/>
          <p:cNvSpPr txBox="1"/>
          <p:nvPr/>
        </p:nvSpPr>
        <p:spPr>
          <a:xfrm>
            <a:off x="8331166" y="6488687"/>
            <a:ext cx="24130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Team Projects</a:t>
            </a:r>
            <a:endParaRPr sz="1800">
              <a:solidFill>
                <a:schemeClr val="dk1"/>
              </a:solidFill>
              <a:latin typeface="Calibri"/>
              <a:ea typeface="Calibri"/>
              <a:cs typeface="Calibri"/>
              <a:sym typeface="Calibri"/>
            </a:endParaRPr>
          </a:p>
        </p:txBody>
      </p:sp>
      <p:sp>
        <p:nvSpPr>
          <p:cNvPr id="123" name="Google Shape;123;p2"/>
          <p:cNvSpPr txBox="1"/>
          <p:nvPr/>
        </p:nvSpPr>
        <p:spPr>
          <a:xfrm>
            <a:off x="8331166" y="7015388"/>
            <a:ext cx="34798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Personal Experience &amp; Projects</a:t>
            </a:r>
            <a:endParaRPr sz="1800">
              <a:solidFill>
                <a:schemeClr val="dk1"/>
              </a:solidFill>
              <a:latin typeface="Calibri"/>
              <a:ea typeface="Calibri"/>
              <a:cs typeface="Calibri"/>
              <a:sym typeface="Calibri"/>
            </a:endParaRPr>
          </a:p>
        </p:txBody>
      </p:sp>
      <p:sp>
        <p:nvSpPr>
          <p:cNvPr id="124" name="Google Shape;124;p2"/>
          <p:cNvSpPr txBox="1"/>
          <p:nvPr/>
        </p:nvSpPr>
        <p:spPr>
          <a:xfrm>
            <a:off x="14545920" y="5981700"/>
            <a:ext cx="202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Soft sklils </a:t>
            </a:r>
            <a:endParaRPr sz="1800">
              <a:solidFill>
                <a:schemeClr val="dk1"/>
              </a:solidFill>
              <a:latin typeface="Calibri"/>
              <a:ea typeface="Calibri"/>
              <a:cs typeface="Calibri"/>
              <a:sym typeface="Calibri"/>
            </a:endParaRPr>
          </a:p>
        </p:txBody>
      </p:sp>
      <p:pic>
        <p:nvPicPr>
          <p:cNvPr id="125" name="Google Shape;125;p2"/>
          <p:cNvPicPr preferRelativeResize="0"/>
          <p:nvPr/>
        </p:nvPicPr>
        <p:blipFill rotWithShape="1">
          <a:blip r:embed="rId5">
            <a:alphaModFix/>
          </a:blip>
          <a:srcRect b="0" l="0" r="0" t="0"/>
          <a:stretch/>
        </p:blipFill>
        <p:spPr>
          <a:xfrm>
            <a:off x="16055113" y="9791700"/>
            <a:ext cx="1547087" cy="2480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p:nvPr/>
        </p:nvSpPr>
        <p:spPr>
          <a:xfrm>
            <a:off x="1114710" y="2438522"/>
            <a:ext cx="2893244" cy="384797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1" name="Google Shape;131;p3"/>
          <p:cNvPicPr preferRelativeResize="0"/>
          <p:nvPr/>
        </p:nvPicPr>
        <p:blipFill rotWithShape="1">
          <a:blip r:embed="rId3">
            <a:alphaModFix/>
          </a:blip>
          <a:srcRect b="0" l="0" r="0" t="0"/>
          <a:stretch/>
        </p:blipFill>
        <p:spPr>
          <a:xfrm rot="5400000">
            <a:off x="4513535" y="5306598"/>
            <a:ext cx="8356053" cy="9524"/>
          </a:xfrm>
          <a:prstGeom prst="rect">
            <a:avLst/>
          </a:prstGeom>
          <a:noFill/>
          <a:ln>
            <a:noFill/>
          </a:ln>
        </p:spPr>
      </p:pic>
      <p:sp>
        <p:nvSpPr>
          <p:cNvPr id="132" name="Google Shape;132;p3"/>
          <p:cNvSpPr txBox="1"/>
          <p:nvPr/>
        </p:nvSpPr>
        <p:spPr>
          <a:xfrm>
            <a:off x="1219658" y="769134"/>
            <a:ext cx="7920877" cy="13696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300">
                <a:solidFill>
                  <a:srgbClr val="000000"/>
                </a:solidFill>
                <a:latin typeface="Arial"/>
                <a:ea typeface="Arial"/>
                <a:cs typeface="Arial"/>
                <a:sym typeface="Arial"/>
              </a:rPr>
              <a:t>Resume</a:t>
            </a:r>
            <a:endParaRPr sz="1800">
              <a:solidFill>
                <a:schemeClr val="dk1"/>
              </a:solidFill>
              <a:latin typeface="Calibri"/>
              <a:ea typeface="Calibri"/>
              <a:cs typeface="Calibri"/>
              <a:sym typeface="Calibri"/>
            </a:endParaRPr>
          </a:p>
        </p:txBody>
      </p:sp>
      <p:sp>
        <p:nvSpPr>
          <p:cNvPr id="133" name="Google Shape;133;p3"/>
          <p:cNvSpPr txBox="1"/>
          <p:nvPr/>
        </p:nvSpPr>
        <p:spPr>
          <a:xfrm>
            <a:off x="9562700" y="1069478"/>
            <a:ext cx="8405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Contact &amp; Channel</a:t>
            </a:r>
            <a:endParaRPr sz="1800">
              <a:solidFill>
                <a:schemeClr val="dk1"/>
              </a:solidFill>
              <a:latin typeface="Calibri"/>
              <a:ea typeface="Calibri"/>
              <a:cs typeface="Calibri"/>
              <a:sym typeface="Calibri"/>
            </a:endParaRPr>
          </a:p>
        </p:txBody>
      </p:sp>
      <p:sp>
        <p:nvSpPr>
          <p:cNvPr id="134" name="Google Shape;134;p3"/>
          <p:cNvSpPr txBox="1"/>
          <p:nvPr/>
        </p:nvSpPr>
        <p:spPr>
          <a:xfrm>
            <a:off x="9562701" y="3327784"/>
            <a:ext cx="59817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University</a:t>
            </a:r>
            <a:endParaRPr sz="1600">
              <a:solidFill>
                <a:srgbClr val="000000"/>
              </a:solidFill>
              <a:latin typeface="Arial"/>
              <a:ea typeface="Arial"/>
              <a:cs typeface="Arial"/>
              <a:sym typeface="Arial"/>
            </a:endParaRPr>
          </a:p>
        </p:txBody>
      </p:sp>
      <p:sp>
        <p:nvSpPr>
          <p:cNvPr id="135" name="Google Shape;135;p3"/>
          <p:cNvSpPr txBox="1"/>
          <p:nvPr/>
        </p:nvSpPr>
        <p:spPr>
          <a:xfrm>
            <a:off x="9562701" y="4863970"/>
            <a:ext cx="69359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Career</a:t>
            </a:r>
            <a:endParaRPr sz="1600">
              <a:solidFill>
                <a:srgbClr val="000000"/>
              </a:solidFill>
              <a:latin typeface="Arial"/>
              <a:ea typeface="Arial"/>
              <a:cs typeface="Arial"/>
              <a:sym typeface="Arial"/>
            </a:endParaRPr>
          </a:p>
        </p:txBody>
      </p:sp>
      <p:sp>
        <p:nvSpPr>
          <p:cNvPr id="136" name="Google Shape;136;p3"/>
          <p:cNvSpPr txBox="1"/>
          <p:nvPr/>
        </p:nvSpPr>
        <p:spPr>
          <a:xfrm>
            <a:off x="9562700" y="8039100"/>
            <a:ext cx="4562286" cy="36721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000000"/>
                </a:solidFill>
                <a:latin typeface="Arial"/>
                <a:ea typeface="Arial"/>
                <a:cs typeface="Arial"/>
                <a:sym typeface="Arial"/>
              </a:rPr>
              <a:t>Certificate &amp; Language</a:t>
            </a:r>
            <a:endParaRPr sz="1800">
              <a:solidFill>
                <a:srgbClr val="000000"/>
              </a:solidFill>
              <a:latin typeface="Arial"/>
              <a:ea typeface="Arial"/>
              <a:cs typeface="Arial"/>
              <a:sym typeface="Arial"/>
            </a:endParaRPr>
          </a:p>
        </p:txBody>
      </p:sp>
      <p:sp>
        <p:nvSpPr>
          <p:cNvPr id="137" name="Google Shape;137;p3"/>
          <p:cNvSpPr txBox="1"/>
          <p:nvPr/>
        </p:nvSpPr>
        <p:spPr>
          <a:xfrm>
            <a:off x="4842008" y="2792968"/>
            <a:ext cx="3350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Frontend Developet</a:t>
            </a:r>
            <a:endParaRPr sz="1800">
              <a:solidFill>
                <a:schemeClr val="dk1"/>
              </a:solidFill>
              <a:latin typeface="Calibri"/>
              <a:ea typeface="Calibri"/>
              <a:cs typeface="Calibri"/>
              <a:sym typeface="Calibri"/>
            </a:endParaRPr>
          </a:p>
        </p:txBody>
      </p:sp>
      <p:grpSp>
        <p:nvGrpSpPr>
          <p:cNvPr id="138" name="Google Shape;138;p3"/>
          <p:cNvGrpSpPr/>
          <p:nvPr/>
        </p:nvGrpSpPr>
        <p:grpSpPr>
          <a:xfrm>
            <a:off x="6096000" y="1160224"/>
            <a:ext cx="300930" cy="843836"/>
            <a:chOff x="4419600" y="1404064"/>
            <a:chExt cx="300930" cy="843836"/>
          </a:xfrm>
        </p:grpSpPr>
        <p:sp>
          <p:nvSpPr>
            <p:cNvPr id="139" name="Google Shape;139;p3"/>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3"/>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1" name="Google Shape;141;p3"/>
          <p:cNvSpPr txBox="1"/>
          <p:nvPr/>
        </p:nvSpPr>
        <p:spPr>
          <a:xfrm>
            <a:off x="4194474" y="3402568"/>
            <a:ext cx="31447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Calibri"/>
                <a:ea typeface="Calibri"/>
                <a:cs typeface="Calibri"/>
                <a:sym typeface="Calibri"/>
              </a:rPr>
              <a:t>ex) 간단한 자기소개</a:t>
            </a:r>
            <a:endParaRPr sz="1800">
              <a:solidFill>
                <a:srgbClr val="7F7F7F"/>
              </a:solidFill>
              <a:latin typeface="Calibri"/>
              <a:ea typeface="Calibri"/>
              <a:cs typeface="Calibri"/>
              <a:sym typeface="Calibri"/>
            </a:endParaRPr>
          </a:p>
        </p:txBody>
      </p:sp>
      <p:sp>
        <p:nvSpPr>
          <p:cNvPr id="142" name="Google Shape;142;p3"/>
          <p:cNvSpPr txBox="1"/>
          <p:nvPr/>
        </p:nvSpPr>
        <p:spPr>
          <a:xfrm>
            <a:off x="403197" y="4039568"/>
            <a:ext cx="43162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descr="noun_skill_1796882" id="143" name="Google Shape;143;p3"/>
          <p:cNvPicPr preferRelativeResize="0"/>
          <p:nvPr/>
        </p:nvPicPr>
        <p:blipFill rotWithShape="1">
          <a:blip r:embed="rId4">
            <a:alphaModFix/>
          </a:blip>
          <a:srcRect b="37313" l="12610" r="13663" t="25602"/>
          <a:stretch/>
        </p:blipFill>
        <p:spPr>
          <a:xfrm>
            <a:off x="4270674" y="2825433"/>
            <a:ext cx="448792" cy="291012"/>
          </a:xfrm>
          <a:prstGeom prst="rect">
            <a:avLst/>
          </a:prstGeom>
          <a:noFill/>
          <a:ln>
            <a:noFill/>
          </a:ln>
        </p:spPr>
      </p:pic>
      <p:sp>
        <p:nvSpPr>
          <p:cNvPr id="144" name="Google Shape;144;p3"/>
          <p:cNvSpPr txBox="1"/>
          <p:nvPr/>
        </p:nvSpPr>
        <p:spPr>
          <a:xfrm>
            <a:off x="9562700" y="6374277"/>
            <a:ext cx="4991500" cy="386082"/>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n-US" sz="1800">
                <a:solidFill>
                  <a:srgbClr val="000000"/>
                </a:solidFill>
                <a:latin typeface="Arial"/>
                <a:ea typeface="Arial"/>
                <a:cs typeface="Arial"/>
                <a:sym typeface="Arial"/>
              </a:rPr>
              <a:t>Education</a:t>
            </a:r>
            <a:endParaRPr sz="1600">
              <a:solidFill>
                <a:srgbClr val="000000"/>
              </a:solidFill>
              <a:latin typeface="Arial"/>
              <a:ea typeface="Arial"/>
              <a:cs typeface="Arial"/>
              <a:sym typeface="Arial"/>
            </a:endParaRPr>
          </a:p>
          <a:p>
            <a:pPr indent="0" lvl="0" marL="0" marR="0" rtl="0" algn="just">
              <a:lnSpc>
                <a:spcPct val="107000"/>
              </a:lnSpc>
              <a:spcBef>
                <a:spcPts val="800"/>
              </a:spcBef>
              <a:spcAft>
                <a:spcPts val="0"/>
              </a:spcAft>
              <a:buNone/>
            </a:pPr>
            <a:r>
              <a:rPr lang="en-US" sz="1200">
                <a:solidFill>
                  <a:srgbClr val="231F20"/>
                </a:solidFill>
                <a:latin typeface="Montserrat SemiBold"/>
                <a:ea typeface="Montserrat SemiBold"/>
                <a:cs typeface="Montserrat SemiBold"/>
                <a:sym typeface="Montserrat SemiBold"/>
              </a:rPr>
              <a:t> </a:t>
            </a:r>
            <a:endParaRPr sz="1000">
              <a:solidFill>
                <a:schemeClr val="dk1"/>
              </a:solidFill>
              <a:latin typeface="Malgun Gothic"/>
              <a:ea typeface="Malgun Gothic"/>
              <a:cs typeface="Malgun Gothic"/>
              <a:sym typeface="Malgun Gothic"/>
            </a:endParaRPr>
          </a:p>
          <a:p>
            <a:pPr indent="0" lvl="0" marL="0" marR="0" rtl="0" algn="just">
              <a:lnSpc>
                <a:spcPct val="107000"/>
              </a:lnSpc>
              <a:spcBef>
                <a:spcPts val="800"/>
              </a:spcBef>
              <a:spcAft>
                <a:spcPts val="0"/>
              </a:spcAft>
              <a:buNone/>
            </a:pPr>
            <a:r>
              <a:t/>
            </a:r>
            <a:endParaRPr sz="1000">
              <a:solidFill>
                <a:schemeClr val="dk1"/>
              </a:solidFill>
              <a:latin typeface="Malgun Gothic"/>
              <a:ea typeface="Malgun Gothic"/>
              <a:cs typeface="Malgun Gothic"/>
              <a:sym typeface="Malgun Gothic"/>
            </a:endParaRPr>
          </a:p>
        </p:txBody>
      </p:sp>
      <p:pic>
        <p:nvPicPr>
          <p:cNvPr id="145" name="Google Shape;145;p3"/>
          <p:cNvPicPr preferRelativeResize="0"/>
          <p:nvPr/>
        </p:nvPicPr>
        <p:blipFill rotWithShape="1">
          <a:blip r:embed="rId5">
            <a:alphaModFix/>
          </a:blip>
          <a:srcRect b="0" l="0" r="0" t="0"/>
          <a:stretch/>
        </p:blipFill>
        <p:spPr>
          <a:xfrm>
            <a:off x="9189577" y="1104900"/>
            <a:ext cx="321610" cy="277537"/>
          </a:xfrm>
          <a:prstGeom prst="rect">
            <a:avLst/>
          </a:prstGeom>
          <a:noFill/>
          <a:ln>
            <a:noFill/>
          </a:ln>
        </p:spPr>
      </p:pic>
      <p:pic>
        <p:nvPicPr>
          <p:cNvPr id="146" name="Google Shape;146;p3"/>
          <p:cNvPicPr preferRelativeResize="0"/>
          <p:nvPr/>
        </p:nvPicPr>
        <p:blipFill rotWithShape="1">
          <a:blip r:embed="rId6">
            <a:alphaModFix/>
          </a:blip>
          <a:srcRect b="0" l="0" r="0" t="0"/>
          <a:stretch/>
        </p:blipFill>
        <p:spPr>
          <a:xfrm>
            <a:off x="9189577" y="3323738"/>
            <a:ext cx="327526" cy="327526"/>
          </a:xfrm>
          <a:prstGeom prst="rect">
            <a:avLst/>
          </a:prstGeom>
          <a:noFill/>
          <a:ln>
            <a:noFill/>
          </a:ln>
        </p:spPr>
      </p:pic>
      <p:pic>
        <p:nvPicPr>
          <p:cNvPr descr="noun_career_1549773" id="147" name="Google Shape;147;p3"/>
          <p:cNvPicPr preferRelativeResize="0"/>
          <p:nvPr/>
        </p:nvPicPr>
        <p:blipFill rotWithShape="1">
          <a:blip r:embed="rId7">
            <a:alphaModFix/>
          </a:blip>
          <a:srcRect b="16417" l="17566" r="17451" t="1952"/>
          <a:stretch/>
        </p:blipFill>
        <p:spPr>
          <a:xfrm>
            <a:off x="9189577" y="4863970"/>
            <a:ext cx="232682" cy="294731"/>
          </a:xfrm>
          <a:prstGeom prst="rect">
            <a:avLst/>
          </a:prstGeom>
          <a:noFill/>
          <a:ln>
            <a:noFill/>
          </a:ln>
        </p:spPr>
      </p:pic>
      <p:pic>
        <p:nvPicPr>
          <p:cNvPr descr="noun_education_1999454" id="148" name="Google Shape;148;p3"/>
          <p:cNvPicPr preferRelativeResize="0"/>
          <p:nvPr/>
        </p:nvPicPr>
        <p:blipFill rotWithShape="1">
          <a:blip r:embed="rId8">
            <a:alphaModFix/>
          </a:blip>
          <a:srcRect b="29735" l="18130" r="18140" t="15318"/>
          <a:stretch/>
        </p:blipFill>
        <p:spPr>
          <a:xfrm>
            <a:off x="9189577" y="6444170"/>
            <a:ext cx="290379" cy="251138"/>
          </a:xfrm>
          <a:prstGeom prst="rect">
            <a:avLst/>
          </a:prstGeom>
          <a:noFill/>
          <a:ln>
            <a:noFill/>
          </a:ln>
        </p:spPr>
      </p:pic>
      <p:pic>
        <p:nvPicPr>
          <p:cNvPr descr="noun_Certificate_3543167" id="149" name="Google Shape;149;p3"/>
          <p:cNvPicPr preferRelativeResize="0"/>
          <p:nvPr/>
        </p:nvPicPr>
        <p:blipFill rotWithShape="1">
          <a:blip r:embed="rId9">
            <a:alphaModFix/>
          </a:blip>
          <a:srcRect b="27094" l="14801" r="14925" t="12630"/>
          <a:stretch/>
        </p:blipFill>
        <p:spPr>
          <a:xfrm>
            <a:off x="9189577" y="8091744"/>
            <a:ext cx="284389" cy="244475"/>
          </a:xfrm>
          <a:prstGeom prst="rect">
            <a:avLst/>
          </a:prstGeom>
          <a:noFill/>
          <a:ln>
            <a:noFill/>
          </a:ln>
        </p:spPr>
      </p:pic>
      <p:graphicFrame>
        <p:nvGraphicFramePr>
          <p:cNvPr id="150" name="Google Shape;150;p3"/>
          <p:cNvGraphicFramePr/>
          <p:nvPr/>
        </p:nvGraphicFramePr>
        <p:xfrm>
          <a:off x="9677400" y="1562100"/>
          <a:ext cx="3000000" cy="3000000"/>
        </p:xfrm>
        <a:graphic>
          <a:graphicData uri="http://schemas.openxmlformats.org/drawingml/2006/table">
            <a:tbl>
              <a:tblPr bandRow="1" firstRow="1">
                <a:noFill/>
                <a:tableStyleId>{24EA0A09-C25B-490B-B65F-1AAF4D481DCB}</a:tableStyleId>
              </a:tblPr>
              <a:tblGrid>
                <a:gridCol w="1219200"/>
                <a:gridCol w="2743200"/>
                <a:gridCol w="1219200"/>
                <a:gridCol w="2804150"/>
              </a:tblGrid>
              <a:tr h="370850">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성명</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Arial"/>
                          <a:ea typeface="Arial"/>
                          <a:cs typeface="Arial"/>
                          <a:sym typeface="Arial"/>
                        </a:rPr>
                        <a:t>김멀티/ KIM MUL-TI</a:t>
                      </a:r>
                      <a:endParaRPr b="0" sz="1600" u="none" cap="none" strike="noStrike">
                        <a:solidFill>
                          <a:srgbClr val="BFBFBF"/>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생년월일 </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Arial"/>
                        <a:buNone/>
                      </a:pPr>
                      <a:r>
                        <a:rPr b="0" lang="en-US" sz="1600" u="none" cap="none" strike="noStrike">
                          <a:solidFill>
                            <a:srgbClr val="BFBFBF"/>
                          </a:solidFill>
                          <a:latin typeface="Arial"/>
                          <a:ea typeface="Arial"/>
                          <a:cs typeface="Arial"/>
                          <a:sym typeface="Arial"/>
                        </a:rPr>
                        <a:t>1995.00.00 (만 25세)</a:t>
                      </a:r>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연락처</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Arial"/>
                        <a:buNone/>
                      </a:pPr>
                      <a:r>
                        <a:rPr b="0" lang="en-US" sz="1600" u="none" cap="none" strike="noStrike">
                          <a:solidFill>
                            <a:srgbClr val="BFBFBF"/>
                          </a:solidFill>
                          <a:latin typeface="Arial"/>
                          <a:ea typeface="Arial"/>
                          <a:cs typeface="Arial"/>
                          <a:sym typeface="Arial"/>
                        </a:rPr>
                        <a:t>010-1111-0000 </a:t>
                      </a:r>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Blog </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Arial"/>
                          <a:ea typeface="Arial"/>
                          <a:cs typeface="Arial"/>
                          <a:sym typeface="Arial"/>
                        </a:rPr>
                        <a:t>https://multicampus.com</a:t>
                      </a:r>
                      <a:endParaRPr b="0" sz="1600" u="none" cap="none" strike="noStrike">
                        <a:solidFill>
                          <a:srgbClr val="BFBFBF"/>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Email </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sng" cap="none" strike="noStrike">
                          <a:solidFill>
                            <a:srgbClr val="BFBFBF"/>
                          </a:solidFill>
                          <a:latin typeface="Arial"/>
                          <a:ea typeface="Arial"/>
                          <a:cs typeface="Arial"/>
                          <a:sym typeface="Arial"/>
                          <a:hlinkClick r:id="rId10">
                            <a:extLst>
                              <a:ext uri="{A12FA001-AC4F-418D-AE19-62706E023703}">
                                <ahyp:hlinkClr val="tx"/>
                              </a:ext>
                            </a:extLst>
                          </a:hlinkClick>
                        </a:rPr>
                        <a:t>kmt@gmail.com</a:t>
                      </a:r>
                      <a:endParaRPr b="0" sz="1600" u="none" cap="none" strike="noStrike">
                        <a:solidFill>
                          <a:srgbClr val="BFBFBF"/>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Github </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Arial"/>
                          <a:ea typeface="Arial"/>
                          <a:cs typeface="Arial"/>
                          <a:sym typeface="Arial"/>
                        </a:rPr>
                        <a:t>https://github.com/multi</a:t>
                      </a:r>
                      <a:endParaRPr b="0" sz="1600" u="none" cap="none" strike="noStrike">
                        <a:solidFill>
                          <a:srgbClr val="BFBFBF"/>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0" lang="en-US" sz="1600" u="none" cap="none" strike="noStrike">
                          <a:solidFill>
                            <a:srgbClr val="000000"/>
                          </a:solidFill>
                          <a:latin typeface="Arial"/>
                          <a:ea typeface="Arial"/>
                          <a:cs typeface="Arial"/>
                          <a:sym typeface="Arial"/>
                        </a:rPr>
                        <a:t>주소 </a:t>
                      </a:r>
                      <a:endParaRPr b="0" sz="1600" u="none" cap="none" strike="noStrike">
                        <a:solidFill>
                          <a:srgbClr val="000000"/>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gridSpan="3">
                  <a:txBody>
                    <a:bodyPr/>
                    <a:lstStyle/>
                    <a:p>
                      <a:pPr indent="0" lvl="0" marL="0" marR="0" rtl="0" algn="l">
                        <a:spcBef>
                          <a:spcPts val="0"/>
                        </a:spcBef>
                        <a:spcAft>
                          <a:spcPts val="0"/>
                        </a:spcAft>
                        <a:buNone/>
                      </a:pPr>
                      <a:r>
                        <a:rPr b="0" lang="en-US" sz="1600" u="none" cap="none" strike="noStrike">
                          <a:solidFill>
                            <a:srgbClr val="BFBFBF"/>
                          </a:solidFill>
                          <a:latin typeface="Arial"/>
                          <a:ea typeface="Arial"/>
                          <a:cs typeface="Arial"/>
                          <a:sym typeface="Arial"/>
                        </a:rPr>
                        <a:t>서울시 강남구 역삼동 </a:t>
                      </a:r>
                      <a:endParaRPr b="0" sz="1600" u="none" cap="none" strike="noStrike">
                        <a:solidFill>
                          <a:srgbClr val="BFBFBF"/>
                        </a:solidFill>
                        <a:latin typeface="Arial"/>
                        <a:ea typeface="Arial"/>
                        <a:cs typeface="Arial"/>
                        <a:sym typeface="Arial"/>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hMerge="1"/>
                <a:tc hMerge="1"/>
              </a:tr>
            </a:tbl>
          </a:graphicData>
        </a:graphic>
      </p:graphicFrame>
      <p:graphicFrame>
        <p:nvGraphicFramePr>
          <p:cNvPr id="151" name="Google Shape;151;p3"/>
          <p:cNvGraphicFramePr/>
          <p:nvPr/>
        </p:nvGraphicFramePr>
        <p:xfrm>
          <a:off x="9692638" y="3792220"/>
          <a:ext cx="3000000" cy="3000000"/>
        </p:xfrm>
        <a:graphic>
          <a:graphicData uri="http://schemas.openxmlformats.org/drawingml/2006/table">
            <a:tbl>
              <a:tblPr bandRow="1" firstRow="1">
                <a:noFill/>
                <a:tableStyleId>{24EA0A09-C25B-490B-B65F-1AAF4D481DCB}</a:tableStyleId>
              </a:tblPr>
              <a:tblGrid>
                <a:gridCol w="1752600"/>
                <a:gridCol w="1905000"/>
                <a:gridCol w="1579525"/>
                <a:gridCol w="1392275"/>
              </a:tblGrid>
              <a:tr h="370850">
                <a:tc>
                  <a:txBody>
                    <a:bodyPr/>
                    <a:lstStyle/>
                    <a:p>
                      <a:pPr indent="0" lvl="0" marL="0" marR="0" rtl="0" algn="l">
                        <a:spcBef>
                          <a:spcPts val="0"/>
                        </a:spcBef>
                        <a:spcAft>
                          <a:spcPts val="0"/>
                        </a:spcAft>
                        <a:buNone/>
                      </a:pPr>
                      <a:r>
                        <a:rPr b="0" lang="en-US" sz="1600" u="none" cap="none" strike="noStrike">
                          <a:solidFill>
                            <a:schemeClr val="dk1"/>
                          </a:solidFill>
                          <a:latin typeface="Calibri"/>
                          <a:ea typeface="Calibri"/>
                          <a:cs typeface="Calibri"/>
                          <a:sym typeface="Calibri"/>
                        </a:rPr>
                        <a:t>2000.01~ 2000.01</a:t>
                      </a:r>
                      <a:endParaRPr b="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멀티대학교</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멀티학과</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졸업(3.0/4.5)</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1600" u="none" cap="none" strike="noStrike">
                          <a:solidFill>
                            <a:schemeClr val="dk1"/>
                          </a:solidFill>
                          <a:latin typeface="Calibri"/>
                          <a:ea typeface="Calibri"/>
                          <a:cs typeface="Calibri"/>
                          <a:sym typeface="Calibri"/>
                        </a:rPr>
                        <a:t>2000.01~ 2000.01</a:t>
                      </a:r>
                      <a:endParaRPr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lang="en-US" sz="1600" u="none" cap="none" strike="noStrike">
                          <a:solidFill>
                            <a:srgbClr val="BFBFBF"/>
                          </a:solidFill>
                          <a:latin typeface="Calibri"/>
                          <a:ea typeface="Calibri"/>
                          <a:cs typeface="Calibri"/>
                          <a:sym typeface="Calibri"/>
                        </a:rPr>
                        <a:t>멀티고등학교 </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600" u="none" cap="none" strike="noStrike">
                          <a:solidFill>
                            <a:srgbClr val="BFBFBF"/>
                          </a:solidFill>
                          <a:latin typeface="Calibri"/>
                          <a:ea typeface="Calibri"/>
                          <a:cs typeface="Calibri"/>
                          <a:sym typeface="Calibri"/>
                        </a:rPr>
                        <a:t>인문계 </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600" u="none" cap="none" strike="noStrike">
                          <a:solidFill>
                            <a:srgbClr val="BFBFBF"/>
                          </a:solidFill>
                          <a:latin typeface="Calibri"/>
                          <a:ea typeface="Calibri"/>
                          <a:cs typeface="Calibri"/>
                          <a:sym typeface="Calibri"/>
                        </a:rPr>
                        <a:t>졸업</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bl>
          </a:graphicData>
        </a:graphic>
      </p:graphicFrame>
      <p:graphicFrame>
        <p:nvGraphicFramePr>
          <p:cNvPr id="152" name="Google Shape;152;p3"/>
          <p:cNvGraphicFramePr/>
          <p:nvPr/>
        </p:nvGraphicFramePr>
        <p:xfrm>
          <a:off x="9697119" y="5316220"/>
          <a:ext cx="3000000" cy="3000000"/>
        </p:xfrm>
        <a:graphic>
          <a:graphicData uri="http://schemas.openxmlformats.org/drawingml/2006/table">
            <a:tbl>
              <a:tblPr bandRow="1" firstRow="1">
                <a:noFill/>
                <a:tableStyleId>{24EA0A09-C25B-490B-B65F-1AAF4D481DCB}</a:tableStyleId>
              </a:tblPr>
              <a:tblGrid>
                <a:gridCol w="1752600"/>
                <a:gridCol w="1905000"/>
                <a:gridCol w="1579525"/>
                <a:gridCol w="1392275"/>
              </a:tblGrid>
              <a:tr h="370850">
                <a:tc>
                  <a:txBody>
                    <a:bodyPr/>
                    <a:lstStyle/>
                    <a:p>
                      <a:pPr indent="0" lvl="0" marL="0" marR="0" rtl="0" algn="l">
                        <a:spcBef>
                          <a:spcPts val="0"/>
                        </a:spcBef>
                        <a:spcAft>
                          <a:spcPts val="0"/>
                        </a:spcAft>
                        <a:buNone/>
                      </a:pPr>
                      <a:r>
                        <a:rPr b="0" lang="en-US" sz="1600" u="none" cap="none" strike="noStrike">
                          <a:solidFill>
                            <a:schemeClr val="dk1"/>
                          </a:solidFill>
                          <a:latin typeface="Calibri"/>
                          <a:ea typeface="Calibri"/>
                          <a:cs typeface="Calibri"/>
                          <a:sym typeface="Calibri"/>
                        </a:rPr>
                        <a:t>2000.01~ 2000.01</a:t>
                      </a:r>
                      <a:endParaRPr b="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회사명</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부서명</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주요업무</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1600" u="none" cap="none" strike="noStrike">
                          <a:solidFill>
                            <a:schemeClr val="dk1"/>
                          </a:solidFill>
                          <a:latin typeface="Calibri"/>
                          <a:ea typeface="Calibri"/>
                          <a:cs typeface="Calibri"/>
                          <a:sym typeface="Calibri"/>
                        </a:rPr>
                        <a:t>2000.01~ 2000.01</a:t>
                      </a:r>
                      <a:endParaRPr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lang="en-US" sz="1600" u="none" cap="none" strike="noStrike">
                          <a:solidFill>
                            <a:srgbClr val="BFBFBF"/>
                          </a:solidFill>
                          <a:latin typeface="Calibri"/>
                          <a:ea typeface="Calibri"/>
                          <a:cs typeface="Calibri"/>
                          <a:sym typeface="Calibri"/>
                        </a:rPr>
                        <a:t>회사명 </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600" u="none" cap="none" strike="noStrike">
                          <a:solidFill>
                            <a:srgbClr val="BFBFBF"/>
                          </a:solidFill>
                          <a:latin typeface="Calibri"/>
                          <a:ea typeface="Calibri"/>
                          <a:cs typeface="Calibri"/>
                          <a:sym typeface="Calibri"/>
                        </a:rPr>
                        <a:t>부서명 </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600" u="none" cap="none" strike="noStrike">
                          <a:solidFill>
                            <a:srgbClr val="BFBFBF"/>
                          </a:solidFill>
                          <a:latin typeface="Calibri"/>
                          <a:ea typeface="Calibri"/>
                          <a:cs typeface="Calibri"/>
                          <a:sym typeface="Calibri"/>
                        </a:rPr>
                        <a:t>주요업무</a:t>
                      </a:r>
                      <a:endParaRPr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bl>
          </a:graphicData>
        </a:graphic>
      </p:graphicFrame>
      <p:graphicFrame>
        <p:nvGraphicFramePr>
          <p:cNvPr id="153" name="Google Shape;153;p3"/>
          <p:cNvGraphicFramePr/>
          <p:nvPr/>
        </p:nvGraphicFramePr>
        <p:xfrm>
          <a:off x="9692638" y="6840220"/>
          <a:ext cx="3000000" cy="3000000"/>
        </p:xfrm>
        <a:graphic>
          <a:graphicData uri="http://schemas.openxmlformats.org/drawingml/2006/table">
            <a:tbl>
              <a:tblPr bandRow="1" firstRow="1">
                <a:noFill/>
                <a:tableStyleId>{24EA0A09-C25B-490B-B65F-1AAF4D481DCB}</a:tableStyleId>
              </a:tblPr>
              <a:tblGrid>
                <a:gridCol w="1752600"/>
                <a:gridCol w="1905000"/>
                <a:gridCol w="1579525"/>
                <a:gridCol w="1392275"/>
              </a:tblGrid>
              <a:tr h="370850">
                <a:tc>
                  <a:txBody>
                    <a:bodyPr/>
                    <a:lstStyle/>
                    <a:p>
                      <a:pPr indent="0" lvl="0" marL="0" marR="0" rtl="0" algn="l">
                        <a:spcBef>
                          <a:spcPts val="0"/>
                        </a:spcBef>
                        <a:spcAft>
                          <a:spcPts val="0"/>
                        </a:spcAft>
                        <a:buNone/>
                      </a:pPr>
                      <a:r>
                        <a:rPr b="0" lang="en-US" sz="1600" u="none" cap="none" strike="noStrike">
                          <a:solidFill>
                            <a:schemeClr val="dk1"/>
                          </a:solidFill>
                          <a:latin typeface="Calibri"/>
                          <a:ea typeface="Calibri"/>
                          <a:cs typeface="Calibri"/>
                          <a:sym typeface="Calibri"/>
                        </a:rPr>
                        <a:t>2000.01~ 2000.01</a:t>
                      </a:r>
                      <a:endParaRPr b="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과정명</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기관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수료여부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1600" u="none" cap="none" strike="noStrike">
                          <a:solidFill>
                            <a:schemeClr val="dk1"/>
                          </a:solidFill>
                          <a:latin typeface="Calibri"/>
                          <a:ea typeface="Calibri"/>
                          <a:cs typeface="Calibri"/>
                          <a:sym typeface="Calibri"/>
                        </a:rPr>
                        <a:t>2000.01~ 2000.01</a:t>
                      </a:r>
                      <a:endParaRPr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과정명</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기관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수료여부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bl>
          </a:graphicData>
        </a:graphic>
      </p:graphicFrame>
      <p:graphicFrame>
        <p:nvGraphicFramePr>
          <p:cNvPr id="154" name="Google Shape;154;p3"/>
          <p:cNvGraphicFramePr/>
          <p:nvPr/>
        </p:nvGraphicFramePr>
        <p:xfrm>
          <a:off x="9692638" y="8486178"/>
          <a:ext cx="3000000" cy="3000000"/>
        </p:xfrm>
        <a:graphic>
          <a:graphicData uri="http://schemas.openxmlformats.org/drawingml/2006/table">
            <a:tbl>
              <a:tblPr bandRow="1" firstRow="1">
                <a:noFill/>
                <a:tableStyleId>{24EA0A09-C25B-490B-B65F-1AAF4D481DCB}</a:tableStyleId>
              </a:tblPr>
              <a:tblGrid>
                <a:gridCol w="1752600"/>
                <a:gridCol w="1905000"/>
                <a:gridCol w="1579525"/>
                <a:gridCol w="1392275"/>
              </a:tblGrid>
              <a:tr h="370850">
                <a:tc>
                  <a:txBody>
                    <a:bodyPr/>
                    <a:lstStyle/>
                    <a:p>
                      <a:pPr indent="0" lvl="0" marL="0" marR="0" rtl="0" algn="l">
                        <a:spcBef>
                          <a:spcPts val="0"/>
                        </a:spcBef>
                        <a:spcAft>
                          <a:spcPts val="0"/>
                        </a:spcAft>
                        <a:buNone/>
                      </a:pPr>
                      <a:r>
                        <a:rPr b="0" lang="en-US" sz="1600" u="none" cap="none" strike="noStrike">
                          <a:solidFill>
                            <a:schemeClr val="dk1"/>
                          </a:solidFill>
                          <a:latin typeface="Calibri"/>
                          <a:ea typeface="Calibri"/>
                          <a:cs typeface="Calibri"/>
                          <a:sym typeface="Calibri"/>
                        </a:rPr>
                        <a:t>2000.01</a:t>
                      </a:r>
                      <a:endParaRPr b="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자격증</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기관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1600" u="none" cap="none" strike="noStrike">
                          <a:solidFill>
                            <a:schemeClr val="dk1"/>
                          </a:solidFill>
                          <a:latin typeface="Calibri"/>
                          <a:ea typeface="Calibri"/>
                          <a:cs typeface="Calibri"/>
                          <a:sym typeface="Calibri"/>
                        </a:rPr>
                        <a:t>2000.01</a:t>
                      </a:r>
                      <a:endParaRPr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자격증</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기관</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bl>
          </a:graphicData>
        </a:graphic>
      </p:graphicFrame>
      <p:pic>
        <p:nvPicPr>
          <p:cNvPr id="155" name="Google Shape;155;p3"/>
          <p:cNvPicPr preferRelativeResize="0"/>
          <p:nvPr/>
        </p:nvPicPr>
        <p:blipFill rotWithShape="1">
          <a:blip r:embed="rId11">
            <a:alphaModFix/>
          </a:blip>
          <a:srcRect b="0" l="0" r="0" t="0"/>
          <a:stretch/>
        </p:blipFill>
        <p:spPr>
          <a:xfrm>
            <a:off x="16055113" y="9791700"/>
            <a:ext cx="1547087" cy="2480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4"/>
          <p:cNvPicPr preferRelativeResize="0"/>
          <p:nvPr/>
        </p:nvPicPr>
        <p:blipFill rotWithShape="1">
          <a:blip r:embed="rId3">
            <a:alphaModFix/>
          </a:blip>
          <a:srcRect b="0" l="0" r="0" t="0"/>
          <a:stretch/>
        </p:blipFill>
        <p:spPr>
          <a:xfrm rot="5400000">
            <a:off x="4513535" y="5306598"/>
            <a:ext cx="8356053" cy="9524"/>
          </a:xfrm>
          <a:prstGeom prst="rect">
            <a:avLst/>
          </a:prstGeom>
          <a:noFill/>
          <a:ln>
            <a:noFill/>
          </a:ln>
        </p:spPr>
      </p:pic>
      <p:sp>
        <p:nvSpPr>
          <p:cNvPr id="161" name="Google Shape;161;p4"/>
          <p:cNvSpPr txBox="1"/>
          <p:nvPr/>
        </p:nvSpPr>
        <p:spPr>
          <a:xfrm>
            <a:off x="1219658" y="769134"/>
            <a:ext cx="7467141" cy="13696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300">
                <a:solidFill>
                  <a:srgbClr val="000000"/>
                </a:solidFill>
                <a:latin typeface="Arial"/>
                <a:ea typeface="Arial"/>
                <a:cs typeface="Arial"/>
                <a:sym typeface="Arial"/>
              </a:rPr>
              <a:t>Skills</a:t>
            </a:r>
            <a:endParaRPr sz="1800">
              <a:solidFill>
                <a:schemeClr val="dk1"/>
              </a:solidFill>
              <a:latin typeface="Calibri"/>
              <a:ea typeface="Calibri"/>
              <a:cs typeface="Calibri"/>
              <a:sym typeface="Calibri"/>
            </a:endParaRPr>
          </a:p>
        </p:txBody>
      </p:sp>
      <p:sp>
        <p:nvSpPr>
          <p:cNvPr id="162" name="Google Shape;162;p4"/>
          <p:cNvSpPr txBox="1"/>
          <p:nvPr/>
        </p:nvSpPr>
        <p:spPr>
          <a:xfrm>
            <a:off x="9733042" y="1506213"/>
            <a:ext cx="6171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HARD SKILLS</a:t>
            </a:r>
            <a:endParaRPr sz="1800">
              <a:solidFill>
                <a:schemeClr val="dk1"/>
              </a:solidFill>
              <a:latin typeface="Calibri"/>
              <a:ea typeface="Calibri"/>
              <a:cs typeface="Calibri"/>
              <a:sym typeface="Calibri"/>
            </a:endParaRPr>
          </a:p>
        </p:txBody>
      </p:sp>
      <p:sp>
        <p:nvSpPr>
          <p:cNvPr id="163" name="Google Shape;163;p4"/>
          <p:cNvSpPr txBox="1"/>
          <p:nvPr/>
        </p:nvSpPr>
        <p:spPr>
          <a:xfrm>
            <a:off x="9810748" y="4770578"/>
            <a:ext cx="4562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AWARDS</a:t>
            </a:r>
            <a:endParaRPr sz="1800">
              <a:solidFill>
                <a:schemeClr val="dk1"/>
              </a:solidFill>
              <a:latin typeface="Calibri"/>
              <a:ea typeface="Calibri"/>
              <a:cs typeface="Calibri"/>
              <a:sym typeface="Calibri"/>
            </a:endParaRPr>
          </a:p>
        </p:txBody>
      </p:sp>
      <p:sp>
        <p:nvSpPr>
          <p:cNvPr id="164" name="Google Shape;164;p4"/>
          <p:cNvSpPr txBox="1"/>
          <p:nvPr/>
        </p:nvSpPr>
        <p:spPr>
          <a:xfrm>
            <a:off x="4905747" y="2933700"/>
            <a:ext cx="3350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github.com or code</a:t>
            </a:r>
            <a:endParaRPr sz="1800">
              <a:solidFill>
                <a:schemeClr val="dk1"/>
              </a:solidFill>
              <a:latin typeface="Calibri"/>
              <a:ea typeface="Calibri"/>
              <a:cs typeface="Calibri"/>
              <a:sym typeface="Calibri"/>
            </a:endParaRPr>
          </a:p>
        </p:txBody>
      </p:sp>
      <p:grpSp>
        <p:nvGrpSpPr>
          <p:cNvPr id="165" name="Google Shape;165;p4"/>
          <p:cNvGrpSpPr/>
          <p:nvPr/>
        </p:nvGrpSpPr>
        <p:grpSpPr>
          <a:xfrm>
            <a:off x="6096000" y="1160224"/>
            <a:ext cx="300930" cy="843836"/>
            <a:chOff x="4419600" y="1404064"/>
            <a:chExt cx="300930" cy="843836"/>
          </a:xfrm>
        </p:grpSpPr>
        <p:sp>
          <p:nvSpPr>
            <p:cNvPr id="166" name="Google Shape;166;p4"/>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4"/>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8" name="Google Shape;168;p4"/>
          <p:cNvSpPr txBox="1"/>
          <p:nvPr/>
        </p:nvSpPr>
        <p:spPr>
          <a:xfrm>
            <a:off x="403197" y="4039568"/>
            <a:ext cx="43162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169" name="Google Shape;169;p4"/>
          <p:cNvSpPr/>
          <p:nvPr/>
        </p:nvSpPr>
        <p:spPr>
          <a:xfrm>
            <a:off x="823849" y="3621257"/>
            <a:ext cx="7141521" cy="578944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4"/>
          <p:cNvSpPr txBox="1"/>
          <p:nvPr/>
        </p:nvSpPr>
        <p:spPr>
          <a:xfrm>
            <a:off x="2075362" y="6580298"/>
            <a:ext cx="43162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descr="noun_git_1821947" id="171" name="Google Shape;171;p4"/>
          <p:cNvPicPr preferRelativeResize="0"/>
          <p:nvPr/>
        </p:nvPicPr>
        <p:blipFill rotWithShape="1">
          <a:blip r:embed="rId4">
            <a:alphaModFix/>
          </a:blip>
          <a:srcRect b="13891" l="11481" r="11594" t="0"/>
          <a:stretch/>
        </p:blipFill>
        <p:spPr>
          <a:xfrm>
            <a:off x="4428282" y="3003650"/>
            <a:ext cx="290611" cy="324145"/>
          </a:xfrm>
          <a:prstGeom prst="rect">
            <a:avLst/>
          </a:prstGeom>
          <a:noFill/>
          <a:ln>
            <a:noFill/>
          </a:ln>
        </p:spPr>
      </p:pic>
      <p:graphicFrame>
        <p:nvGraphicFramePr>
          <p:cNvPr id="172" name="Google Shape;172;p4"/>
          <p:cNvGraphicFramePr/>
          <p:nvPr/>
        </p:nvGraphicFramePr>
        <p:xfrm>
          <a:off x="9810748" y="2069100"/>
          <a:ext cx="3000000" cy="3000000"/>
        </p:xfrm>
        <a:graphic>
          <a:graphicData uri="http://schemas.openxmlformats.org/drawingml/2006/table">
            <a:tbl>
              <a:tblPr bandRow="1" firstRow="1">
                <a:noFill/>
                <a:tableStyleId>{24EA0A09-C25B-490B-B65F-1AAF4D481DCB}</a:tableStyleId>
              </a:tblPr>
              <a:tblGrid>
                <a:gridCol w="1547825"/>
                <a:gridCol w="1547825"/>
                <a:gridCol w="1547825"/>
                <a:gridCol w="1547825"/>
              </a:tblGrid>
              <a:tr h="36000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언어</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62626"/>
                      </a:solidFill>
                      <a:prstDash val="solid"/>
                      <a:round/>
                      <a:headEnd len="sm" w="sm" type="none"/>
                      <a:tailEnd len="sm" w="sm" type="none"/>
                    </a:lnT>
                    <a:lnB cap="flat" cmpd="sng" w="12700">
                      <a:solidFill>
                        <a:srgbClr val="262626"/>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숙련도</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rgbClr val="262626"/>
                      </a:solidFill>
                      <a:prstDash val="solid"/>
                      <a:round/>
                      <a:headEnd len="sm" w="sm" type="none"/>
                      <a:tailEnd len="sm" w="sm" type="none"/>
                    </a:lnT>
                    <a:lnB cap="flat" cmpd="sng" w="12700">
                      <a:solidFill>
                        <a:srgbClr val="262626"/>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라이브러리</a:t>
                      </a:r>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62626"/>
                      </a:solidFill>
                      <a:prstDash val="solid"/>
                      <a:round/>
                      <a:headEnd len="sm" w="sm" type="none"/>
                      <a:tailEnd len="sm" w="sm" type="none"/>
                    </a:lnT>
                    <a:lnB cap="flat" cmpd="sng" w="12700">
                      <a:solidFill>
                        <a:srgbClr val="262626"/>
                      </a:solidFill>
                      <a:prstDash val="solid"/>
                      <a:round/>
                      <a:headEnd len="sm" w="sm" type="none"/>
                      <a:tailEnd len="sm" w="sm" type="none"/>
                    </a:lnB>
                    <a:solidFill>
                      <a:schemeClr val="lt1"/>
                    </a:solidFill>
                  </a:tcPr>
                </a:tc>
                <a:tc hMerge="1"/>
              </a:tr>
              <a:tr h="36000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Python</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62626"/>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rgbClr val="262626"/>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Pandas</a:t>
                      </a:r>
                      <a:endParaRPr sz="1600" u="none" cap="none" strike="noStrike">
                        <a:solidFill>
                          <a:srgbClr val="000000"/>
                        </a:solidFill>
                        <a:latin typeface="Arial"/>
                        <a:ea typeface="Arial"/>
                        <a:cs typeface="Arial"/>
                        <a:sym typeface="Arial"/>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62626"/>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Matplotlib</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62626"/>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000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SQL</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Numpy</a:t>
                      </a:r>
                      <a:endParaRPr sz="1600" u="none" cap="none" strike="noStrike">
                        <a:solidFill>
                          <a:srgbClr val="000000"/>
                        </a:solidFill>
                        <a:latin typeface="Arial"/>
                        <a:ea typeface="Arial"/>
                        <a:cs typeface="Arial"/>
                        <a:sym typeface="Arial"/>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Seaborn</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0000">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TensorFlow</a:t>
                      </a:r>
                      <a:endParaRPr sz="1600" u="none" cap="none" strike="noStrike">
                        <a:solidFill>
                          <a:srgbClr val="000000"/>
                        </a:solidFill>
                        <a:latin typeface="Arial"/>
                        <a:ea typeface="Arial"/>
                        <a:cs typeface="Arial"/>
                        <a:sym typeface="Arial"/>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Scipy</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0000">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Sklearn</a:t>
                      </a:r>
                      <a:endParaRPr sz="1600" u="none" cap="none" strike="noStrike">
                        <a:solidFill>
                          <a:srgbClr val="000000"/>
                        </a:solidFill>
                        <a:latin typeface="Arial"/>
                        <a:ea typeface="Arial"/>
                        <a:cs typeface="Arial"/>
                        <a:sym typeface="Arial"/>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Pytorch</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0000">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statsmodels</a:t>
                      </a:r>
                      <a:endParaRPr sz="1600" u="none" cap="none" strike="noStrike">
                        <a:solidFill>
                          <a:srgbClr val="000000"/>
                        </a:solidFill>
                        <a:latin typeface="Arial"/>
                        <a:ea typeface="Arial"/>
                        <a:cs typeface="Arial"/>
                        <a:sym typeface="Arial"/>
                      </a:endParaRPr>
                    </a:p>
                  </a:txBody>
                  <a:tcPr marT="45725" marB="45725" marR="91450" marL="9145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Keras</a:t>
                      </a:r>
                      <a:endParaRPr sz="1600" u="none" cap="none" strike="noStrike">
                        <a:solidFill>
                          <a:srgbClr val="000000"/>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graphicFrame>
        <p:nvGraphicFramePr>
          <p:cNvPr id="173" name="Google Shape;173;p4"/>
          <p:cNvGraphicFramePr/>
          <p:nvPr/>
        </p:nvGraphicFramePr>
        <p:xfrm>
          <a:off x="9846308" y="5384518"/>
          <a:ext cx="3000000" cy="3000000"/>
        </p:xfrm>
        <a:graphic>
          <a:graphicData uri="http://schemas.openxmlformats.org/drawingml/2006/table">
            <a:tbl>
              <a:tblPr bandRow="1" firstRow="1">
                <a:noFill/>
                <a:tableStyleId>{24EA0A09-C25B-490B-B65F-1AAF4D481DCB}</a:tableStyleId>
              </a:tblPr>
              <a:tblGrid>
                <a:gridCol w="1752600"/>
                <a:gridCol w="1905000"/>
                <a:gridCol w="1579525"/>
                <a:gridCol w="1392275"/>
              </a:tblGrid>
              <a:tr h="370850">
                <a:tc>
                  <a:txBody>
                    <a:bodyPr/>
                    <a:lstStyle/>
                    <a:p>
                      <a:pPr indent="0" lvl="0" marL="0" marR="0" rtl="0" algn="l">
                        <a:spcBef>
                          <a:spcPts val="0"/>
                        </a:spcBef>
                        <a:spcAft>
                          <a:spcPts val="0"/>
                        </a:spcAft>
                        <a:buNone/>
                      </a:pPr>
                      <a:r>
                        <a:rPr b="0" lang="en-US" sz="1600" u="none" cap="none" strike="noStrike">
                          <a:solidFill>
                            <a:schemeClr val="dk1"/>
                          </a:solidFill>
                          <a:latin typeface="Calibri"/>
                          <a:ea typeface="Calibri"/>
                          <a:cs typeface="Calibri"/>
                          <a:sym typeface="Calibri"/>
                        </a:rPr>
                        <a:t>2000.01</a:t>
                      </a:r>
                      <a:endParaRPr b="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수상내역</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비고</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1600" u="none" cap="none" strike="noStrike">
                          <a:solidFill>
                            <a:schemeClr val="dk1"/>
                          </a:solidFill>
                          <a:latin typeface="Calibri"/>
                          <a:ea typeface="Calibri"/>
                          <a:cs typeface="Calibri"/>
                          <a:sym typeface="Calibri"/>
                        </a:rPr>
                        <a:t>2000.01</a:t>
                      </a:r>
                      <a:endParaRPr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BFBFBF"/>
                        </a:buClr>
                        <a:buSzPts val="1600"/>
                        <a:buFont typeface="Calibri"/>
                        <a:buNone/>
                      </a:pPr>
                      <a:r>
                        <a:rPr b="0" lang="en-US" sz="1600" u="none" cap="none" strike="noStrike">
                          <a:solidFill>
                            <a:srgbClr val="BFBFBF"/>
                          </a:solidFill>
                          <a:latin typeface="Calibri"/>
                          <a:ea typeface="Calibri"/>
                          <a:cs typeface="Calibri"/>
                          <a:sym typeface="Calibri"/>
                        </a:rPr>
                        <a:t>수상내역</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u="none" cap="none" strike="noStrike">
                          <a:solidFill>
                            <a:srgbClr val="BFBFBF"/>
                          </a:solidFill>
                          <a:latin typeface="Calibri"/>
                          <a:ea typeface="Calibri"/>
                          <a:cs typeface="Calibri"/>
                          <a:sym typeface="Calibri"/>
                        </a:rPr>
                        <a:t>비고</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600" u="none" cap="none" strike="noStrike">
                        <a:solidFill>
                          <a:srgbClr val="BFBFBF"/>
                        </a:solidFill>
                        <a:latin typeface="Calibri"/>
                        <a:ea typeface="Calibri"/>
                        <a:cs typeface="Calibri"/>
                        <a:sym typeface="Calibri"/>
                      </a:endParaRPr>
                    </a:p>
                  </a:txBody>
                  <a:tcPr marT="45725" marB="45725" marR="91450" marL="91450">
                    <a:lnL cap="flat" cmpd="sng" w="12700">
                      <a:solidFill>
                        <a:schemeClr val="lt1">
                          <a:alpha val="0"/>
                        </a:schemeClr>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12700">
                      <a:solidFill>
                        <a:schemeClr val="lt1">
                          <a:alpha val="0"/>
                        </a:schemeClr>
                      </a:solidFill>
                      <a:prstDash val="solid"/>
                      <a:round/>
                      <a:headEnd len="sm" w="sm" type="none"/>
                      <a:tailEnd len="sm" w="sm" type="none"/>
                    </a:lnB>
                    <a:solidFill>
                      <a:schemeClr val="lt1"/>
                    </a:solidFill>
                  </a:tcPr>
                </a:tc>
              </a:tr>
            </a:tbl>
          </a:graphicData>
        </a:graphic>
      </p:graphicFrame>
      <p:sp>
        <p:nvSpPr>
          <p:cNvPr id="174" name="Google Shape;174;p4"/>
          <p:cNvSpPr/>
          <p:nvPr/>
        </p:nvSpPr>
        <p:spPr>
          <a:xfrm>
            <a:off x="9846309" y="6734705"/>
            <a:ext cx="6155700" cy="26733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4"/>
          <p:cNvSpPr txBox="1"/>
          <p:nvPr/>
        </p:nvSpPr>
        <p:spPr>
          <a:xfrm>
            <a:off x="10766020" y="7581899"/>
            <a:ext cx="43162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상장 등 이미지를 넣어주세요</a:t>
            </a:r>
            <a:endParaRPr b="1" sz="1800">
              <a:solidFill>
                <a:schemeClr val="lt1"/>
              </a:solidFill>
              <a:latin typeface="Calibri"/>
              <a:ea typeface="Calibri"/>
              <a:cs typeface="Calibri"/>
              <a:sym typeface="Calibri"/>
            </a:endParaRPr>
          </a:p>
        </p:txBody>
      </p:sp>
      <p:pic>
        <p:nvPicPr>
          <p:cNvPr descr="noun_Computer_1918841" id="176" name="Google Shape;176;p4"/>
          <p:cNvPicPr preferRelativeResize="0"/>
          <p:nvPr/>
        </p:nvPicPr>
        <p:blipFill rotWithShape="1">
          <a:blip r:embed="rId5">
            <a:alphaModFix/>
          </a:blip>
          <a:srcRect b="30195" l="12284" r="12514" t="15613"/>
          <a:stretch/>
        </p:blipFill>
        <p:spPr>
          <a:xfrm>
            <a:off x="9274808" y="1584507"/>
            <a:ext cx="328280" cy="237245"/>
          </a:xfrm>
          <a:prstGeom prst="rect">
            <a:avLst/>
          </a:prstGeom>
          <a:noFill/>
          <a:ln>
            <a:noFill/>
          </a:ln>
        </p:spPr>
      </p:pic>
      <p:pic>
        <p:nvPicPr>
          <p:cNvPr descr="noun_Award_1392710" id="177" name="Google Shape;177;p4"/>
          <p:cNvPicPr preferRelativeResize="0"/>
          <p:nvPr/>
        </p:nvPicPr>
        <p:blipFill rotWithShape="1">
          <a:blip r:embed="rId6">
            <a:alphaModFix/>
          </a:blip>
          <a:srcRect b="17795" l="22272" r="22387" t="3101"/>
          <a:stretch/>
        </p:blipFill>
        <p:spPr>
          <a:xfrm>
            <a:off x="9346670" y="4770578"/>
            <a:ext cx="256418" cy="365588"/>
          </a:xfrm>
          <a:prstGeom prst="rect">
            <a:avLst/>
          </a:prstGeom>
          <a:noFill/>
          <a:ln>
            <a:noFill/>
          </a:ln>
        </p:spPr>
      </p:pic>
      <p:pic>
        <p:nvPicPr>
          <p:cNvPr id="178" name="Google Shape;178;p4"/>
          <p:cNvPicPr preferRelativeResize="0"/>
          <p:nvPr/>
        </p:nvPicPr>
        <p:blipFill rotWithShape="1">
          <a:blip r:embed="rId7">
            <a:alphaModFix/>
          </a:blip>
          <a:srcRect b="0" l="0" r="0" t="0"/>
          <a:stretch/>
        </p:blipFill>
        <p:spPr>
          <a:xfrm>
            <a:off x="16055113" y="9791700"/>
            <a:ext cx="1547087" cy="2480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p:nvPr/>
        </p:nvSpPr>
        <p:spPr>
          <a:xfrm>
            <a:off x="9443814" y="1170206"/>
            <a:ext cx="7990409" cy="799242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5"/>
          <p:cNvSpPr txBox="1"/>
          <p:nvPr/>
        </p:nvSpPr>
        <p:spPr>
          <a:xfrm>
            <a:off x="927810" y="1098371"/>
            <a:ext cx="10949238" cy="37923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00">
                <a:solidFill>
                  <a:srgbClr val="000000"/>
                </a:solidFill>
                <a:latin typeface="Arial"/>
                <a:ea typeface="Arial"/>
                <a:cs typeface="Arial"/>
                <a:sym typeface="Arial"/>
              </a:rPr>
              <a:t>Project</a:t>
            </a:r>
            <a:endParaRPr/>
          </a:p>
          <a:p>
            <a:pPr indent="0" lvl="0" marL="0" marR="0" rtl="0" algn="l">
              <a:spcBef>
                <a:spcPts val="0"/>
              </a:spcBef>
              <a:spcAft>
                <a:spcPts val="0"/>
              </a:spcAft>
              <a:buNone/>
            </a:pPr>
            <a:r>
              <a:rPr lang="en-US" sz="8200">
                <a:solidFill>
                  <a:srgbClr val="000000"/>
                </a:solidFill>
                <a:latin typeface="Arial"/>
                <a:ea typeface="Arial"/>
                <a:cs typeface="Arial"/>
                <a:sym typeface="Arial"/>
              </a:rPr>
              <a:t>Name</a:t>
            </a:r>
            <a:endParaRPr sz="1800">
              <a:solidFill>
                <a:schemeClr val="dk1"/>
              </a:solidFill>
              <a:latin typeface="Calibri"/>
              <a:ea typeface="Calibri"/>
              <a:cs typeface="Calibri"/>
              <a:sym typeface="Calibri"/>
            </a:endParaRPr>
          </a:p>
        </p:txBody>
      </p:sp>
      <p:pic>
        <p:nvPicPr>
          <p:cNvPr id="185" name="Google Shape;185;p5"/>
          <p:cNvPicPr preferRelativeResize="0"/>
          <p:nvPr/>
        </p:nvPicPr>
        <p:blipFill rotWithShape="1">
          <a:blip r:embed="rId3">
            <a:alphaModFix/>
          </a:blip>
          <a:srcRect b="0" l="0" r="0" t="0"/>
          <a:stretch/>
        </p:blipFill>
        <p:spPr>
          <a:xfrm rot="10800000">
            <a:off x="938603" y="4152900"/>
            <a:ext cx="4006132" cy="10255"/>
          </a:xfrm>
          <a:prstGeom prst="rect">
            <a:avLst/>
          </a:prstGeom>
          <a:noFill/>
          <a:ln>
            <a:noFill/>
          </a:ln>
        </p:spPr>
      </p:pic>
      <p:sp>
        <p:nvSpPr>
          <p:cNvPr id="186" name="Google Shape;186;p5"/>
          <p:cNvSpPr txBox="1"/>
          <p:nvPr/>
        </p:nvSpPr>
        <p:spPr>
          <a:xfrm>
            <a:off x="927812" y="4457700"/>
            <a:ext cx="55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20</a:t>
            </a:r>
            <a:r>
              <a:rPr lang="en-US" sz="1800"/>
              <a:t>20</a:t>
            </a:r>
            <a:r>
              <a:rPr lang="en-US" sz="1800">
                <a:solidFill>
                  <a:srgbClr val="000000"/>
                </a:solidFill>
                <a:latin typeface="Arial"/>
                <a:ea typeface="Arial"/>
                <a:cs typeface="Arial"/>
                <a:sym typeface="Arial"/>
              </a:rPr>
              <a:t> - 20</a:t>
            </a:r>
            <a:r>
              <a:rPr lang="en-US" sz="1800"/>
              <a:t>21</a:t>
            </a:r>
            <a:endParaRPr sz="1800">
              <a:solidFill>
                <a:schemeClr val="dk1"/>
              </a:solidFill>
              <a:latin typeface="Calibri"/>
              <a:ea typeface="Calibri"/>
              <a:cs typeface="Calibri"/>
              <a:sym typeface="Calibri"/>
            </a:endParaRPr>
          </a:p>
        </p:txBody>
      </p:sp>
      <p:sp>
        <p:nvSpPr>
          <p:cNvPr id="187" name="Google Shape;187;p5"/>
          <p:cNvSpPr txBox="1"/>
          <p:nvPr/>
        </p:nvSpPr>
        <p:spPr>
          <a:xfrm>
            <a:off x="927812" y="4909443"/>
            <a:ext cx="518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김</a:t>
            </a:r>
            <a:r>
              <a:rPr lang="en-US" sz="1800"/>
              <a:t>멀티</a:t>
            </a:r>
            <a:r>
              <a:rPr lang="en-US" sz="1800">
                <a:solidFill>
                  <a:srgbClr val="000000"/>
                </a:solidFill>
                <a:latin typeface="Arial"/>
                <a:ea typeface="Arial"/>
                <a:cs typeface="Arial"/>
                <a:sym typeface="Arial"/>
              </a:rPr>
              <a:t>(팀장), 박</a:t>
            </a:r>
            <a:r>
              <a:rPr lang="en-US" sz="1800"/>
              <a:t>멀티</a:t>
            </a:r>
            <a:r>
              <a:rPr lang="en-US" sz="1800">
                <a:solidFill>
                  <a:srgbClr val="000000"/>
                </a:solidFill>
                <a:latin typeface="Arial"/>
                <a:ea typeface="Arial"/>
                <a:cs typeface="Arial"/>
                <a:sym typeface="Arial"/>
              </a:rPr>
              <a:t>, 최</a:t>
            </a:r>
            <a:r>
              <a:rPr lang="en-US" sz="1800"/>
              <a:t>멀티</a:t>
            </a:r>
            <a:endParaRPr sz="1800">
              <a:solidFill>
                <a:schemeClr val="dk1"/>
              </a:solidFill>
              <a:latin typeface="Calibri"/>
              <a:ea typeface="Calibri"/>
              <a:cs typeface="Calibri"/>
              <a:sym typeface="Calibri"/>
            </a:endParaRPr>
          </a:p>
        </p:txBody>
      </p:sp>
      <p:sp>
        <p:nvSpPr>
          <p:cNvPr id="188" name="Google Shape;188;p5"/>
          <p:cNvSpPr txBox="1"/>
          <p:nvPr/>
        </p:nvSpPr>
        <p:spPr>
          <a:xfrm>
            <a:off x="16868603" y="615896"/>
            <a:ext cx="637049" cy="41141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04</a:t>
            </a:r>
            <a:endParaRPr sz="1800">
              <a:solidFill>
                <a:schemeClr val="dk1"/>
              </a:solidFill>
              <a:latin typeface="Calibri"/>
              <a:ea typeface="Calibri"/>
              <a:cs typeface="Calibri"/>
              <a:sym typeface="Calibri"/>
            </a:endParaRPr>
          </a:p>
        </p:txBody>
      </p:sp>
      <p:grpSp>
        <p:nvGrpSpPr>
          <p:cNvPr id="189" name="Google Shape;189;p5"/>
          <p:cNvGrpSpPr/>
          <p:nvPr/>
        </p:nvGrpSpPr>
        <p:grpSpPr>
          <a:xfrm>
            <a:off x="4038600" y="2714704"/>
            <a:ext cx="300930" cy="843836"/>
            <a:chOff x="4419600" y="1404064"/>
            <a:chExt cx="300930" cy="843836"/>
          </a:xfrm>
        </p:grpSpPr>
        <p:sp>
          <p:nvSpPr>
            <p:cNvPr id="190" name="Google Shape;190;p5"/>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5"/>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2" name="Google Shape;192;p5"/>
          <p:cNvSpPr txBox="1"/>
          <p:nvPr/>
        </p:nvSpPr>
        <p:spPr>
          <a:xfrm>
            <a:off x="10150808" y="4706050"/>
            <a:ext cx="661986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graphicFrame>
        <p:nvGraphicFramePr>
          <p:cNvPr id="193" name="Google Shape;193;p5"/>
          <p:cNvGraphicFramePr/>
          <p:nvPr/>
        </p:nvGraphicFramePr>
        <p:xfrm>
          <a:off x="914465" y="5802900"/>
          <a:ext cx="3000000" cy="3000000"/>
        </p:xfrm>
        <a:graphic>
          <a:graphicData uri="http://schemas.openxmlformats.org/drawingml/2006/table">
            <a:tbl>
              <a:tblPr bandRow="1" firstRow="1">
                <a:noFill/>
                <a:tableStyleId>{24EA0A09-C25B-490B-B65F-1AAF4D481DCB}</a:tableStyleId>
              </a:tblPr>
              <a:tblGrid>
                <a:gridCol w="1060025"/>
                <a:gridCol w="2033175"/>
                <a:gridCol w="1060025"/>
                <a:gridCol w="2033175"/>
              </a:tblGrid>
              <a:tr h="432000">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프로젝트</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000구축</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기여도</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40%</a:t>
                      </a:r>
                      <a:endParaRPr b="0" sz="1200" u="none" cap="none" strike="noStrike">
                        <a:solidFill>
                          <a:srgbClr val="262626"/>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32000">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역할</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프론트엔드</a:t>
                      </a:r>
                      <a:endParaRPr b="0" sz="1200" u="none" cap="none" strike="noStrike">
                        <a:solidFill>
                          <a:srgbClr val="262626"/>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사용언어</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JAVA, Mongo DB, Windows</a:t>
                      </a:r>
                      <a:endParaRPr b="0" sz="1200" u="none" cap="none" strike="noStrike">
                        <a:solidFill>
                          <a:srgbClr val="262626"/>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32000">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기간</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202</a:t>
                      </a:r>
                      <a:r>
                        <a:rPr lang="en-US" sz="1200">
                          <a:solidFill>
                            <a:srgbClr val="262626"/>
                          </a:solidFill>
                          <a:latin typeface="Malgun Gothic"/>
                          <a:ea typeface="Malgun Gothic"/>
                          <a:cs typeface="Malgun Gothic"/>
                          <a:sym typeface="Malgun Gothic"/>
                        </a:rPr>
                        <a:t>1</a:t>
                      </a:r>
                      <a:r>
                        <a:rPr b="0" lang="en-US" sz="1200" u="none" cap="none" strike="noStrike">
                          <a:solidFill>
                            <a:srgbClr val="262626"/>
                          </a:solidFill>
                          <a:latin typeface="Malgun Gothic"/>
                          <a:ea typeface="Malgun Gothic"/>
                          <a:cs typeface="Malgun Gothic"/>
                          <a:sym typeface="Malgun Gothic"/>
                        </a:rPr>
                        <a:t>.</a:t>
                      </a:r>
                      <a:r>
                        <a:rPr lang="en-US" sz="1200">
                          <a:solidFill>
                            <a:srgbClr val="262626"/>
                          </a:solidFill>
                          <a:latin typeface="Malgun Gothic"/>
                          <a:ea typeface="Malgun Gothic"/>
                          <a:cs typeface="Malgun Gothic"/>
                          <a:sym typeface="Malgun Gothic"/>
                        </a:rPr>
                        <a:t>10</a:t>
                      </a:r>
                      <a:r>
                        <a:rPr b="0" lang="en-US" sz="1200" u="none" cap="none" strike="noStrike">
                          <a:solidFill>
                            <a:srgbClr val="262626"/>
                          </a:solidFill>
                          <a:latin typeface="Malgun Gothic"/>
                          <a:ea typeface="Malgun Gothic"/>
                          <a:cs typeface="Malgun Gothic"/>
                          <a:sym typeface="Malgun Gothic"/>
                        </a:rPr>
                        <a:t>.01 ~ 202</a:t>
                      </a:r>
                      <a:r>
                        <a:rPr lang="en-US" sz="1200">
                          <a:solidFill>
                            <a:srgbClr val="262626"/>
                          </a:solidFill>
                          <a:latin typeface="Malgun Gothic"/>
                          <a:ea typeface="Malgun Gothic"/>
                          <a:cs typeface="Malgun Gothic"/>
                          <a:sym typeface="Malgun Gothic"/>
                        </a:rPr>
                        <a:t>1</a:t>
                      </a:r>
                      <a:r>
                        <a:rPr b="0" lang="en-US" sz="1200" u="none" cap="none" strike="noStrike">
                          <a:solidFill>
                            <a:srgbClr val="262626"/>
                          </a:solidFill>
                          <a:latin typeface="Malgun Gothic"/>
                          <a:ea typeface="Malgun Gothic"/>
                          <a:cs typeface="Malgun Gothic"/>
                          <a:sym typeface="Malgun Gothic"/>
                        </a:rPr>
                        <a:t>.</a:t>
                      </a:r>
                      <a:r>
                        <a:rPr lang="en-US" sz="1200">
                          <a:solidFill>
                            <a:srgbClr val="262626"/>
                          </a:solidFill>
                          <a:latin typeface="Malgun Gothic"/>
                          <a:ea typeface="Malgun Gothic"/>
                          <a:cs typeface="Malgun Gothic"/>
                          <a:sym typeface="Malgun Gothic"/>
                        </a:rPr>
                        <a:t>12</a:t>
                      </a:r>
                      <a:r>
                        <a:rPr b="0" lang="en-US" sz="1200" u="none" cap="none" strike="noStrike">
                          <a:solidFill>
                            <a:srgbClr val="262626"/>
                          </a:solidFill>
                          <a:latin typeface="Malgun Gothic"/>
                          <a:ea typeface="Malgun Gothic"/>
                          <a:cs typeface="Malgun Gothic"/>
                          <a:sym typeface="Malgun Gothic"/>
                        </a:rPr>
                        <a:t>.31 (1년)</a:t>
                      </a:r>
                      <a:endParaRPr b="0" sz="1200" u="none" cap="none" strike="noStrike">
                        <a:solidFill>
                          <a:srgbClr val="262626"/>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r>
              <a:tr h="864000">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내용</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
                  <a:txBody>
                    <a:bodyPr/>
                    <a:lstStyle/>
                    <a:p>
                      <a:pPr indent="-90000" lvl="0" marL="90000" marR="0" rtl="0" algn="l">
                        <a:lnSpc>
                          <a:spcPct val="120000"/>
                        </a:lnSpc>
                        <a:spcBef>
                          <a:spcPts val="0"/>
                        </a:spcBef>
                        <a:spcAft>
                          <a:spcPts val="0"/>
                        </a:spcAft>
                        <a:buClr>
                          <a:srgbClr val="262626"/>
                        </a:buClr>
                        <a:buSzPts val="1200"/>
                        <a:buFont typeface="Arial"/>
                        <a:buChar char="•"/>
                      </a:pPr>
                      <a:r>
                        <a:rPr b="0" lang="en-US" sz="1200" u="none" cap="none" strike="noStrike">
                          <a:solidFill>
                            <a:srgbClr val="262626"/>
                          </a:solidFill>
                          <a:latin typeface="Malgun Gothic"/>
                          <a:ea typeface="Malgun Gothic"/>
                          <a:cs typeface="Malgun Gothic"/>
                          <a:sym typeface="Malgun Gothic"/>
                        </a:rPr>
                        <a:t>내용을 입력하세요 내용을 입력하세요</a:t>
                      </a:r>
                      <a:endParaRPr b="0" sz="1200" u="none" cap="none" strike="noStrike">
                        <a:solidFill>
                          <a:srgbClr val="262626"/>
                        </a:solidFill>
                        <a:latin typeface="Malgun Gothic"/>
                        <a:ea typeface="Malgun Gothic"/>
                        <a:cs typeface="Malgun Gothic"/>
                        <a:sym typeface="Malgun Gothic"/>
                      </a:endParaRPr>
                    </a:p>
                    <a:p>
                      <a:pPr indent="-90000" lvl="0" marL="90000" marR="0" rtl="0" algn="l">
                        <a:lnSpc>
                          <a:spcPct val="120000"/>
                        </a:lnSpc>
                        <a:spcBef>
                          <a:spcPts val="0"/>
                        </a:spcBef>
                        <a:spcAft>
                          <a:spcPts val="0"/>
                        </a:spcAft>
                        <a:buClr>
                          <a:srgbClr val="262626"/>
                        </a:buClr>
                        <a:buSzPts val="1200"/>
                        <a:buFont typeface="Arial"/>
                        <a:buChar char="•"/>
                      </a:pPr>
                      <a:r>
                        <a:rPr b="0" lang="en-US" sz="1200" u="none" cap="none" strike="noStrike">
                          <a:solidFill>
                            <a:srgbClr val="262626"/>
                          </a:solidFill>
                          <a:latin typeface="Malgun Gothic"/>
                          <a:ea typeface="Malgun Gothic"/>
                          <a:cs typeface="Malgun Gothic"/>
                          <a:sym typeface="Malgun Gothic"/>
                        </a:rPr>
                        <a:t>내용을 입력하세요 내용을 입력하세요</a:t>
                      </a:r>
                      <a:endParaRPr b="0" sz="1200" u="none" cap="none" strike="noStrike">
                        <a:solidFill>
                          <a:srgbClr val="262626"/>
                        </a:solidFill>
                        <a:latin typeface="Malgun Gothic"/>
                        <a:ea typeface="Malgun Gothic"/>
                        <a:cs typeface="Malgun Gothic"/>
                        <a:sym typeface="Malgun Gothic"/>
                      </a:endParaRPr>
                    </a:p>
                    <a:p>
                      <a:pPr indent="-90000" lvl="0" marL="90000" marR="0" rtl="0" algn="l">
                        <a:lnSpc>
                          <a:spcPct val="120000"/>
                        </a:lnSpc>
                        <a:spcBef>
                          <a:spcPts val="0"/>
                        </a:spcBef>
                        <a:spcAft>
                          <a:spcPts val="0"/>
                        </a:spcAft>
                        <a:buClr>
                          <a:srgbClr val="262626"/>
                        </a:buClr>
                        <a:buSzPts val="1200"/>
                        <a:buFont typeface="Arial"/>
                        <a:buChar char="•"/>
                      </a:pPr>
                      <a:r>
                        <a:rPr b="0" lang="en-US" sz="1200" u="none" cap="none" strike="noStrike">
                          <a:solidFill>
                            <a:srgbClr val="262626"/>
                          </a:solidFill>
                          <a:latin typeface="Malgun Gothic"/>
                          <a:ea typeface="Malgun Gothic"/>
                          <a:cs typeface="Malgun Gothic"/>
                          <a:sym typeface="Malgun Gothic"/>
                        </a:rPr>
                        <a:t>내용을 입력하세요 내용을 입력하세요</a:t>
                      </a:r>
                      <a:endParaRPr/>
                    </a:p>
                  </a:txBody>
                  <a:tcPr marT="72000" marB="7200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r>
              <a:tr h="432000">
                <a:tc>
                  <a:txBody>
                    <a:bodyPr/>
                    <a:lstStyle/>
                    <a:p>
                      <a:pPr indent="0" lvl="0" marL="0" marR="0" rtl="0" algn="l">
                        <a:spcBef>
                          <a:spcPts val="0"/>
                        </a:spcBef>
                        <a:spcAft>
                          <a:spcPts val="0"/>
                        </a:spcAft>
                        <a:buNone/>
                      </a:pPr>
                      <a:r>
                        <a:rPr b="1" lang="en-US" sz="1200" u="none" cap="none" strike="noStrike">
                          <a:solidFill>
                            <a:srgbClr val="262626"/>
                          </a:solidFill>
                          <a:latin typeface="Malgun Gothic"/>
                          <a:ea typeface="Malgun Gothic"/>
                          <a:cs typeface="Malgun Gothic"/>
                          <a:sym typeface="Malgun Gothic"/>
                        </a:rPr>
                        <a:t>링크</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
                  <a:txBody>
                    <a:bodyPr/>
                    <a:lstStyle/>
                    <a:p>
                      <a:pPr indent="0" lvl="0" marL="0" marR="0" rtl="0" algn="l">
                        <a:spcBef>
                          <a:spcPts val="0"/>
                        </a:spcBef>
                        <a:spcAft>
                          <a:spcPts val="0"/>
                        </a:spcAft>
                        <a:buNone/>
                      </a:pPr>
                      <a:r>
                        <a:rPr b="0" lang="en-US" sz="1200" u="none" cap="none" strike="noStrike">
                          <a:solidFill>
                            <a:srgbClr val="262626"/>
                          </a:solidFill>
                          <a:latin typeface="Malgun Gothic"/>
                          <a:ea typeface="Malgun Gothic"/>
                          <a:cs typeface="Malgun Gothic"/>
                          <a:sym typeface="Malgun Gothic"/>
                        </a:rPr>
                        <a:t>https://multicampus.com/creal</a:t>
                      </a:r>
                      <a:endParaRPr b="0" sz="1200" u="none" cap="none" strike="noStrike">
                        <a:solidFill>
                          <a:srgbClr val="262626"/>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r>
            </a:tbl>
          </a:graphicData>
        </a:graphic>
      </p:graphicFrame>
      <p:pic>
        <p:nvPicPr>
          <p:cNvPr id="194" name="Google Shape;194;p5"/>
          <p:cNvPicPr preferRelativeResize="0"/>
          <p:nvPr/>
        </p:nvPicPr>
        <p:blipFill rotWithShape="1">
          <a:blip r:embed="rId4">
            <a:alphaModFix/>
          </a:blip>
          <a:srcRect b="0" l="0" r="0" t="0"/>
          <a:stretch/>
        </p:blipFill>
        <p:spPr>
          <a:xfrm>
            <a:off x="16055113" y="9791700"/>
            <a:ext cx="1547087" cy="248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p:nvPr/>
        </p:nvSpPr>
        <p:spPr>
          <a:xfrm>
            <a:off x="9492063" y="1226150"/>
            <a:ext cx="7648149" cy="424714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6"/>
          <p:cNvSpPr txBox="1"/>
          <p:nvPr/>
        </p:nvSpPr>
        <p:spPr>
          <a:xfrm>
            <a:off x="11334223" y="9280868"/>
            <a:ext cx="617142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01" name="Google Shape;201;p6"/>
          <p:cNvSpPr txBox="1"/>
          <p:nvPr/>
        </p:nvSpPr>
        <p:spPr>
          <a:xfrm>
            <a:off x="958095" y="9371343"/>
            <a:ext cx="7385714" cy="2490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[캡션] 사진에 대한 부가설명을 써주세요</a:t>
            </a:r>
            <a:endParaRPr sz="1800">
              <a:solidFill>
                <a:schemeClr val="dk1"/>
              </a:solidFill>
              <a:latin typeface="Calibri"/>
              <a:ea typeface="Calibri"/>
              <a:cs typeface="Calibri"/>
              <a:sym typeface="Calibri"/>
            </a:endParaRPr>
          </a:p>
        </p:txBody>
      </p:sp>
      <p:sp>
        <p:nvSpPr>
          <p:cNvPr id="202" name="Google Shape;202;p6"/>
          <p:cNvSpPr txBox="1"/>
          <p:nvPr/>
        </p:nvSpPr>
        <p:spPr>
          <a:xfrm>
            <a:off x="16868603" y="615896"/>
            <a:ext cx="63704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06</a:t>
            </a:r>
            <a:endParaRPr sz="1800">
              <a:solidFill>
                <a:schemeClr val="dk1"/>
              </a:solidFill>
              <a:latin typeface="Calibri"/>
              <a:ea typeface="Calibri"/>
              <a:cs typeface="Calibri"/>
              <a:sym typeface="Calibri"/>
            </a:endParaRPr>
          </a:p>
        </p:txBody>
      </p:sp>
      <p:sp>
        <p:nvSpPr>
          <p:cNvPr id="203" name="Google Shape;203;p6"/>
          <p:cNvSpPr txBox="1"/>
          <p:nvPr/>
        </p:nvSpPr>
        <p:spPr>
          <a:xfrm>
            <a:off x="958095" y="741325"/>
            <a:ext cx="6171429" cy="429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Idea</a:t>
            </a:r>
            <a:endParaRPr sz="1800">
              <a:solidFill>
                <a:schemeClr val="dk1"/>
              </a:solidFill>
              <a:latin typeface="Calibri"/>
              <a:ea typeface="Calibri"/>
              <a:cs typeface="Calibri"/>
              <a:sym typeface="Calibri"/>
            </a:endParaRPr>
          </a:p>
        </p:txBody>
      </p:sp>
      <p:sp>
        <p:nvSpPr>
          <p:cNvPr id="204" name="Google Shape;204;p6"/>
          <p:cNvSpPr txBox="1"/>
          <p:nvPr/>
        </p:nvSpPr>
        <p:spPr>
          <a:xfrm>
            <a:off x="10133333" y="5891162"/>
            <a:ext cx="7828571" cy="2013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프로젝트의 아이디어 단계에 대한 설명을 써주세요. </a:t>
            </a:r>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6"/>
          <p:cNvPicPr preferRelativeResize="0"/>
          <p:nvPr/>
        </p:nvPicPr>
        <p:blipFill rotWithShape="1">
          <a:blip r:embed="rId3">
            <a:alphaModFix/>
          </a:blip>
          <a:srcRect b="0" l="0" r="0" t="0"/>
          <a:stretch/>
        </p:blipFill>
        <p:spPr>
          <a:xfrm>
            <a:off x="958095" y="1226150"/>
            <a:ext cx="8126925" cy="8120910"/>
          </a:xfrm>
          <a:prstGeom prst="rect">
            <a:avLst/>
          </a:prstGeom>
          <a:noFill/>
          <a:ln>
            <a:noFill/>
          </a:ln>
        </p:spPr>
      </p:pic>
      <p:grpSp>
        <p:nvGrpSpPr>
          <p:cNvPr id="206" name="Google Shape;206;p6"/>
          <p:cNvGrpSpPr/>
          <p:nvPr/>
        </p:nvGrpSpPr>
        <p:grpSpPr>
          <a:xfrm>
            <a:off x="9525000" y="5900686"/>
            <a:ext cx="300930" cy="843836"/>
            <a:chOff x="4419600" y="1404064"/>
            <a:chExt cx="300930" cy="843836"/>
          </a:xfrm>
        </p:grpSpPr>
        <p:sp>
          <p:nvSpPr>
            <p:cNvPr id="207" name="Google Shape;207;p6"/>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6"/>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9" name="Google Shape;209;p6"/>
          <p:cNvSpPr/>
          <p:nvPr/>
        </p:nvSpPr>
        <p:spPr>
          <a:xfrm>
            <a:off x="925437" y="1231592"/>
            <a:ext cx="8159583" cy="811546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6"/>
          <p:cNvSpPr txBox="1"/>
          <p:nvPr/>
        </p:nvSpPr>
        <p:spPr>
          <a:xfrm>
            <a:off x="1632431" y="4767437"/>
            <a:ext cx="67600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11" name="Google Shape;211;p6"/>
          <p:cNvSpPr txBox="1"/>
          <p:nvPr/>
        </p:nvSpPr>
        <p:spPr>
          <a:xfrm>
            <a:off x="10006206" y="3283858"/>
            <a:ext cx="661986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id="212" name="Google Shape;212;p6"/>
          <p:cNvPicPr preferRelativeResize="0"/>
          <p:nvPr/>
        </p:nvPicPr>
        <p:blipFill rotWithShape="1">
          <a:blip r:embed="rId4">
            <a:alphaModFix/>
          </a:blip>
          <a:srcRect b="0" l="0" r="0" t="0"/>
          <a:stretch/>
        </p:blipFill>
        <p:spPr>
          <a:xfrm>
            <a:off x="533400" y="354582"/>
            <a:ext cx="1547087" cy="2480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p:nvPr/>
        </p:nvSpPr>
        <p:spPr>
          <a:xfrm>
            <a:off x="7772399" y="1018752"/>
            <a:ext cx="9683441" cy="628226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
          <p:cNvSpPr/>
          <p:nvPr/>
        </p:nvSpPr>
        <p:spPr>
          <a:xfrm>
            <a:off x="3026183" y="1018752"/>
            <a:ext cx="4481482" cy="4249534"/>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7"/>
          <p:cNvSpPr/>
          <p:nvPr/>
        </p:nvSpPr>
        <p:spPr>
          <a:xfrm>
            <a:off x="4365172" y="5494188"/>
            <a:ext cx="3139155" cy="427762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7"/>
          <p:cNvSpPr txBox="1"/>
          <p:nvPr/>
        </p:nvSpPr>
        <p:spPr>
          <a:xfrm>
            <a:off x="11295238" y="9275632"/>
            <a:ext cx="617142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22" name="Google Shape;222;p7"/>
          <p:cNvSpPr txBox="1"/>
          <p:nvPr/>
        </p:nvSpPr>
        <p:spPr>
          <a:xfrm>
            <a:off x="16868603" y="615896"/>
            <a:ext cx="63704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07</a:t>
            </a:r>
            <a:endParaRPr sz="1800">
              <a:solidFill>
                <a:schemeClr val="dk1"/>
              </a:solidFill>
              <a:latin typeface="Calibri"/>
              <a:ea typeface="Calibri"/>
              <a:cs typeface="Calibri"/>
              <a:sym typeface="Calibri"/>
            </a:endParaRPr>
          </a:p>
        </p:txBody>
      </p:sp>
      <p:sp>
        <p:nvSpPr>
          <p:cNvPr id="223" name="Google Shape;223;p7"/>
          <p:cNvSpPr txBox="1"/>
          <p:nvPr/>
        </p:nvSpPr>
        <p:spPr>
          <a:xfrm>
            <a:off x="958095" y="741325"/>
            <a:ext cx="6171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Process (예시1)</a:t>
            </a:r>
            <a:endParaRPr sz="1800">
              <a:solidFill>
                <a:schemeClr val="dk1"/>
              </a:solidFill>
              <a:latin typeface="Calibri"/>
              <a:ea typeface="Calibri"/>
              <a:cs typeface="Calibri"/>
              <a:sym typeface="Calibri"/>
            </a:endParaRPr>
          </a:p>
        </p:txBody>
      </p:sp>
      <p:sp>
        <p:nvSpPr>
          <p:cNvPr id="224" name="Google Shape;224;p7"/>
          <p:cNvSpPr txBox="1"/>
          <p:nvPr/>
        </p:nvSpPr>
        <p:spPr>
          <a:xfrm>
            <a:off x="8296038" y="7626276"/>
            <a:ext cx="8371429" cy="23535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sz="1800">
              <a:solidFill>
                <a:schemeClr val="dk1"/>
              </a:solidFill>
              <a:latin typeface="Calibri"/>
              <a:ea typeface="Calibri"/>
              <a:cs typeface="Calibri"/>
              <a:sym typeface="Calibri"/>
            </a:endParaRPr>
          </a:p>
        </p:txBody>
      </p:sp>
      <p:grpSp>
        <p:nvGrpSpPr>
          <p:cNvPr id="225" name="Google Shape;225;p7"/>
          <p:cNvGrpSpPr/>
          <p:nvPr/>
        </p:nvGrpSpPr>
        <p:grpSpPr>
          <a:xfrm>
            <a:off x="7772400" y="7626276"/>
            <a:ext cx="300930" cy="843836"/>
            <a:chOff x="4419600" y="1404064"/>
            <a:chExt cx="300930" cy="843836"/>
          </a:xfrm>
        </p:grpSpPr>
        <p:sp>
          <p:nvSpPr>
            <p:cNvPr id="226" name="Google Shape;226;p7"/>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7"/>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8" name="Google Shape;228;p7"/>
          <p:cNvSpPr txBox="1"/>
          <p:nvPr/>
        </p:nvSpPr>
        <p:spPr>
          <a:xfrm>
            <a:off x="1916190" y="7250897"/>
            <a:ext cx="802249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29" name="Google Shape;229;p7"/>
          <p:cNvSpPr txBox="1"/>
          <p:nvPr/>
        </p:nvSpPr>
        <p:spPr>
          <a:xfrm>
            <a:off x="1255675" y="2922389"/>
            <a:ext cx="802249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30" name="Google Shape;230;p7"/>
          <p:cNvSpPr txBox="1"/>
          <p:nvPr/>
        </p:nvSpPr>
        <p:spPr>
          <a:xfrm>
            <a:off x="8602870" y="3975219"/>
            <a:ext cx="802249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id="231" name="Google Shape;231;p7"/>
          <p:cNvPicPr preferRelativeResize="0"/>
          <p:nvPr/>
        </p:nvPicPr>
        <p:blipFill rotWithShape="1">
          <a:blip r:embed="rId3">
            <a:alphaModFix/>
          </a:blip>
          <a:srcRect b="0" l="0" r="0" t="0"/>
          <a:stretch/>
        </p:blipFill>
        <p:spPr>
          <a:xfrm>
            <a:off x="533400" y="354582"/>
            <a:ext cx="1547087" cy="2480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p:nvPr/>
        </p:nvSpPr>
        <p:spPr>
          <a:xfrm>
            <a:off x="8095238" y="1169008"/>
            <a:ext cx="4838095" cy="414126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8"/>
          <p:cNvSpPr/>
          <p:nvPr/>
        </p:nvSpPr>
        <p:spPr>
          <a:xfrm>
            <a:off x="948568" y="5598211"/>
            <a:ext cx="4689527" cy="237084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8"/>
          <p:cNvSpPr/>
          <p:nvPr/>
        </p:nvSpPr>
        <p:spPr>
          <a:xfrm>
            <a:off x="6000000" y="5591817"/>
            <a:ext cx="3142857" cy="348984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8"/>
          <p:cNvSpPr/>
          <p:nvPr/>
        </p:nvSpPr>
        <p:spPr>
          <a:xfrm>
            <a:off x="13223214" y="1169007"/>
            <a:ext cx="4233929" cy="415480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8"/>
          <p:cNvSpPr/>
          <p:nvPr/>
        </p:nvSpPr>
        <p:spPr>
          <a:xfrm>
            <a:off x="12204763" y="5600700"/>
            <a:ext cx="5252380" cy="348096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8"/>
          <p:cNvSpPr/>
          <p:nvPr/>
        </p:nvSpPr>
        <p:spPr>
          <a:xfrm>
            <a:off x="9504761" y="5589814"/>
            <a:ext cx="2319842" cy="348096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8"/>
          <p:cNvSpPr/>
          <p:nvPr/>
        </p:nvSpPr>
        <p:spPr>
          <a:xfrm>
            <a:off x="936842" y="1139124"/>
            <a:ext cx="6855836" cy="417114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8"/>
          <p:cNvSpPr txBox="1"/>
          <p:nvPr/>
        </p:nvSpPr>
        <p:spPr>
          <a:xfrm>
            <a:off x="11295238" y="9275632"/>
            <a:ext cx="617142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45" name="Google Shape;245;p8"/>
          <p:cNvSpPr txBox="1"/>
          <p:nvPr/>
        </p:nvSpPr>
        <p:spPr>
          <a:xfrm>
            <a:off x="16868603" y="615896"/>
            <a:ext cx="63704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08</a:t>
            </a:r>
            <a:endParaRPr sz="1800">
              <a:solidFill>
                <a:schemeClr val="dk1"/>
              </a:solidFill>
              <a:latin typeface="Calibri"/>
              <a:ea typeface="Calibri"/>
              <a:cs typeface="Calibri"/>
              <a:sym typeface="Calibri"/>
            </a:endParaRPr>
          </a:p>
        </p:txBody>
      </p:sp>
      <p:sp>
        <p:nvSpPr>
          <p:cNvPr id="246" name="Google Shape;246;p8"/>
          <p:cNvSpPr txBox="1"/>
          <p:nvPr/>
        </p:nvSpPr>
        <p:spPr>
          <a:xfrm>
            <a:off x="958091" y="741324"/>
            <a:ext cx="6171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Process (예시2)</a:t>
            </a:r>
            <a:endParaRPr/>
          </a:p>
        </p:txBody>
      </p:sp>
      <p:sp>
        <p:nvSpPr>
          <p:cNvPr id="247" name="Google Shape;247;p8"/>
          <p:cNvSpPr txBox="1"/>
          <p:nvPr/>
        </p:nvSpPr>
        <p:spPr>
          <a:xfrm>
            <a:off x="1443810" y="8265324"/>
            <a:ext cx="6005714" cy="13321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프로젝트의 프로세스 단계에 대한 설명을 써주세요. 프로젝트의 프로세스 단계에 대한 설명을 써주세요. 프로젝트의 프로세스 단계에 대한 설명을 써주세요. 프로젝트의 프로세스 단계에 대한 설명을 써주세요. 프로젝트의 프로세스 단계에 대한 설명을 써주세요. </a:t>
            </a:r>
            <a:endParaRPr sz="1800">
              <a:solidFill>
                <a:schemeClr val="dk1"/>
              </a:solidFill>
              <a:latin typeface="Calibri"/>
              <a:ea typeface="Calibri"/>
              <a:cs typeface="Calibri"/>
              <a:sym typeface="Calibri"/>
            </a:endParaRPr>
          </a:p>
        </p:txBody>
      </p:sp>
      <p:grpSp>
        <p:nvGrpSpPr>
          <p:cNvPr id="248" name="Google Shape;248;p8"/>
          <p:cNvGrpSpPr/>
          <p:nvPr/>
        </p:nvGrpSpPr>
        <p:grpSpPr>
          <a:xfrm>
            <a:off x="994470" y="8267700"/>
            <a:ext cx="300930" cy="843836"/>
            <a:chOff x="4419600" y="1404064"/>
            <a:chExt cx="300930" cy="843836"/>
          </a:xfrm>
        </p:grpSpPr>
        <p:sp>
          <p:nvSpPr>
            <p:cNvPr id="249" name="Google Shape;249;p8"/>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8"/>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1" name="Google Shape;251;p8"/>
          <p:cNvSpPr txBox="1"/>
          <p:nvPr/>
        </p:nvSpPr>
        <p:spPr>
          <a:xfrm>
            <a:off x="2558425" y="304003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2" name="Google Shape;252;p8"/>
          <p:cNvSpPr txBox="1"/>
          <p:nvPr/>
        </p:nvSpPr>
        <p:spPr>
          <a:xfrm>
            <a:off x="8747538" y="304003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3" name="Google Shape;253;p8"/>
          <p:cNvSpPr txBox="1"/>
          <p:nvPr/>
        </p:nvSpPr>
        <p:spPr>
          <a:xfrm>
            <a:off x="13716000" y="304003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4" name="Google Shape;254;p8"/>
          <p:cNvSpPr txBox="1"/>
          <p:nvPr/>
        </p:nvSpPr>
        <p:spPr>
          <a:xfrm>
            <a:off x="13037888" y="712104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5" name="Google Shape;255;p8"/>
          <p:cNvSpPr txBox="1"/>
          <p:nvPr/>
        </p:nvSpPr>
        <p:spPr>
          <a:xfrm>
            <a:off x="8915400" y="712104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6" name="Google Shape;256;p8"/>
          <p:cNvSpPr txBox="1"/>
          <p:nvPr/>
        </p:nvSpPr>
        <p:spPr>
          <a:xfrm>
            <a:off x="5918632" y="7121042"/>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57" name="Google Shape;257;p8"/>
          <p:cNvSpPr txBox="1"/>
          <p:nvPr/>
        </p:nvSpPr>
        <p:spPr>
          <a:xfrm>
            <a:off x="1507981" y="6584379"/>
            <a:ext cx="35861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pic>
        <p:nvPicPr>
          <p:cNvPr id="258" name="Google Shape;258;p8"/>
          <p:cNvPicPr preferRelativeResize="0"/>
          <p:nvPr/>
        </p:nvPicPr>
        <p:blipFill rotWithShape="1">
          <a:blip r:embed="rId3">
            <a:alphaModFix/>
          </a:blip>
          <a:srcRect b="0" l="0" r="0" t="0"/>
          <a:stretch/>
        </p:blipFill>
        <p:spPr>
          <a:xfrm>
            <a:off x="533400" y="354582"/>
            <a:ext cx="1547087" cy="248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p:nvPr/>
        </p:nvSpPr>
        <p:spPr>
          <a:xfrm>
            <a:off x="4005564" y="737759"/>
            <a:ext cx="8748465" cy="859104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9"/>
          <p:cNvSpPr txBox="1"/>
          <p:nvPr/>
        </p:nvSpPr>
        <p:spPr>
          <a:xfrm>
            <a:off x="4724400" y="4741140"/>
            <a:ext cx="72478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이미지를 넣어주세요</a:t>
            </a:r>
            <a:endParaRPr b="1" sz="1800">
              <a:solidFill>
                <a:schemeClr val="lt1"/>
              </a:solidFill>
              <a:latin typeface="Calibri"/>
              <a:ea typeface="Calibri"/>
              <a:cs typeface="Calibri"/>
              <a:sym typeface="Calibri"/>
            </a:endParaRPr>
          </a:p>
        </p:txBody>
      </p:sp>
      <p:sp>
        <p:nvSpPr>
          <p:cNvPr id="265" name="Google Shape;265;p9"/>
          <p:cNvSpPr txBox="1"/>
          <p:nvPr/>
        </p:nvSpPr>
        <p:spPr>
          <a:xfrm>
            <a:off x="11295238" y="9275632"/>
            <a:ext cx="617142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Project Name</a:t>
            </a:r>
            <a:endParaRPr sz="1800">
              <a:solidFill>
                <a:schemeClr val="dk1"/>
              </a:solidFill>
              <a:latin typeface="Calibri"/>
              <a:ea typeface="Calibri"/>
              <a:cs typeface="Calibri"/>
              <a:sym typeface="Calibri"/>
            </a:endParaRPr>
          </a:p>
        </p:txBody>
      </p:sp>
      <p:sp>
        <p:nvSpPr>
          <p:cNvPr id="266" name="Google Shape;266;p9"/>
          <p:cNvSpPr txBox="1"/>
          <p:nvPr/>
        </p:nvSpPr>
        <p:spPr>
          <a:xfrm>
            <a:off x="4005564" y="9418962"/>
            <a:ext cx="7385714" cy="2285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[캡션] 사진에 대한 부가설명</a:t>
            </a:r>
            <a:endParaRPr sz="1800">
              <a:solidFill>
                <a:schemeClr val="dk1"/>
              </a:solidFill>
              <a:latin typeface="Calibri"/>
              <a:ea typeface="Calibri"/>
              <a:cs typeface="Calibri"/>
              <a:sym typeface="Calibri"/>
            </a:endParaRPr>
          </a:p>
        </p:txBody>
      </p:sp>
      <p:sp>
        <p:nvSpPr>
          <p:cNvPr id="267" name="Google Shape;267;p9"/>
          <p:cNvSpPr txBox="1"/>
          <p:nvPr/>
        </p:nvSpPr>
        <p:spPr>
          <a:xfrm>
            <a:off x="16868603" y="615896"/>
            <a:ext cx="637049" cy="42999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000000"/>
                </a:solidFill>
                <a:latin typeface="Arial"/>
                <a:ea typeface="Arial"/>
                <a:cs typeface="Arial"/>
                <a:sym typeface="Arial"/>
              </a:rPr>
              <a:t>09</a:t>
            </a:r>
            <a:endParaRPr sz="1800">
              <a:solidFill>
                <a:schemeClr val="dk1"/>
              </a:solidFill>
              <a:latin typeface="Calibri"/>
              <a:ea typeface="Calibri"/>
              <a:cs typeface="Calibri"/>
              <a:sym typeface="Calibri"/>
            </a:endParaRPr>
          </a:p>
        </p:txBody>
      </p:sp>
      <p:sp>
        <p:nvSpPr>
          <p:cNvPr id="268" name="Google Shape;268;p9"/>
          <p:cNvSpPr txBox="1"/>
          <p:nvPr/>
        </p:nvSpPr>
        <p:spPr>
          <a:xfrm>
            <a:off x="958095" y="741325"/>
            <a:ext cx="6171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Web &amp; App </a:t>
            </a:r>
            <a:r>
              <a:rPr lang="en-US" sz="1800"/>
              <a:t>and code</a:t>
            </a:r>
            <a:endParaRPr sz="1800">
              <a:solidFill>
                <a:schemeClr val="dk1"/>
              </a:solidFill>
              <a:latin typeface="Calibri"/>
              <a:ea typeface="Calibri"/>
              <a:cs typeface="Calibri"/>
              <a:sym typeface="Calibri"/>
            </a:endParaRPr>
          </a:p>
        </p:txBody>
      </p:sp>
      <p:sp>
        <p:nvSpPr>
          <p:cNvPr id="269" name="Google Shape;269;p9"/>
          <p:cNvSpPr txBox="1"/>
          <p:nvPr/>
        </p:nvSpPr>
        <p:spPr>
          <a:xfrm>
            <a:off x="12976190" y="1838933"/>
            <a:ext cx="444523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프로젝트의 구현 단계에 대한 설명을 써주세요   </a:t>
            </a:r>
            <a:endParaRPr sz="1800">
              <a:solidFill>
                <a:schemeClr val="dk1"/>
              </a:solidFill>
              <a:latin typeface="Calibri"/>
              <a:ea typeface="Calibri"/>
              <a:cs typeface="Calibri"/>
              <a:sym typeface="Calibri"/>
            </a:endParaRPr>
          </a:p>
        </p:txBody>
      </p:sp>
      <p:grpSp>
        <p:nvGrpSpPr>
          <p:cNvPr id="270" name="Google Shape;270;p9"/>
          <p:cNvGrpSpPr/>
          <p:nvPr/>
        </p:nvGrpSpPr>
        <p:grpSpPr>
          <a:xfrm>
            <a:off x="12954000" y="739140"/>
            <a:ext cx="300930" cy="843836"/>
            <a:chOff x="4419600" y="1404064"/>
            <a:chExt cx="300930" cy="843836"/>
          </a:xfrm>
        </p:grpSpPr>
        <p:sp>
          <p:nvSpPr>
            <p:cNvPr id="271" name="Google Shape;271;p9"/>
            <p:cNvSpPr/>
            <p:nvPr/>
          </p:nvSpPr>
          <p:spPr>
            <a:xfrm>
              <a:off x="4419600" y="1404064"/>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9"/>
            <p:cNvSpPr/>
            <p:nvPr/>
          </p:nvSpPr>
          <p:spPr>
            <a:xfrm>
              <a:off x="4419600" y="1946970"/>
              <a:ext cx="300930" cy="30093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73" name="Google Shape;273;p9"/>
          <p:cNvPicPr preferRelativeResize="0"/>
          <p:nvPr/>
        </p:nvPicPr>
        <p:blipFill rotWithShape="1">
          <a:blip r:embed="rId3">
            <a:alphaModFix/>
          </a:blip>
          <a:srcRect b="0" l="0" r="0" t="0"/>
          <a:stretch/>
        </p:blipFill>
        <p:spPr>
          <a:xfrm>
            <a:off x="533400" y="354582"/>
            <a:ext cx="1547087" cy="2480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2021-12-22T14:22:44Z</dcterms:created>
  <dc:creator>officegen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