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A4544-1376-474D-844A-437ED1C9745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7943C-EE5B-4050-8DB1-4BC4969B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0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967F-8B9C-45BC-B30B-ABFB7E130B3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FAF0-D738-4468-8331-51EF74C4E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1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967F-8B9C-45BC-B30B-ABFB7E130B3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FAF0-D738-4468-8331-51EF74C4E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03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967F-8B9C-45BC-B30B-ABFB7E130B3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FAF0-D738-4468-8331-51EF74C4E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1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967F-8B9C-45BC-B30B-ABFB7E130B3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FAF0-D738-4468-8331-51EF74C4E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1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967F-8B9C-45BC-B30B-ABFB7E130B3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FAF0-D738-4468-8331-51EF74C4E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967F-8B9C-45BC-B30B-ABFB7E130B3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FAF0-D738-4468-8331-51EF74C4E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9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967F-8B9C-45BC-B30B-ABFB7E130B3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FAF0-D738-4468-8331-51EF74C4E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5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967F-8B9C-45BC-B30B-ABFB7E130B3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FAF0-D738-4468-8331-51EF74C4E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8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967F-8B9C-45BC-B30B-ABFB7E130B3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FAF0-D738-4468-8331-51EF74C4E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967F-8B9C-45BC-B30B-ABFB7E130B3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FAF0-D738-4468-8331-51EF74C4E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967F-8B9C-45BC-B30B-ABFB7E130B3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FAF0-D738-4468-8331-51EF74C4E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7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2967F-8B9C-45BC-B30B-ABFB7E130B3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FAF0-D738-4468-8331-51EF74C4E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5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프로젝트 계획서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최근 인원제한이 풀리면서 사람들이 회식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모임 등을 갖기 시작했습니다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따라 식당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술집 등에서 예약들이 빗발치는데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 프로세스를 구현해보고자 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sz="2400" dirty="0" smtClean="0"/>
              <a:t>과정은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가게들의 일주일 예약 현황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하루 한 개의 예약만 받는다는 가정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고객이 게시판에서 예약신청 등록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점주의 답글로 예약 완료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514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t_member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월</a:t>
            </a:r>
            <a:r>
              <a:rPr lang="en-US" altLang="ko-KR" dirty="0" smtClean="0"/>
              <a:t>~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(null),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OR</a:t>
            </a:r>
            <a:r>
              <a:rPr lang="ko-KR" altLang="en-US" dirty="0" smtClean="0"/>
              <a:t>고객 </a:t>
            </a:r>
            <a:endParaRPr lang="en-US" altLang="ko-KR" dirty="0" smtClean="0"/>
          </a:p>
          <a:p>
            <a:r>
              <a:rPr lang="en-US" altLang="ko-KR" dirty="0" err="1" smtClean="0"/>
              <a:t>T_board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게시판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66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가게들의 일주일 예약 현황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: </a:t>
            </a:r>
            <a:r>
              <a:rPr lang="ko-KR" altLang="en-US" dirty="0" smtClean="0"/>
              <a:t>가게 점주들의 회원가입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OwnerList.jsp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가게들의</a:t>
            </a:r>
            <a:r>
              <a:rPr lang="en-US" altLang="ko-KR" dirty="0"/>
              <a:t> </a:t>
            </a:r>
            <a:r>
              <a:rPr lang="ko-KR" altLang="en-US" dirty="0" smtClean="0"/>
              <a:t>현황을 보여줌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 R : select</a:t>
            </a:r>
            <a:r>
              <a:rPr lang="ko-KR" altLang="en-US" dirty="0" smtClean="0">
                <a:sym typeface="Wingdings" panose="05000000000000000000" pitchFamily="2" charset="2"/>
              </a:rPr>
              <a:t>로 가게 조건을 걸어서 보여줌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OwnerList.jsp</a:t>
            </a:r>
            <a:r>
              <a:rPr lang="ko-KR" altLang="en-US" dirty="0" smtClean="0">
                <a:sym typeface="Wingdings" panose="05000000000000000000" pitchFamily="2" charset="2"/>
              </a:rPr>
              <a:t>에서 게시판으로 이동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77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6337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고객이 게시판에서 예약신청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고객이 예약하기를 클릭하면 고객의 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) </a:t>
            </a:r>
            <a:r>
              <a:rPr lang="ko-KR" altLang="en-US" dirty="0" smtClean="0"/>
              <a:t>후 예약 양식으로 게시판 등록하기</a:t>
            </a:r>
            <a:endParaRPr lang="en-US" altLang="ko-KR" dirty="0" smtClean="0"/>
          </a:p>
          <a:p>
            <a:r>
              <a:rPr lang="ko-KR" altLang="en-US" dirty="0" smtClean="0"/>
              <a:t>예약신청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예약 </a:t>
            </a:r>
            <a:r>
              <a:rPr lang="ko-KR" altLang="en-US" dirty="0" err="1" smtClean="0"/>
              <a:t>취소시</a:t>
            </a:r>
            <a:r>
              <a:rPr lang="ko-KR" altLang="en-US" dirty="0" smtClean="0"/>
              <a:t> 수정을 통해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56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점주의 답글로 예약 완료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 : </a:t>
            </a:r>
            <a:r>
              <a:rPr lang="ko-KR" altLang="en-US" dirty="0" smtClean="0"/>
              <a:t>답글 양식을 설정하여 확인을 누르면 예약 완료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되게끔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이후 </a:t>
            </a:r>
            <a:r>
              <a:rPr lang="en-US" altLang="ko-KR" dirty="0" err="1" smtClean="0"/>
              <a:t>OwnerList.jsp</a:t>
            </a:r>
            <a:r>
              <a:rPr lang="ko-KR" altLang="en-US" dirty="0" smtClean="0"/>
              <a:t>로 가면 예약 처리 되어있는지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54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1873" y="1427354"/>
            <a:ext cx="1594624" cy="143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점주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920252" y="1524539"/>
            <a:ext cx="1285869" cy="1244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memberForm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926016" y="1524539"/>
            <a:ext cx="1497986" cy="118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6960987" y="1524541"/>
            <a:ext cx="1514011" cy="1185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service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8474998" y="1524539"/>
            <a:ext cx="1379963" cy="1185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dao</a:t>
            </a:r>
            <a:endParaRPr lang="ko-KR" altLang="en-US" dirty="0"/>
          </a:p>
        </p:txBody>
      </p:sp>
      <p:sp>
        <p:nvSpPr>
          <p:cNvPr id="11" name="정육면체 10"/>
          <p:cNvSpPr/>
          <p:nvPr/>
        </p:nvSpPr>
        <p:spPr>
          <a:xfrm>
            <a:off x="10695749" y="1524541"/>
            <a:ext cx="1352085" cy="11852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database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2821273" y="2959876"/>
            <a:ext cx="1477339" cy="1244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OwnerList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15476" y="1857450"/>
            <a:ext cx="805797" cy="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06121" y="1857450"/>
            <a:ext cx="56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393818" y="1857450"/>
            <a:ext cx="56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995662" y="1820813"/>
            <a:ext cx="56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995662" y="2230247"/>
            <a:ext cx="56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6393818" y="2297155"/>
            <a:ext cx="56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4206121" y="2556800"/>
            <a:ext cx="740541" cy="48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9502" y="329732"/>
            <a:ext cx="1095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가게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고객 등록</a:t>
            </a:r>
            <a:endParaRPr lang="ko-KR" altLang="en-US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321873" y="4583151"/>
            <a:ext cx="11342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점주가 회원가입을 해서 가게 등록 </a:t>
            </a:r>
            <a:r>
              <a:rPr lang="en-US" altLang="ko-KR" sz="2400" dirty="0" smtClean="0"/>
              <a:t>member</a:t>
            </a:r>
            <a:r>
              <a:rPr lang="ko-KR" altLang="en-US" sz="2400" dirty="0" err="1" smtClean="0"/>
              <a:t>테이블사용</a:t>
            </a:r>
            <a:endParaRPr lang="en-US" altLang="ko-KR" sz="2400" dirty="0" smtClean="0"/>
          </a:p>
          <a:p>
            <a:r>
              <a:rPr lang="en-US" altLang="ko-KR" sz="2400" dirty="0" smtClean="0"/>
              <a:t>Member</a:t>
            </a:r>
            <a:r>
              <a:rPr lang="ko-KR" altLang="en-US" sz="2400" dirty="0" smtClean="0"/>
              <a:t>테이블에서 </a:t>
            </a:r>
            <a:r>
              <a:rPr lang="ko-KR" altLang="en-US" sz="2400" dirty="0" err="1" smtClean="0"/>
              <a:t>고개과</a:t>
            </a:r>
            <a:r>
              <a:rPr lang="ko-KR" altLang="en-US" sz="2400" dirty="0" smtClean="0"/>
              <a:t> 가게를 나누는 조건을 사용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357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타원 46"/>
          <p:cNvSpPr/>
          <p:nvPr/>
        </p:nvSpPr>
        <p:spPr>
          <a:xfrm>
            <a:off x="237197" y="1086071"/>
            <a:ext cx="1594624" cy="143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4562139" y="1183256"/>
            <a:ext cx="1285869" cy="1244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board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6581962" y="1117042"/>
            <a:ext cx="1460063" cy="1244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writeForm</a:t>
            </a:r>
            <a:endParaRPr lang="ko-KR" altLang="en-US" sz="1400" dirty="0"/>
          </a:p>
        </p:txBody>
      </p:sp>
      <p:sp>
        <p:nvSpPr>
          <p:cNvPr id="57" name="타원 56"/>
          <p:cNvSpPr/>
          <p:nvPr/>
        </p:nvSpPr>
        <p:spPr>
          <a:xfrm>
            <a:off x="2537613" y="1183257"/>
            <a:ext cx="1477339" cy="1244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OwnerList</a:t>
            </a:r>
            <a:endParaRPr lang="ko-KR" altLang="en-US" sz="1400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723084" y="1315911"/>
            <a:ext cx="814529" cy="1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5935104" y="2252546"/>
            <a:ext cx="1071384" cy="89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3930077" y="1301808"/>
            <a:ext cx="632062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6854140" y="3209067"/>
            <a:ext cx="1049114" cy="100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69" name="타원 68"/>
          <p:cNvSpPr/>
          <p:nvPr/>
        </p:nvSpPr>
        <p:spPr>
          <a:xfrm>
            <a:off x="8385943" y="3187553"/>
            <a:ext cx="1060337" cy="100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service</a:t>
            </a:r>
            <a:endParaRPr lang="ko-KR" altLang="en-US" sz="1400" dirty="0"/>
          </a:p>
        </p:txBody>
      </p:sp>
      <p:sp>
        <p:nvSpPr>
          <p:cNvPr id="70" name="타원 69"/>
          <p:cNvSpPr/>
          <p:nvPr/>
        </p:nvSpPr>
        <p:spPr>
          <a:xfrm>
            <a:off x="9452078" y="3187551"/>
            <a:ext cx="966457" cy="100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dao</a:t>
            </a:r>
            <a:endParaRPr lang="ko-KR" altLang="en-US" dirty="0"/>
          </a:p>
        </p:txBody>
      </p:sp>
      <p:sp>
        <p:nvSpPr>
          <p:cNvPr id="71" name="정육면체 70"/>
          <p:cNvSpPr/>
          <p:nvPr/>
        </p:nvSpPr>
        <p:spPr>
          <a:xfrm>
            <a:off x="10687507" y="3187556"/>
            <a:ext cx="946932" cy="10000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database</a:t>
            </a:r>
            <a:endParaRPr lang="ko-KR" altLang="en-US" sz="14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8027695" y="3509313"/>
            <a:ext cx="397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0381785" y="3378198"/>
            <a:ext cx="305722" cy="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 flipV="1">
            <a:off x="10467767" y="3960170"/>
            <a:ext cx="219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8042025" y="3960170"/>
            <a:ext cx="368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7540636" y="2427391"/>
            <a:ext cx="75647" cy="71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912528" y="1326625"/>
            <a:ext cx="604913" cy="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7197" y="189571"/>
            <a:ext cx="1069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고객 게시판 등록</a:t>
            </a:r>
            <a:endParaRPr lang="ko-KR" altLang="en-US" sz="2400"/>
          </a:p>
        </p:txBody>
      </p:sp>
      <p:sp>
        <p:nvSpPr>
          <p:cNvPr id="90" name="TextBox 89"/>
          <p:cNvSpPr txBox="1"/>
          <p:nvPr/>
        </p:nvSpPr>
        <p:spPr>
          <a:xfrm>
            <a:off x="237197" y="4789875"/>
            <a:ext cx="10690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고객이 오너리스트에서 게시판으로 이동하고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글쓰기를 통해 예약 신청</a:t>
            </a:r>
            <a:endParaRPr lang="en-US" altLang="ko-KR" sz="2400" dirty="0" smtClean="0"/>
          </a:p>
          <a:p>
            <a:r>
              <a:rPr lang="en-US" altLang="ko-KR" sz="2400" dirty="0" smtClean="0"/>
              <a:t>Board </a:t>
            </a:r>
            <a:r>
              <a:rPr lang="ko-KR" altLang="en-US" sz="2400" dirty="0" smtClean="0"/>
              <a:t>테이블 사용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201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타원 46"/>
          <p:cNvSpPr/>
          <p:nvPr/>
        </p:nvSpPr>
        <p:spPr>
          <a:xfrm>
            <a:off x="321873" y="1427354"/>
            <a:ext cx="1594624" cy="143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점주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2920252" y="1524539"/>
            <a:ext cx="1285869" cy="1244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replyForm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4926016" y="1524539"/>
            <a:ext cx="1497986" cy="118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51" name="타원 50"/>
          <p:cNvSpPr/>
          <p:nvPr/>
        </p:nvSpPr>
        <p:spPr>
          <a:xfrm>
            <a:off x="6960987" y="1524541"/>
            <a:ext cx="1514011" cy="1185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service</a:t>
            </a:r>
            <a:endParaRPr lang="ko-KR" altLang="en-US" sz="1400" dirty="0"/>
          </a:p>
        </p:txBody>
      </p:sp>
      <p:sp>
        <p:nvSpPr>
          <p:cNvPr id="52" name="타원 51"/>
          <p:cNvSpPr/>
          <p:nvPr/>
        </p:nvSpPr>
        <p:spPr>
          <a:xfrm>
            <a:off x="8474998" y="1524539"/>
            <a:ext cx="1379963" cy="1185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dao</a:t>
            </a:r>
            <a:endParaRPr lang="ko-KR" altLang="en-US" dirty="0"/>
          </a:p>
        </p:txBody>
      </p:sp>
      <p:sp>
        <p:nvSpPr>
          <p:cNvPr id="54" name="정육면체 53"/>
          <p:cNvSpPr/>
          <p:nvPr/>
        </p:nvSpPr>
        <p:spPr>
          <a:xfrm>
            <a:off x="10695749" y="1524541"/>
            <a:ext cx="1352085" cy="11852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database</a:t>
            </a:r>
            <a:endParaRPr lang="ko-KR" altLang="en-US" sz="1400" dirty="0"/>
          </a:p>
        </p:txBody>
      </p:sp>
      <p:sp>
        <p:nvSpPr>
          <p:cNvPr id="55" name="타원 54"/>
          <p:cNvSpPr/>
          <p:nvPr/>
        </p:nvSpPr>
        <p:spPr>
          <a:xfrm>
            <a:off x="2821273" y="2959876"/>
            <a:ext cx="1477339" cy="1244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OwnerList</a:t>
            </a:r>
            <a:endParaRPr lang="ko-KR" altLang="en-US" sz="1400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015476" y="1857450"/>
            <a:ext cx="805797" cy="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4206121" y="1857450"/>
            <a:ext cx="56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393818" y="1857450"/>
            <a:ext cx="56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9995662" y="1820813"/>
            <a:ext cx="56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9995662" y="2230247"/>
            <a:ext cx="56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6393818" y="2297155"/>
            <a:ext cx="56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4206121" y="2556800"/>
            <a:ext cx="740541" cy="48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7197" y="189571"/>
            <a:ext cx="1069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점주가 예약 신청에 대한 답변으로 예약 확정</a:t>
            </a:r>
            <a:endParaRPr lang="ko-KR" alt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237197" y="5018383"/>
            <a:ext cx="10690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점주가 게시판에서 예약신청 </a:t>
            </a:r>
            <a:r>
              <a:rPr lang="ko-KR" altLang="en-US" sz="2400" dirty="0" err="1" smtClean="0"/>
              <a:t>글에대한</a:t>
            </a:r>
            <a:r>
              <a:rPr lang="ko-KR" altLang="en-US" sz="2400" dirty="0" smtClean="0"/>
              <a:t> 답변으로 예약을 </a:t>
            </a:r>
            <a:r>
              <a:rPr lang="ko-KR" altLang="en-US" sz="2400" dirty="0" err="1" smtClean="0"/>
              <a:t>확정시킴</a:t>
            </a:r>
            <a:endParaRPr lang="en-US" altLang="ko-KR" sz="2400" dirty="0" smtClean="0"/>
          </a:p>
          <a:p>
            <a:r>
              <a:rPr lang="en-US" altLang="ko-KR" sz="2400" smtClean="0"/>
              <a:t>member</a:t>
            </a:r>
            <a:r>
              <a:rPr lang="ko-KR" altLang="en-US" sz="2400" dirty="0" err="1" smtClean="0"/>
              <a:t>테이블사용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885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237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프로젝트 계획서</vt:lpstr>
      <vt:lpstr>테이블</vt:lpstr>
      <vt:lpstr>1. 가게들의 일주일 예약 현황</vt:lpstr>
      <vt:lpstr>2. 고객이 게시판에서 예약신청 등록/삭제</vt:lpstr>
      <vt:lpstr>3. 점주의 답글로 예약 완료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계획서</dc:title>
  <dc:creator>user</dc:creator>
  <cp:lastModifiedBy>user</cp:lastModifiedBy>
  <cp:revision>18</cp:revision>
  <dcterms:created xsi:type="dcterms:W3CDTF">2021-11-02T01:22:21Z</dcterms:created>
  <dcterms:modified xsi:type="dcterms:W3CDTF">2021-11-02T03:42:38Z</dcterms:modified>
</cp:coreProperties>
</file>