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C68-9C84-4F9D-AC85-F317FB6F947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2C25-3F45-4D8C-9419-5A6FA26A8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09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C68-9C84-4F9D-AC85-F317FB6F947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2C25-3F45-4D8C-9419-5A6FA26A8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6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C68-9C84-4F9D-AC85-F317FB6F947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2C25-3F45-4D8C-9419-5A6FA26A8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16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C68-9C84-4F9D-AC85-F317FB6F947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2C25-3F45-4D8C-9419-5A6FA26A8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C68-9C84-4F9D-AC85-F317FB6F947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2C25-3F45-4D8C-9419-5A6FA26A8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0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C68-9C84-4F9D-AC85-F317FB6F947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2C25-3F45-4D8C-9419-5A6FA26A8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61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C68-9C84-4F9D-AC85-F317FB6F947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2C25-3F45-4D8C-9419-5A6FA26A8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0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C68-9C84-4F9D-AC85-F317FB6F947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2C25-3F45-4D8C-9419-5A6FA26A8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7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C68-9C84-4F9D-AC85-F317FB6F947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2C25-3F45-4D8C-9419-5A6FA26A8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3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C68-9C84-4F9D-AC85-F317FB6F947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2C25-3F45-4D8C-9419-5A6FA26A8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C68-9C84-4F9D-AC85-F317FB6F947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2C25-3F45-4D8C-9419-5A6FA26A8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6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8C68-9C84-4F9D-AC85-F317FB6F947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C2C25-3F45-4D8C-9419-5A6FA26A8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4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TReserve/member/ownerList.d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세미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예약 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조정준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05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결과 화면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" y="1833402"/>
            <a:ext cx="4998453" cy="1668081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42" y="3719412"/>
            <a:ext cx="3954829" cy="22353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54029" y="1817649"/>
            <a:ext cx="58989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첫 화면에서 가게 이름을 선택하면 해당 가게의 게시판으로 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회원가입은 첫 화면의 회원가입과 동일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글쓰기를 선택하면 로그인 화면으로 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보완점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게시판 내용이 없을 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게시판 내용이 없습니다</a:t>
            </a:r>
            <a:r>
              <a:rPr lang="en-US" altLang="ko-KR" dirty="0" smtClean="0"/>
              <a:t>＇</a:t>
            </a:r>
            <a:r>
              <a:rPr lang="ko-KR" altLang="en-US" dirty="0" smtClean="0"/>
              <a:t>같은 내용을 만들지 못함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로그인 실패 시 오류 화면이 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717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결과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9" y="1690689"/>
            <a:ext cx="4591721" cy="2739015"/>
          </a:xfrm>
        </p:spPr>
      </p:pic>
      <p:sp>
        <p:nvSpPr>
          <p:cNvPr id="6" name="TextBox 5"/>
          <p:cNvSpPr txBox="1"/>
          <p:nvPr/>
        </p:nvSpPr>
        <p:spPr>
          <a:xfrm>
            <a:off x="5876693" y="1690688"/>
            <a:ext cx="59212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성공하면 예약신청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아이디는 고정시켜 </a:t>
            </a:r>
            <a:r>
              <a:rPr lang="en-US" altLang="ko-KR" dirty="0" err="1" smtClean="0"/>
              <a:t>readonly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글쓰기를 누르면 작성 완료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보완점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가게 이름을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로 적어야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한글 문제로 추정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글쓰기를 누르면 첫 화면으로 돌아감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예약게시판으로 뜨게 해야하지만 아직 구현을 못함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제목이 한글이면 오류가 뜸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미해결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28" y="4038878"/>
            <a:ext cx="5182637" cy="25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3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결과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1" y="1690688"/>
            <a:ext cx="4597829" cy="4877380"/>
          </a:xfrm>
        </p:spPr>
      </p:pic>
      <p:sp>
        <p:nvSpPr>
          <p:cNvPr id="5" name="TextBox 4"/>
          <p:cNvSpPr txBox="1"/>
          <p:nvPr/>
        </p:nvSpPr>
        <p:spPr>
          <a:xfrm>
            <a:off x="5642517" y="1784195"/>
            <a:ext cx="6066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제목을 선택하면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내용으로 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여기서 점주가 </a:t>
            </a:r>
            <a:r>
              <a:rPr lang="ko-KR" altLang="en-US" dirty="0" err="1" smtClean="0"/>
              <a:t>예약확인을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69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결과 화면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55834" y="1427356"/>
            <a:ext cx="5620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예약 확인을 선택하면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점주 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입력란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예약 신청한 날짜에 신청자의 아이디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39" y="1427356"/>
            <a:ext cx="4628341" cy="5211638"/>
          </a:xfrm>
        </p:spPr>
      </p:pic>
    </p:spTree>
    <p:extLst>
      <p:ext uri="{BB962C8B-B14F-4D97-AF65-F5344CB8AC3E}">
        <p14:creationId xmlns:p14="http://schemas.microsoft.com/office/powerpoint/2010/main" val="211406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결과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1" y="1585971"/>
            <a:ext cx="7652231" cy="3889278"/>
          </a:xfrm>
        </p:spPr>
      </p:pic>
      <p:sp>
        <p:nvSpPr>
          <p:cNvPr id="5" name="TextBox 4"/>
          <p:cNvSpPr txBox="1"/>
          <p:nvPr/>
        </p:nvSpPr>
        <p:spPr>
          <a:xfrm>
            <a:off x="8508380" y="1572322"/>
            <a:ext cx="3568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점주가 예약 확정을 성공하면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첫 화면으로 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예약한 날짜에 예약한 가게에 신청자의 아이디가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795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결과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864" y="1825625"/>
            <a:ext cx="10773936" cy="4351338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보완점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 sz="1600" dirty="0" smtClean="0"/>
              <a:t>한글 문제가 여럿 있는데 보통 </a:t>
            </a:r>
            <a:r>
              <a:rPr lang="en-US" altLang="ko-KR" sz="1600" dirty="0" smtClean="0"/>
              <a:t>?key=value </a:t>
            </a:r>
            <a:r>
              <a:rPr lang="ko-KR" altLang="en-US" sz="1600" dirty="0" smtClean="0"/>
              <a:t>에서의 문제로 보임</a:t>
            </a:r>
            <a:endParaRPr lang="en-US" altLang="ko-KR" sz="1600" dirty="0" smtClean="0"/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마지막에 예약을 확정할 때 기존의 예약을 유지시킬 방안이 필요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 </a:t>
            </a:r>
            <a:r>
              <a:rPr lang="ko-KR" altLang="en-US" sz="1600" dirty="0" smtClean="0"/>
              <a:t>같은 가게에 다른 요일에 예약을 확정하면 기존 예약이 사라짐</a:t>
            </a:r>
            <a:r>
              <a:rPr lang="en-US" altLang="ko-KR" sz="1600" dirty="0" smtClean="0"/>
              <a:t>)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전체적으로 </a:t>
            </a:r>
            <a:r>
              <a:rPr lang="en-US" altLang="ko-KR" sz="1600" dirty="0" smtClean="0"/>
              <a:t>delet</a:t>
            </a:r>
            <a:r>
              <a:rPr lang="en-US" altLang="ko-KR" sz="1600" dirty="0"/>
              <a:t>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update</a:t>
            </a:r>
            <a:r>
              <a:rPr lang="ko-KR" altLang="en-US" sz="1600" dirty="0" smtClean="0"/>
              <a:t>를 구현하지 못함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ko-KR" altLang="en-US" sz="1600" dirty="0" smtClean="0"/>
              <a:t>일단 </a:t>
            </a:r>
            <a:r>
              <a:rPr lang="en-US" altLang="ko-KR" sz="1600" dirty="0" smtClean="0"/>
              <a:t>insert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로 쭉 진행시키고 나중에 구현하려 했지만 시간 부족</a:t>
            </a:r>
            <a:r>
              <a:rPr lang="en-US" altLang="ko-KR" sz="1600" dirty="0" smtClean="0"/>
              <a:t>)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파일들의 분류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스프링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마이바티스</a:t>
            </a:r>
            <a:r>
              <a:rPr lang="ko-KR" altLang="en-US" sz="1600" dirty="0" smtClean="0"/>
              <a:t> 활용 익숙해지기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9816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프로젝트를 하고 난 후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94" y="1825625"/>
            <a:ext cx="10484005" cy="4351338"/>
          </a:xfrm>
        </p:spPr>
        <p:txBody>
          <a:bodyPr/>
          <a:lstStyle/>
          <a:p>
            <a:r>
              <a:rPr lang="ko-KR" altLang="en-US" sz="1800" dirty="0" smtClean="0"/>
              <a:t>한걸음 나갈 때 마다 오류가 발생했습니다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이를 해결하면서 진행하면서 만족감은 있었지만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계속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된 오류 발생으로 흐름을 잃기도 했습니다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r>
              <a:rPr lang="ko-KR" altLang="en-US" sz="1800" dirty="0" smtClean="0"/>
              <a:t>아직 </a:t>
            </a:r>
            <a:r>
              <a:rPr lang="ko-KR" altLang="en-US" sz="1800" dirty="0" err="1" smtClean="0"/>
              <a:t>생초보라서</a:t>
            </a:r>
            <a:r>
              <a:rPr lang="ko-KR" altLang="en-US" sz="1800" dirty="0" smtClean="0"/>
              <a:t> 코드들도 중구난방이고 파일들의 정리도 잘 안되지만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이러한 점들도 꾸준히 보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err="1" smtClean="0"/>
              <a:t>완하면서</a:t>
            </a:r>
            <a:r>
              <a:rPr lang="ko-KR" altLang="en-US" sz="1800" dirty="0" smtClean="0"/>
              <a:t> 정리가 잘 되도록 실력을 </a:t>
            </a:r>
            <a:r>
              <a:rPr lang="ko-KR" altLang="en-US" sz="1800" dirty="0" err="1" smtClean="0"/>
              <a:t>키워야겠습니다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26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프로젝트 선정 이유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프로젝트 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프로젝트 결과 화면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프로젝트를 하고 난 </a:t>
            </a:r>
            <a:r>
              <a:rPr lang="ko-KR" altLang="en-US" dirty="0" err="1" smtClean="0"/>
              <a:t>느낀점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57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선정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최근 코로나로 인한 인원제한이 풀리면서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회식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동호회</a:t>
            </a:r>
            <a:r>
              <a:rPr lang="en-US" altLang="ko-KR" dirty="0"/>
              <a:t> </a:t>
            </a:r>
            <a:r>
              <a:rPr lang="ko-KR" altLang="en-US" dirty="0" smtClean="0"/>
              <a:t>등 많은 모임들이 증가하는 추세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이에 따라 식당이나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술집 등이 모임 장소로 정해져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예약이 폭주한다고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예약 프로세스를 한번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구현해보고자 도전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5006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우선 크게 세개의 항목으로 구분</a:t>
            </a:r>
            <a:endParaRPr lang="en-US" altLang="ko-KR" dirty="0" smtClean="0"/>
          </a:p>
          <a:p>
            <a:pPr marL="514350" indent="-514350">
              <a:buAutoNum type="alphaL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514350" indent="-514350">
              <a:buAutoNum type="alphaLcPeriod"/>
            </a:pPr>
            <a:r>
              <a:rPr lang="ko-KR" altLang="en-US" dirty="0" smtClean="0"/>
              <a:t>게시판</a:t>
            </a:r>
            <a:endParaRPr lang="en-US" altLang="ko-KR" dirty="0" smtClean="0"/>
          </a:p>
          <a:p>
            <a:pPr marL="514350" indent="-514350">
              <a:buAutoNum type="alphaLcPeriod"/>
            </a:pPr>
            <a:r>
              <a:rPr lang="en-US" altLang="ko-KR" dirty="0" err="1" smtClean="0"/>
              <a:t>Jsp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041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회원가입을 위해서 스프링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구조를 사용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컨트롤러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vo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마이바티스</a:t>
            </a:r>
            <a:r>
              <a:rPr lang="ko-KR" altLang="en-US" dirty="0" smtClean="0"/>
              <a:t> 패키지들이 있고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pPr lvl="5"/>
            <a:r>
              <a:rPr lang="ko-KR" altLang="en-US" dirty="0" smtClean="0"/>
              <a:t>각 패키지 안에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파일들과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파일들을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5"/>
            <a:r>
              <a:rPr lang="ko-KR" altLang="en-US" dirty="0" smtClean="0"/>
              <a:t>각 파일들은 강의 자료를 참고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838200" y="2344176"/>
            <a:ext cx="2141406" cy="2819644"/>
            <a:chOff x="838200" y="2344176"/>
            <a:chExt cx="2141406" cy="281964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344176"/>
              <a:ext cx="2141406" cy="208044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66" y="4424616"/>
              <a:ext cx="1516511" cy="739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0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게시판을 구현하고자 기존 </a:t>
            </a:r>
            <a:r>
              <a:rPr lang="en-US" altLang="ko-KR" dirty="0" err="1" smtClean="0"/>
              <a:t>BasicMVC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5"/>
            <a:r>
              <a:rPr lang="ko-KR" altLang="en-US" dirty="0" smtClean="0"/>
              <a:t>스프링 사용이 아직 </a:t>
            </a:r>
            <a:r>
              <a:rPr lang="ko-KR" altLang="en-US" dirty="0" err="1" smtClean="0"/>
              <a:t>익숙치</a:t>
            </a:r>
            <a:r>
              <a:rPr lang="ko-KR" altLang="en-US" dirty="0" smtClean="0"/>
              <a:t> 않고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lvl="5"/>
            <a:r>
              <a:rPr lang="ko-KR" altLang="en-US" dirty="0" smtClean="0"/>
              <a:t>오류가 발생할 것 같아 손에 좀 익은 </a:t>
            </a:r>
            <a:r>
              <a:rPr lang="en-US" altLang="ko-KR" dirty="0" err="1" smtClean="0"/>
              <a:t>BasicMVC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방식을 하기로 결정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3" y="2462894"/>
            <a:ext cx="2183854" cy="136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8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4"/>
            <a:endParaRPr lang="en-US" altLang="ko-KR" dirty="0"/>
          </a:p>
          <a:p>
            <a:pPr lvl="5"/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파일들을 한 파일에 정리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5"/>
            <a:r>
              <a:rPr lang="ko-KR" altLang="en-US" dirty="0" smtClean="0"/>
              <a:t>파일을 나누면 </a:t>
            </a:r>
            <a:r>
              <a:rPr lang="ko-KR" altLang="en-US" dirty="0" err="1" smtClean="0"/>
              <a:t>헷갈릴거</a:t>
            </a:r>
            <a:r>
              <a:rPr lang="ko-KR" altLang="en-US" dirty="0" smtClean="0"/>
              <a:t> 같아서 한곳에 몰았지만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5"/>
            <a:r>
              <a:rPr lang="ko-KR" altLang="en-US" dirty="0" smtClean="0"/>
              <a:t>나중 되니 한 파일에 모은 것도 헷갈리고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5"/>
            <a:r>
              <a:rPr lang="ko-KR" altLang="en-US" dirty="0" smtClean="0"/>
              <a:t>이름들이 </a:t>
            </a:r>
            <a:r>
              <a:rPr lang="ko-KR" altLang="en-US" dirty="0" err="1" smtClean="0"/>
              <a:t>뒤죽박죽이여서</a:t>
            </a:r>
            <a:r>
              <a:rPr lang="ko-KR" altLang="en-US" dirty="0" smtClean="0"/>
              <a:t> 보기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하락</a:t>
            </a:r>
            <a:endParaRPr lang="en-US" altLang="ko-KR" dirty="0" smtClean="0"/>
          </a:p>
          <a:p>
            <a:pPr lvl="5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1550"/>
            <a:ext cx="2334011" cy="249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결과 화면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0" y="1690688"/>
            <a:ext cx="5275265" cy="3680779"/>
          </a:xfrm>
        </p:spPr>
      </p:pic>
      <p:sp>
        <p:nvSpPr>
          <p:cNvPr id="8" name="TextBox 7"/>
          <p:cNvSpPr txBox="1"/>
          <p:nvPr/>
        </p:nvSpPr>
        <p:spPr>
          <a:xfrm>
            <a:off x="5720576" y="1527717"/>
            <a:ext cx="61666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첫 화면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hlinkClick r:id="rId3"/>
              </a:rPr>
              <a:t>http://localhost:9090/TReserve/member/ownerList.do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가게들의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요일별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예약현황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회원가입을 누르면 회원가입 </a:t>
            </a:r>
            <a:r>
              <a:rPr lang="ko-KR" altLang="en-US" dirty="0" err="1" smtClean="0"/>
              <a:t>절차진행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가게이름을</a:t>
            </a:r>
            <a:r>
              <a:rPr lang="ko-KR" altLang="en-US" dirty="0" smtClean="0"/>
              <a:t> 선택하면 </a:t>
            </a:r>
            <a:r>
              <a:rPr lang="ko-KR" altLang="en-US" dirty="0" err="1" smtClean="0"/>
              <a:t>가게이름의</a:t>
            </a:r>
            <a:r>
              <a:rPr lang="ko-KR" altLang="en-US" dirty="0" smtClean="0"/>
              <a:t> 게시판으로 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보완점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Delete, update </a:t>
            </a:r>
            <a:r>
              <a:rPr lang="ko-KR" altLang="en-US" dirty="0" smtClean="0"/>
              <a:t>작업을 하지 못함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가게이름의</a:t>
            </a:r>
            <a:r>
              <a:rPr lang="ko-KR" altLang="en-US" dirty="0" smtClean="0"/>
              <a:t> 해당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한글이면 오류가 남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미해결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16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결과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76" y="1452650"/>
            <a:ext cx="5862328" cy="4357135"/>
          </a:xfrm>
        </p:spPr>
      </p:pic>
      <p:sp>
        <p:nvSpPr>
          <p:cNvPr id="5" name="TextBox 4"/>
          <p:cNvSpPr txBox="1"/>
          <p:nvPr/>
        </p:nvSpPr>
        <p:spPr>
          <a:xfrm>
            <a:off x="6779941" y="1471961"/>
            <a:ext cx="49622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회원가입 화면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각 항목을 작성하고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가게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손님에서 둘 중 하나를 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가입을 누르면 첫 화면 제시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가게를 선택하면 첫 화면에 추가되고</a:t>
            </a:r>
            <a:r>
              <a:rPr lang="en-US" altLang="ko-KR" dirty="0" smtClean="0"/>
              <a:t>,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손님은 그냥 가입만 진행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보완점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아이디에 한글을 쓰면 오류발생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278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333</Words>
  <Application>Microsoft Office PowerPoint</Application>
  <PresentationFormat>와이드스크린</PresentationFormat>
  <Paragraphs>114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세미 프로젝트</vt:lpstr>
      <vt:lpstr>목차</vt:lpstr>
      <vt:lpstr>1. 프로젝트 선정 이유</vt:lpstr>
      <vt:lpstr>2. 프로젝트 소개</vt:lpstr>
      <vt:lpstr>2-a</vt:lpstr>
      <vt:lpstr>2-b</vt:lpstr>
      <vt:lpstr>2-c</vt:lpstr>
      <vt:lpstr>3. 프로젝트 결과 화면</vt:lpstr>
      <vt:lpstr>3. 프로젝트 결과 화면</vt:lpstr>
      <vt:lpstr>3. 프로젝트 결과 화면</vt:lpstr>
      <vt:lpstr>3. 프로젝트 결과 화면</vt:lpstr>
      <vt:lpstr>3. 프로젝트 결과 화면</vt:lpstr>
      <vt:lpstr>3. 프로젝트 결과 화면</vt:lpstr>
      <vt:lpstr>3. 프로젝트 결과 화면</vt:lpstr>
      <vt:lpstr>3. 프로젝트 결과 화면</vt:lpstr>
      <vt:lpstr>4. 프로젝트를 하고 난 후 느낀점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세미 프로젝트</dc:title>
  <dc:creator>user</dc:creator>
  <cp:lastModifiedBy>user</cp:lastModifiedBy>
  <cp:revision>10</cp:revision>
  <dcterms:created xsi:type="dcterms:W3CDTF">2021-11-04T06:40:03Z</dcterms:created>
  <dcterms:modified xsi:type="dcterms:W3CDTF">2021-11-04T08:02:43Z</dcterms:modified>
</cp:coreProperties>
</file>