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지양[ 학부재학 / 컴퓨터학과 ]" initials="이학/컴]" lastIdx="1" clrIdx="0">
    <p:extLst>
      <p:ext uri="{19B8F6BF-5375-455C-9EA6-DF929625EA0E}">
        <p15:presenceInfo xmlns:p15="http://schemas.microsoft.com/office/powerpoint/2012/main" userId="이지양[ 학부재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13" autoAdjust="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B63A5-DB4A-4559-B45C-8C57787C6C33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D5DE-B955-44E7-9055-7A17AAEAA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https://developers.naver.com/products/login/api/api.md#%EB%84%A4%EC%9D%B4%EB%B2%84-%EC%95%84%EC%9D%B4%EB%94%94%EB%A1%9C-%EB%A1%9C%EA%B7%B8%EC%9D%B8</a:t>
            </a:r>
          </a:p>
          <a:p>
            <a:endParaRPr lang="en-US" altLang="ko-KR" dirty="0"/>
          </a:p>
          <a:p>
            <a:r>
              <a:rPr lang="en-US" altLang="ko-KR" dirty="0"/>
              <a:t>https://developers.kakao.com/product/kakaoLogin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D5DE-B955-44E7-9055-7A17AAEAA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1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D5DE-B955-44E7-9055-7A17AAEAA42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9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5D68-8875-4C7B-8C89-58BBB615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25E47-0887-45BE-9D46-FFA38CBEC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5E7E-DC02-400A-B351-DD84971F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B0E6-EAE8-49F3-96C4-D4B4B4B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2E81-2A1B-4D55-84A5-9D5E9BB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3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C719-5F8B-497C-8178-BB0CEB30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AF35D-561F-48A5-B6F6-857D8749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C68F-F12D-4B05-896D-1A72BB16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1F1D-AC1A-4A4A-B9DA-62FAAF2D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C674-F981-43DC-84D6-E1B3530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4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7B2A1-B9D5-4476-8036-47A44AC6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EA62-7E3F-4A3B-8DEF-D5CA0511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DEE8-B4D4-4354-94EE-B0AD56F5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5AA66-37B7-42A4-9C0A-A926BB0A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2DA5-83AB-48BD-863A-16D5FAC5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8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5B0F-141E-4A2B-A98B-6A5A36BB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4591-E8D1-485F-93A1-80454736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8E5A-7AF2-48FB-893E-C36F1967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D5282-26F8-440E-9992-8F25B52A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013D-52FE-4D64-B862-96644382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1EF6-F5F0-4C7C-8A22-FB51BE11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FACB-B374-4672-B19D-A69C441F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1280-3231-4C37-AAC1-13EBE6F1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079B-BCE7-4BEB-A61D-3434629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47EC-B237-4EDD-9CFB-205B1CF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5C53-32C4-4AF2-ABE2-DFE394EE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2663-90C0-4D29-8E1F-A7F01F52A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31F0D-C211-4603-BEEF-0B8E8D701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D9C9D-F3EF-4414-9257-6375DB14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3E593-D18E-4F5B-8C9D-D25D1093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8B49C-CA0E-4F04-B237-95F17FFE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7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EA85-68E2-48A6-8FDB-79EBB848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081D-D93D-4202-B8D1-104AEB27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781C0-17A2-441D-9CFE-BA36B15EA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FA9F2-DFF1-4FBD-83E1-AAF6D54C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4575C-336E-48EA-AA56-3C5DB206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9ED77-94B9-4915-943B-ED4650F0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44FA2-865C-4AD6-BE31-30719F7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864E4-C886-42F4-ADDE-74186000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DFF8-87C0-4E02-952F-4A6B87E2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52553-64E6-43CD-B31B-CB43B195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E8F2F-9E29-42B2-A4DB-B0205231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51BA8-0BA9-4F8B-850E-AF1E6AA6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39B70-0F35-423A-9F47-71D02F05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BEF53-F49D-41FC-B8D9-3BD0D78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1B142-8F2E-40B5-9F00-F590F2E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D45-BEDE-445C-9BF7-D7AFE39B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FC1B-70D7-4279-9B6E-E244A275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AA07-814C-4F97-AD05-E60177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CC3E6-9D20-4B8A-B390-9E64DD7E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54D56-F0CB-42C0-BBAF-E34F0A69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F2B8-2B32-4B44-803A-BF540602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1A83-FE21-4D0E-9D8C-D55CA0C0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7662D-E1B6-4340-9085-5748017F8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28644-BA3B-4CB5-9B85-76037CB76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E368-7F14-4890-997A-0B790BC0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1D71C-C4D7-43EE-A778-F0341DC0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6C69-14B0-4DC6-9BC4-BD11F285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0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F8590-3D32-460F-B119-86DEA55E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DD5F-5336-4D71-9B2E-5E2B3F40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4FA0-832F-4D03-9A45-69E1ED7FB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01FE-50B3-4325-8F06-3F3AA9A6BA51}" type="datetimeFigureOut">
              <a:rPr lang="ko-KR" altLang="en-US" smtClean="0"/>
              <a:t>2021-05-22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0F80-6CF9-4B72-9E00-971191208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2288-96B3-4174-A909-887DF9A5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0DBB-3528-4B84-821C-3210FFBA3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FA14-8493-4753-8C3F-7AE765D9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전산학특강 기말 프로젝트</a:t>
            </a:r>
            <a:br>
              <a:rPr lang="en-US" altLang="ko-KR" sz="4400" dirty="0"/>
            </a:br>
            <a:r>
              <a:rPr lang="en-US" altLang="ko-KR" sz="4400" dirty="0"/>
              <a:t>Mini</a:t>
            </a:r>
            <a:r>
              <a:rPr lang="ko-KR" altLang="en-US" sz="4400" dirty="0"/>
              <a:t> </a:t>
            </a:r>
            <a:r>
              <a:rPr lang="en-US" altLang="ko-KR" sz="4400" dirty="0"/>
              <a:t>Twitter</a:t>
            </a:r>
            <a:endParaRPr lang="ko-KR" alt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49AC7-2D40-4586-95F1-0CDDCBB2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878" y="4079875"/>
            <a:ext cx="8168640" cy="1655762"/>
          </a:xfrm>
        </p:spPr>
        <p:txBody>
          <a:bodyPr/>
          <a:lstStyle/>
          <a:p>
            <a:pPr algn="r"/>
            <a:r>
              <a:rPr lang="ko-KR" altLang="en-US" dirty="0"/>
              <a:t>이수민</a:t>
            </a:r>
            <a:endParaRPr lang="en-US" altLang="ko-KR" dirty="0"/>
          </a:p>
          <a:p>
            <a:pPr algn="r"/>
            <a:r>
              <a:rPr lang="ko-KR" altLang="en-US" dirty="0" err="1"/>
              <a:t>류정주</a:t>
            </a:r>
            <a:endParaRPr lang="en-US" altLang="ko-KR" dirty="0"/>
          </a:p>
          <a:p>
            <a:pPr algn="r"/>
            <a:r>
              <a:rPr lang="ko-KR" altLang="en-US" dirty="0" err="1"/>
              <a:t>이지양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9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F1D9-B530-4D62-8572-7F01FED3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/>
              <a:t>	</a:t>
            </a:r>
            <a:r>
              <a:rPr lang="ko-KR" altLang="en-US" sz="3300" dirty="0"/>
              <a:t>로그인</a:t>
            </a:r>
            <a:r>
              <a:rPr lang="en-US" altLang="ko-KR" sz="3300" dirty="0"/>
              <a:t>/</a:t>
            </a:r>
            <a:r>
              <a:rPr lang="ko-KR" altLang="en-US" sz="3300" dirty="0"/>
              <a:t>회원가입</a:t>
            </a:r>
            <a:r>
              <a:rPr lang="en-US" altLang="ko-KR" sz="3300" dirty="0"/>
              <a:t> Page   W/ </a:t>
            </a:r>
            <a:r>
              <a:rPr lang="ko-KR" altLang="en-US" sz="3300" dirty="0"/>
              <a:t>네이버 로그인 </a:t>
            </a:r>
            <a:r>
              <a:rPr lang="en-US" altLang="ko-KR" sz="3300" dirty="0" err="1"/>
              <a:t>api</a:t>
            </a:r>
            <a:br>
              <a:rPr lang="en-US" altLang="ko-KR" sz="3300" dirty="0"/>
            </a:br>
            <a:r>
              <a:rPr lang="en-US" altLang="ko-KR" sz="3300" dirty="0"/>
              <a:t>					       W/ </a:t>
            </a:r>
            <a:r>
              <a:rPr lang="ko-KR" altLang="en-US" sz="3300" dirty="0"/>
              <a:t>카카오 로그인 </a:t>
            </a:r>
            <a:r>
              <a:rPr lang="en-US" altLang="ko-KR" sz="3300" dirty="0" err="1"/>
              <a:t>api</a:t>
            </a:r>
            <a:endParaRPr lang="ko-KR" altLang="en-US" sz="33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31DE8B-3B11-4844-8C53-CB574CD6B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4024" y="4401675"/>
            <a:ext cx="3234120" cy="6123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41BE5-FE89-4688-9DAD-1E42C6A9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76" y="2207274"/>
            <a:ext cx="3291968" cy="218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08D3-6524-4972-BC81-EB893179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/>
              <a:t>Homepage   W/ </a:t>
            </a:r>
            <a:r>
              <a:rPr lang="ko-KR" altLang="en-US" sz="3300" dirty="0"/>
              <a:t>공공 데이터 포털</a:t>
            </a:r>
            <a:br>
              <a:rPr lang="en-US" altLang="ko-KR" sz="3300" dirty="0"/>
            </a:br>
            <a:r>
              <a:rPr lang="en-US" altLang="ko-KR" sz="3300" dirty="0"/>
              <a:t>                 </a:t>
            </a:r>
            <a:endParaRPr lang="ko-KR" altLang="en-US" sz="3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6612F-4577-4CE2-9311-A6BF2680604F}"/>
              </a:ext>
            </a:extLst>
          </p:cNvPr>
          <p:cNvSpPr/>
          <p:nvPr/>
        </p:nvSpPr>
        <p:spPr>
          <a:xfrm>
            <a:off x="4368800" y="1690688"/>
            <a:ext cx="3454400" cy="4418012"/>
          </a:xfrm>
          <a:prstGeom prst="rect">
            <a:avLst/>
          </a:prstGeom>
          <a:noFill/>
          <a:ln w="254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A9CB0-362D-42BD-B3A2-906109667C7F}"/>
              </a:ext>
            </a:extLst>
          </p:cNvPr>
          <p:cNvSpPr txBox="1"/>
          <p:nvPr/>
        </p:nvSpPr>
        <p:spPr>
          <a:xfrm>
            <a:off x="4368800" y="1874728"/>
            <a:ext cx="377417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팔로잉</a:t>
            </a:r>
            <a:r>
              <a:rPr lang="ko-KR" altLang="en-US" sz="2800" dirty="0"/>
              <a:t> 트윗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  <a:endParaRPr lang="en-US" altLang="ko-KR" sz="2800" dirty="0"/>
          </a:p>
          <a:p>
            <a:r>
              <a:rPr lang="en-US" altLang="ko-KR" sz="2400" dirty="0"/>
              <a:t>-Retweet</a:t>
            </a:r>
          </a:p>
          <a:p>
            <a:r>
              <a:rPr lang="en-US" altLang="ko-KR" sz="2400" dirty="0"/>
              <a:t>-Like</a:t>
            </a:r>
          </a:p>
          <a:p>
            <a:r>
              <a:rPr lang="en-US" altLang="ko-KR" sz="2400" dirty="0"/>
              <a:t>-Comment</a:t>
            </a:r>
          </a:p>
          <a:p>
            <a:r>
              <a:rPr lang="en-US" altLang="ko-KR" sz="2800" dirty="0"/>
              <a:t>       </a:t>
            </a:r>
          </a:p>
          <a:p>
            <a:r>
              <a:rPr lang="en-US" altLang="ko-KR" sz="2800" dirty="0"/>
              <a:t>     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38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08D3-6524-4972-BC81-EB893179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/>
              <a:t>Homepage   W/ </a:t>
            </a:r>
            <a:r>
              <a:rPr lang="ko-KR" altLang="en-US" sz="3300" dirty="0"/>
              <a:t>공공 데이터 포털</a:t>
            </a:r>
            <a:br>
              <a:rPr lang="en-US" altLang="ko-KR" sz="3300" dirty="0"/>
            </a:br>
            <a:r>
              <a:rPr lang="en-US" altLang="ko-KR" sz="3300" dirty="0"/>
              <a:t>                 </a:t>
            </a:r>
            <a:endParaRPr lang="ko-KR" altLang="en-US" sz="3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6612F-4577-4CE2-9311-A6BF2680604F}"/>
              </a:ext>
            </a:extLst>
          </p:cNvPr>
          <p:cNvSpPr/>
          <p:nvPr/>
        </p:nvSpPr>
        <p:spPr>
          <a:xfrm>
            <a:off x="4368800" y="1690688"/>
            <a:ext cx="3454400" cy="4418012"/>
          </a:xfrm>
          <a:prstGeom prst="rect">
            <a:avLst/>
          </a:prstGeom>
          <a:noFill/>
          <a:ln w="254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A7780-D8E5-4C0E-9501-220D4BF174D3}"/>
              </a:ext>
            </a:extLst>
          </p:cNvPr>
          <p:cNvSpPr/>
          <p:nvPr/>
        </p:nvSpPr>
        <p:spPr>
          <a:xfrm>
            <a:off x="7858125" y="1690688"/>
            <a:ext cx="2710414" cy="4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09ACB-C67D-423E-92C6-A63F6AE507A7}"/>
              </a:ext>
            </a:extLst>
          </p:cNvPr>
          <p:cNvSpPr txBox="1"/>
          <p:nvPr/>
        </p:nvSpPr>
        <p:spPr>
          <a:xfrm>
            <a:off x="7848501" y="2926080"/>
            <a:ext cx="27200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공공 데이터 포털 </a:t>
            </a:r>
            <a:r>
              <a:rPr lang="en-US" altLang="ko-KR" sz="2400" dirty="0" err="1"/>
              <a:t>api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날씨</a:t>
            </a:r>
            <a:r>
              <a:rPr lang="en-US" altLang="ko-KR" sz="2400" dirty="0"/>
              <a:t>, </a:t>
            </a:r>
            <a:r>
              <a:rPr lang="ko-KR" altLang="en-US" sz="2400" dirty="0"/>
              <a:t>시간 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15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08D3-6524-4972-BC81-EB893179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300" dirty="0"/>
              <a:t>Homepage   W/ </a:t>
            </a:r>
            <a:r>
              <a:rPr lang="ko-KR" altLang="en-US" sz="3300" dirty="0"/>
              <a:t>공공 데이터 포털</a:t>
            </a:r>
            <a:br>
              <a:rPr lang="en-US" altLang="ko-KR" sz="3300" dirty="0"/>
            </a:br>
            <a:r>
              <a:rPr lang="en-US" altLang="ko-KR" sz="3300" dirty="0"/>
              <a:t>                 </a:t>
            </a:r>
            <a:endParaRPr lang="ko-KR" altLang="en-US" sz="3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6612F-4577-4CE2-9311-A6BF2680604F}"/>
              </a:ext>
            </a:extLst>
          </p:cNvPr>
          <p:cNvSpPr/>
          <p:nvPr/>
        </p:nvSpPr>
        <p:spPr>
          <a:xfrm>
            <a:off x="4368800" y="1690688"/>
            <a:ext cx="3454400" cy="4418012"/>
          </a:xfrm>
          <a:prstGeom prst="rect">
            <a:avLst/>
          </a:prstGeom>
          <a:noFill/>
          <a:ln w="25400"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A7780-D8E5-4C0E-9501-220D4BF174D3}"/>
              </a:ext>
            </a:extLst>
          </p:cNvPr>
          <p:cNvSpPr/>
          <p:nvPr/>
        </p:nvSpPr>
        <p:spPr>
          <a:xfrm>
            <a:off x="7858125" y="1690688"/>
            <a:ext cx="2710414" cy="44180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5EA003-D3A2-4CF6-84CC-7B692F6FB52E}"/>
              </a:ext>
            </a:extLst>
          </p:cNvPr>
          <p:cNvSpPr/>
          <p:nvPr/>
        </p:nvSpPr>
        <p:spPr>
          <a:xfrm>
            <a:off x="1414914" y="1690688"/>
            <a:ext cx="2918961" cy="44180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5F99D-50D2-468E-B3E9-4DA3B9633781}"/>
              </a:ext>
            </a:extLst>
          </p:cNvPr>
          <p:cNvSpPr txBox="1"/>
          <p:nvPr/>
        </p:nvSpPr>
        <p:spPr>
          <a:xfrm>
            <a:off x="1449839" y="2705725"/>
            <a:ext cx="29189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-</a:t>
            </a:r>
            <a:r>
              <a:rPr lang="ko-KR" altLang="en-US" sz="2200" dirty="0"/>
              <a:t>프로필 폐이지 지동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-</a:t>
            </a:r>
            <a:r>
              <a:rPr lang="ko-KR" altLang="en-US" sz="2200" dirty="0" err="1"/>
              <a:t>트윗하기</a:t>
            </a:r>
            <a:endParaRPr lang="ko-KR" alt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83579-A6D6-45C8-B1FD-1B4A2BC30EE5}"/>
              </a:ext>
            </a:extLst>
          </p:cNvPr>
          <p:cNvSpPr/>
          <p:nvPr/>
        </p:nvSpPr>
        <p:spPr>
          <a:xfrm>
            <a:off x="1449839" y="3708485"/>
            <a:ext cx="2884036" cy="125128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371E-889D-443A-8D1B-0615A0AA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/>
              <a:t>프로필 </a:t>
            </a:r>
            <a:r>
              <a:rPr lang="en-US" altLang="ko-KR" sz="3300" dirty="0"/>
              <a:t>Page</a:t>
            </a:r>
            <a:endParaRPr lang="ko-KR" alt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2F662-0133-4FEA-ACE5-F31E2DBE5113}"/>
              </a:ext>
            </a:extLst>
          </p:cNvPr>
          <p:cNvSpPr txBox="1"/>
          <p:nvPr/>
        </p:nvSpPr>
        <p:spPr>
          <a:xfrm>
            <a:off x="3522846" y="1936417"/>
            <a:ext cx="5608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팔러워</a:t>
            </a:r>
            <a:r>
              <a:rPr lang="en-US" altLang="ko-KR" sz="2400" dirty="0"/>
              <a:t>: X  </a:t>
            </a:r>
            <a:r>
              <a:rPr lang="ko-KR" altLang="en-US" sz="2400" dirty="0" err="1"/>
              <a:t>팔로우</a:t>
            </a:r>
            <a:r>
              <a:rPr lang="ko-KR" altLang="en-US" sz="2400" dirty="0"/>
              <a:t> 중</a:t>
            </a:r>
            <a:r>
              <a:rPr lang="en-US" altLang="ko-KR" sz="2400" dirty="0"/>
              <a:t>: X  </a:t>
            </a:r>
            <a:r>
              <a:rPr lang="ko-KR" altLang="en-US" sz="2400" dirty="0"/>
              <a:t>가입날짜</a:t>
            </a:r>
            <a:r>
              <a:rPr lang="en-US" altLang="ko-KR" sz="2400" dirty="0"/>
              <a:t>: X</a:t>
            </a:r>
            <a:endParaRPr lang="ko-KR" altLang="en-US" sz="2400" dirty="0"/>
          </a:p>
          <a:p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프로필 수정하기</a:t>
            </a:r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F6A91-EBC6-4549-A259-3B9FDFDE137B}"/>
              </a:ext>
            </a:extLst>
          </p:cNvPr>
          <p:cNvSpPr/>
          <p:nvPr/>
        </p:nvSpPr>
        <p:spPr>
          <a:xfrm>
            <a:off x="3522846" y="1905802"/>
            <a:ext cx="5265019" cy="2338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416B2B-D937-4729-AF6E-ADE2076382A2}"/>
              </a:ext>
            </a:extLst>
          </p:cNvPr>
          <p:cNvSpPr txBox="1"/>
          <p:nvPr/>
        </p:nvSpPr>
        <p:spPr>
          <a:xfrm>
            <a:off x="3453865" y="1690688"/>
            <a:ext cx="52842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/>
              <a:t>보일러플레이트</a:t>
            </a:r>
            <a:r>
              <a:rPr lang="en-US" altLang="ko-KR" sz="3000" dirty="0"/>
              <a:t>: Next.js</a:t>
            </a:r>
          </a:p>
          <a:p>
            <a:endParaRPr lang="en-US" altLang="ko-KR" sz="3000" dirty="0"/>
          </a:p>
          <a:p>
            <a:r>
              <a:rPr lang="en-US" altLang="ko-KR" sz="3000" dirty="0"/>
              <a:t>UI: Material UI </a:t>
            </a:r>
            <a:r>
              <a:rPr lang="ko-KR" altLang="en-US" sz="3000" dirty="0"/>
              <a:t>활용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상태관리</a:t>
            </a:r>
            <a:r>
              <a:rPr lang="en-US" altLang="ko-KR" sz="3000" dirty="0"/>
              <a:t> : React, Redux </a:t>
            </a:r>
          </a:p>
          <a:p>
            <a:r>
              <a:rPr lang="en-US" altLang="ko-KR" sz="3000" dirty="0"/>
              <a:t>Async Call w/ Redux-saga</a:t>
            </a:r>
          </a:p>
          <a:p>
            <a:endParaRPr lang="en-US" altLang="ko-KR" sz="3000" dirty="0"/>
          </a:p>
          <a:p>
            <a:r>
              <a:rPr lang="ko-KR" altLang="en-US" sz="3000" dirty="0" err="1"/>
              <a:t>백엔드</a:t>
            </a:r>
            <a:r>
              <a:rPr lang="ko-KR" altLang="en-US" sz="3000" dirty="0"/>
              <a:t> </a:t>
            </a:r>
            <a:r>
              <a:rPr lang="en-US" altLang="ko-KR" sz="3000" dirty="0"/>
              <a:t>: Node.js MySQL</a:t>
            </a:r>
          </a:p>
          <a:p>
            <a:endParaRPr lang="ko-KR" altLang="en-US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629234-59CD-47B5-9BA6-6B0973B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300" dirty="0" err="1"/>
              <a:t>기술스택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91279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Theme</vt:lpstr>
      <vt:lpstr>전산학특강 기말 프로젝트 Mini Twitter</vt:lpstr>
      <vt:lpstr> 로그인/회원가입 Page   W/ 네이버 로그인 api             W/ 카카오 로그인 api</vt:lpstr>
      <vt:lpstr>Homepage   W/ 공공 데이터 포털                  </vt:lpstr>
      <vt:lpstr>Homepage   W/ 공공 데이터 포털                  </vt:lpstr>
      <vt:lpstr>Homepage   W/ 공공 데이터 포털                  </vt:lpstr>
      <vt:lpstr>프로필 Page</vt:lpstr>
      <vt:lpstr>기술스택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전산학특강 기말 프로젝트 Mini Twitter</dc:title>
  <dc:creator>이지양[ 학부재학 / 컴퓨터학과 ]</dc:creator>
  <cp:lastModifiedBy>이지양[ 학부재학 / 컴퓨터학과 ]</cp:lastModifiedBy>
  <cp:revision>8</cp:revision>
  <dcterms:created xsi:type="dcterms:W3CDTF">2021-05-21T17:27:01Z</dcterms:created>
  <dcterms:modified xsi:type="dcterms:W3CDTF">2021-05-21T18:32:01Z</dcterms:modified>
</cp:coreProperties>
</file>