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4"/>
  </p:notesMasterIdLst>
  <p:sldIdLst>
    <p:sldId id="257" r:id="rId2"/>
    <p:sldId id="260" r:id="rId3"/>
    <p:sldId id="262" r:id="rId4"/>
    <p:sldId id="261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embeddedFontLst>
    <p:embeddedFont>
      <p:font typeface="HY중고딕" panose="02030600000101010101" pitchFamily="18" charset="-127"/>
      <p:regular r:id="rId15"/>
    </p:embeddedFont>
    <p:embeddedFont>
      <p:font typeface="Malgun Gothic Semilight" panose="020B0502040204020203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6" y="2447473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포니부하곰</a:t>
            </a:r>
            <a:endParaRPr lang="ko-KR" altLang="en-US" sz="7200" spc="-30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내용을 입력하세요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62588" y="2091297"/>
            <a:ext cx="809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515" y="437393"/>
            <a:ext cx="2076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409" y="498947"/>
            <a:ext cx="5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8242" y="1006929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1736" y="2447473"/>
            <a:ext cx="402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제목을 입력합니다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제목을 입력합니다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02185" y="451485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51785" y="451485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01385" y="451485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50985" y="451485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51785" y="4884182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51785" y="525351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01384" y="4884182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01383" y="525351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1382" y="5622846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나눔스퀘어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내용을 입력하세요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77493" y="2091297"/>
            <a:ext cx="1979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12345 Test</a:t>
            </a:r>
            <a:endParaRPr lang="ko-KR" altLang="en-US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1029" y="1006929"/>
            <a:ext cx="5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내용을 입력하세요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50565" y="2091297"/>
            <a:ext cx="83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1029" y="1006929"/>
            <a:ext cx="5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내용을 입력하세요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50565" y="2091297"/>
            <a:ext cx="83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8242" y="1006929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Malgun Gothic Semilight</vt:lpstr>
      <vt:lpstr>HY중고딕</vt:lpstr>
      <vt:lpstr>맑은 고딕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Juhyeon Jeong</cp:lastModifiedBy>
  <cp:revision>5</cp:revision>
  <dcterms:created xsi:type="dcterms:W3CDTF">2017-05-29T09:12:16Z</dcterms:created>
  <dcterms:modified xsi:type="dcterms:W3CDTF">2019-04-12T15:26:07Z</dcterms:modified>
</cp:coreProperties>
</file>