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3" r:id="rId5"/>
    <p:sldId id="269" r:id="rId6"/>
    <p:sldId id="258" r:id="rId7"/>
    <p:sldId id="270" r:id="rId8"/>
    <p:sldId id="279" r:id="rId9"/>
    <p:sldId id="280" r:id="rId10"/>
    <p:sldId id="281" r:id="rId11"/>
    <p:sldId id="277" r:id="rId12"/>
    <p:sldId id="262" r:id="rId13"/>
    <p:sldId id="272" r:id="rId14"/>
    <p:sldId id="267" r:id="rId15"/>
    <p:sldId id="282" r:id="rId16"/>
    <p:sldId id="264" r:id="rId17"/>
    <p:sldId id="274" r:id="rId18"/>
    <p:sldId id="265" r:id="rId19"/>
    <p:sldId id="275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FFF"/>
    <a:srgbClr val="F4F0F2"/>
    <a:srgbClr val="827978"/>
    <a:srgbClr val="393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3.wdp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3.wdp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화면설계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8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입고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43836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07" y="2705895"/>
            <a:ext cx="1618007" cy="2160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7626115" y="2703461"/>
            <a:ext cx="215061" cy="216000"/>
            <a:chOff x="7614050" y="2299601"/>
            <a:chExt cx="215061" cy="220885"/>
          </a:xfrm>
        </p:grpSpPr>
        <p:sp>
          <p:nvSpPr>
            <p:cNvPr id="30" name="직사각형 29"/>
            <p:cNvSpPr/>
            <p:nvPr/>
          </p:nvSpPr>
          <p:spPr>
            <a:xfrm>
              <a:off x="7614050" y="2299601"/>
              <a:ext cx="215061" cy="2208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204" y="2309586"/>
              <a:ext cx="191010" cy="205200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>
          <a:xfrm>
            <a:off x="5369537" y="2710587"/>
            <a:ext cx="469205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52225" y="268374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7970268" y="5922010"/>
            <a:ext cx="469205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536823" y="5931976"/>
            <a:ext cx="469205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968516" y="5901476"/>
            <a:ext cx="52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수정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526721" y="5904083"/>
            <a:ext cx="52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06041" y="3655393"/>
            <a:ext cx="36000" cy="37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129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입고 하기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입고현황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434840" y="3200318"/>
            <a:ext cx="4571188" cy="2543911"/>
            <a:chOff x="3494927" y="3121198"/>
            <a:chExt cx="5858424" cy="267856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22046" y="3126450"/>
              <a:ext cx="131305" cy="26733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4927" y="3121198"/>
              <a:ext cx="5715000" cy="267856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5228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입고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43836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07" y="2705895"/>
            <a:ext cx="1618007" cy="2160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7626115" y="2703461"/>
            <a:ext cx="215061" cy="216000"/>
            <a:chOff x="7614050" y="2299601"/>
            <a:chExt cx="215061" cy="220885"/>
          </a:xfrm>
        </p:grpSpPr>
        <p:sp>
          <p:nvSpPr>
            <p:cNvPr id="30" name="직사각형 29"/>
            <p:cNvSpPr/>
            <p:nvPr/>
          </p:nvSpPr>
          <p:spPr>
            <a:xfrm>
              <a:off x="7614050" y="2299601"/>
              <a:ext cx="215061" cy="2208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204" y="2309586"/>
              <a:ext cx="191010" cy="205200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>
          <a:xfrm>
            <a:off x="5369537" y="2710587"/>
            <a:ext cx="469205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52225" y="268374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7970268" y="5922010"/>
            <a:ext cx="469205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536823" y="5931976"/>
            <a:ext cx="469205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968516" y="5901476"/>
            <a:ext cx="52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수정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526721" y="5904083"/>
            <a:ext cx="52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06041" y="3655393"/>
            <a:ext cx="36000" cy="37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129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입고 하기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입고현황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434840" y="3200318"/>
            <a:ext cx="4571188" cy="2543911"/>
            <a:chOff x="3494927" y="3121198"/>
            <a:chExt cx="5858424" cy="2678562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22046" y="3126450"/>
              <a:ext cx="131305" cy="26733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4927" y="3121198"/>
              <a:ext cx="5715000" cy="267856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61" name="TextBox 60"/>
          <p:cNvSpPr txBox="1"/>
          <p:nvPr/>
        </p:nvSpPr>
        <p:spPr>
          <a:xfrm>
            <a:off x="9592161" y="3205168"/>
            <a:ext cx="239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입고 현황을 확인할 수 있는 페이지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검색 기능을 통해 원하는 제품의 정보를 확인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수정 및 삭제 버튼을 통해 입고테이블을 조작할 수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307966" y="2628809"/>
            <a:ext cx="4832674" cy="36350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9149244" y="4519722"/>
            <a:ext cx="44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1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출고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출</a:t>
            </a:r>
            <a:r>
              <a:rPr lang="ko-KR" altLang="en-US" b="1" dirty="0" smtClean="0">
                <a:solidFill>
                  <a:schemeClr val="bg1"/>
                </a:solidFill>
              </a:rPr>
              <a:t>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67" y="2664168"/>
            <a:ext cx="1618007" cy="2160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7610875" y="2661734"/>
            <a:ext cx="215061" cy="216000"/>
            <a:chOff x="7614050" y="2299601"/>
            <a:chExt cx="215061" cy="220885"/>
          </a:xfrm>
        </p:grpSpPr>
        <p:sp>
          <p:nvSpPr>
            <p:cNvPr id="30" name="직사각형 29"/>
            <p:cNvSpPr/>
            <p:nvPr/>
          </p:nvSpPr>
          <p:spPr>
            <a:xfrm>
              <a:off x="7614050" y="2299601"/>
              <a:ext cx="215061" cy="2208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204" y="2309586"/>
              <a:ext cx="191010" cy="205200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>
          <a:xfrm>
            <a:off x="5354297" y="2668860"/>
            <a:ext cx="469205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36985" y="264202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8263233" y="5846572"/>
            <a:ext cx="753767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250344" y="5818926"/>
            <a:ext cx="82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출고하기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34840" y="3200318"/>
            <a:ext cx="4571188" cy="2543911"/>
            <a:chOff x="3494927" y="3121198"/>
            <a:chExt cx="5858424" cy="2678562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22046" y="3126450"/>
              <a:ext cx="131305" cy="26733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4927" y="3121198"/>
              <a:ext cx="5715000" cy="267856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45" name="TextBox 44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출고하기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55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출고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출</a:t>
            </a:r>
            <a:r>
              <a:rPr lang="ko-KR" altLang="en-US" b="1" dirty="0" smtClean="0">
                <a:solidFill>
                  <a:schemeClr val="bg1"/>
                </a:solidFill>
              </a:rPr>
              <a:t>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263233" y="5846572"/>
            <a:ext cx="753767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250344" y="5818926"/>
            <a:ext cx="82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출고하기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434840" y="3200318"/>
            <a:ext cx="4571188" cy="2543911"/>
            <a:chOff x="3494927" y="3121198"/>
            <a:chExt cx="5858424" cy="267856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2046" y="3126450"/>
              <a:ext cx="131305" cy="26733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4927" y="3121198"/>
              <a:ext cx="5715000" cy="267856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567" y="2664168"/>
            <a:ext cx="1618007" cy="216000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610875" y="2661734"/>
            <a:ext cx="215061" cy="216000"/>
            <a:chOff x="7614050" y="2299601"/>
            <a:chExt cx="215061" cy="220885"/>
          </a:xfrm>
        </p:grpSpPr>
        <p:sp>
          <p:nvSpPr>
            <p:cNvPr id="37" name="직사각형 36"/>
            <p:cNvSpPr/>
            <p:nvPr/>
          </p:nvSpPr>
          <p:spPr>
            <a:xfrm>
              <a:off x="7614050" y="2299601"/>
              <a:ext cx="215061" cy="2208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204" y="2309586"/>
              <a:ext cx="191010" cy="205200"/>
            </a:xfrm>
            <a:prstGeom prst="rect">
              <a:avLst/>
            </a:prstGeom>
          </p:spPr>
        </p:pic>
      </p:grpSp>
      <p:sp>
        <p:nvSpPr>
          <p:cNvPr id="39" name="직사각형 38"/>
          <p:cNvSpPr/>
          <p:nvPr/>
        </p:nvSpPr>
        <p:spPr>
          <a:xfrm>
            <a:off x="5354297" y="2668860"/>
            <a:ext cx="469205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36985" y="264202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출고하기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592161" y="3205168"/>
            <a:ext cx="239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출고 페이지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검색 기능을 통해 원하는 제품의 정보를 확인후 출고할 수 있음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테이블에서 원하는 컬럼을 선택 후 출고하기 버튼을 누르면 관련 데이터가 출고하기 화면에 삽입됨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원하는 테이블 컬럼을 선택하지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않은채</a:t>
            </a:r>
            <a:r>
              <a:rPr lang="ko-KR" altLang="en-US" sz="1400" dirty="0" smtClean="0">
                <a:solidFill>
                  <a:srgbClr val="FF0000"/>
                </a:solidFill>
              </a:rPr>
              <a:t> 출고하기 버튼을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클릭할시</a:t>
            </a:r>
            <a:r>
              <a:rPr lang="ko-KR" altLang="en-US" sz="1400" dirty="0" smtClean="0">
                <a:solidFill>
                  <a:srgbClr val="FF0000"/>
                </a:solidFill>
              </a:rPr>
              <a:t> 데이터가 삽입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되지않음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307966" y="2628809"/>
            <a:ext cx="4832674" cy="36350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9149244" y="4519722"/>
            <a:ext cx="44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0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954" y="1538286"/>
            <a:ext cx="2724150" cy="469582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3852933" y="1845884"/>
            <a:ext cx="2435025" cy="820562"/>
            <a:chOff x="3965803" y="2845374"/>
            <a:chExt cx="2150518" cy="820562"/>
          </a:xfrm>
        </p:grpSpPr>
        <p:grpSp>
          <p:nvGrpSpPr>
            <p:cNvPr id="34" name="그룹 33"/>
            <p:cNvGrpSpPr/>
            <p:nvPr/>
          </p:nvGrpSpPr>
          <p:grpSpPr>
            <a:xfrm>
              <a:off x="3965803" y="2845374"/>
              <a:ext cx="2150518" cy="820562"/>
              <a:chOff x="4113444" y="2721545"/>
              <a:chExt cx="2150518" cy="820562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444" y="2721545"/>
                <a:ext cx="688506" cy="820562"/>
              </a:xfrm>
              <a:prstGeom prst="rect">
                <a:avLst/>
              </a:prstGeom>
            </p:spPr>
          </p:pic>
          <p:sp>
            <p:nvSpPr>
              <p:cNvPr id="37" name="오른쪽 화살표 36"/>
              <p:cNvSpPr/>
              <p:nvPr/>
            </p:nvSpPr>
            <p:spPr>
              <a:xfrm>
                <a:off x="4722966" y="3335162"/>
                <a:ext cx="1540996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804084" y="3113099"/>
              <a:ext cx="129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출고하기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837206" y="5689257"/>
            <a:ext cx="2450752" cy="416267"/>
            <a:chOff x="5111887" y="5032032"/>
            <a:chExt cx="1968225" cy="416267"/>
          </a:xfrm>
        </p:grpSpPr>
        <p:sp>
          <p:nvSpPr>
            <p:cNvPr id="43" name="직사각형 42"/>
            <p:cNvSpPr/>
            <p:nvPr/>
          </p:nvSpPr>
          <p:spPr>
            <a:xfrm>
              <a:off x="5111887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2313" y="5076603"/>
              <a:ext cx="110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출고하기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837206" y="2695776"/>
            <a:ext cx="2450752" cy="26991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854388" y="4494849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주 소 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749" y="4933219"/>
            <a:ext cx="1484149" cy="199647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4718149" y="4516581"/>
            <a:ext cx="523102" cy="21050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686375" y="4466427"/>
            <a:ext cx="61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bg1">
                    <a:lumMod val="95000"/>
                  </a:schemeClr>
                </a:solidFill>
              </a:rPr>
              <a:t>주소찾기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2933" y="4909580"/>
            <a:ext cx="811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도로명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주소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3081" y="2936716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/>
                </a:solidFill>
                <a:latin typeface="+mj-ea"/>
                <a:ea typeface="+mj-ea"/>
              </a:rPr>
              <a:t>*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물품코드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7" y="2981325"/>
            <a:ext cx="673421" cy="20161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839425" y="3472890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수 량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9425" y="4003037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거래처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8" y="3500037"/>
            <a:ext cx="561434" cy="2016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6" y="4041252"/>
            <a:ext cx="792801" cy="20161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출고 화면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20" name="직사각형 19"/>
          <p:cNvSpPr/>
          <p:nvPr/>
        </p:nvSpPr>
        <p:spPr>
          <a:xfrm>
            <a:off x="3811744" y="5342074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+mj-ea"/>
              </a:rPr>
              <a:t>*</a:t>
            </a:r>
            <a:r>
              <a:rPr lang="en-US" altLang="ko-KR" sz="10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700" dirty="0" smtClean="0">
                <a:latin typeface="+mj-ea"/>
              </a:rPr>
              <a:t>표시는 필수 입력</a:t>
            </a:r>
            <a:r>
              <a:rPr lang="en-US" altLang="ko-KR" sz="1200" dirty="0" smtClean="0">
                <a:latin typeface="+mj-ea"/>
              </a:rPr>
              <a:t>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44" y="1519235"/>
            <a:ext cx="2724150" cy="4695825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6621606" y="1850855"/>
            <a:ext cx="2435025" cy="820562"/>
            <a:chOff x="3965803" y="2845374"/>
            <a:chExt cx="2150518" cy="820562"/>
          </a:xfrm>
        </p:grpSpPr>
        <p:grpSp>
          <p:nvGrpSpPr>
            <p:cNvPr id="71" name="그룹 70"/>
            <p:cNvGrpSpPr/>
            <p:nvPr/>
          </p:nvGrpSpPr>
          <p:grpSpPr>
            <a:xfrm>
              <a:off x="3965803" y="2845374"/>
              <a:ext cx="2150518" cy="820562"/>
              <a:chOff x="4113444" y="2721545"/>
              <a:chExt cx="2150518" cy="820562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444" y="2721545"/>
                <a:ext cx="688506" cy="820562"/>
              </a:xfrm>
              <a:prstGeom prst="rect">
                <a:avLst/>
              </a:prstGeom>
            </p:spPr>
          </p:pic>
          <p:sp>
            <p:nvSpPr>
              <p:cNvPr id="74" name="오른쪽 화살표 73"/>
              <p:cNvSpPr/>
              <p:nvPr/>
            </p:nvSpPr>
            <p:spPr>
              <a:xfrm>
                <a:off x="4722966" y="3335162"/>
                <a:ext cx="1540996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04084" y="3113099"/>
              <a:ext cx="129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accent5">
                      <a:lumMod val="50000"/>
                    </a:schemeClr>
                  </a:solidFill>
                </a:rPr>
                <a:t>주소찾기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21606" y="2707054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도로명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509" y="2751663"/>
            <a:ext cx="1127494" cy="201612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8439789" y="2741083"/>
            <a:ext cx="399034" cy="21050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8430875" y="2690929"/>
            <a:ext cx="43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95000"/>
                  </a:schemeClr>
                </a:solidFill>
              </a:rPr>
              <a:t>검 색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613814" y="3071020"/>
            <a:ext cx="2450752" cy="2599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6621606" y="5661979"/>
            <a:ext cx="2450752" cy="416267"/>
            <a:chOff x="5111887" y="5032032"/>
            <a:chExt cx="1968225" cy="416267"/>
          </a:xfrm>
        </p:grpSpPr>
        <p:sp>
          <p:nvSpPr>
            <p:cNvPr id="81" name="직사각형 80"/>
            <p:cNvSpPr/>
            <p:nvPr/>
          </p:nvSpPr>
          <p:spPr>
            <a:xfrm>
              <a:off x="5111887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02313" y="5076603"/>
              <a:ext cx="110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선택하기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613815" y="3135743"/>
            <a:ext cx="241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39698 경상북도 김천시 </a:t>
            </a:r>
            <a:r>
              <a:rPr lang="ko-KR" altLang="en-US" sz="900" dirty="0" err="1"/>
              <a:t>대덕면</a:t>
            </a:r>
            <a:r>
              <a:rPr lang="ko-KR" altLang="en-US" sz="900" dirty="0"/>
              <a:t> </a:t>
            </a:r>
            <a:r>
              <a:rPr lang="ko-KR" altLang="en-US" sz="900" dirty="0" err="1"/>
              <a:t>문의길</a:t>
            </a:r>
            <a:r>
              <a:rPr lang="ko-KR" altLang="en-US" sz="900" dirty="0"/>
              <a:t>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</a:t>
            </a:r>
            <a:r>
              <a:rPr lang="ko-KR" altLang="en-US" sz="900" dirty="0" smtClean="0"/>
              <a:t>343-42 (</a:t>
            </a:r>
            <a:r>
              <a:rPr lang="ko-KR" altLang="en-US" sz="900" dirty="0" err="1"/>
              <a:t>문의리</a:t>
            </a:r>
            <a:r>
              <a:rPr lang="ko-KR" altLang="en-US" sz="900" dirty="0"/>
              <a:t>, 원문의마을회관)</a:t>
            </a:r>
          </a:p>
        </p:txBody>
      </p:sp>
    </p:spTree>
    <p:extLst>
      <p:ext uri="{BB962C8B-B14F-4D97-AF65-F5344CB8AC3E}">
        <p14:creationId xmlns:p14="http://schemas.microsoft.com/office/powerpoint/2010/main" val="252429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954" y="1538286"/>
            <a:ext cx="2724150" cy="469582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3852933" y="1845884"/>
            <a:ext cx="2435025" cy="820562"/>
            <a:chOff x="3965803" y="2845374"/>
            <a:chExt cx="2150518" cy="820562"/>
          </a:xfrm>
        </p:grpSpPr>
        <p:grpSp>
          <p:nvGrpSpPr>
            <p:cNvPr id="34" name="그룹 33"/>
            <p:cNvGrpSpPr/>
            <p:nvPr/>
          </p:nvGrpSpPr>
          <p:grpSpPr>
            <a:xfrm>
              <a:off x="3965803" y="2845374"/>
              <a:ext cx="2150518" cy="820562"/>
              <a:chOff x="4113444" y="2721545"/>
              <a:chExt cx="2150518" cy="820562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444" y="2721545"/>
                <a:ext cx="688506" cy="820562"/>
              </a:xfrm>
              <a:prstGeom prst="rect">
                <a:avLst/>
              </a:prstGeom>
            </p:spPr>
          </p:pic>
          <p:sp>
            <p:nvSpPr>
              <p:cNvPr id="37" name="오른쪽 화살표 36"/>
              <p:cNvSpPr/>
              <p:nvPr/>
            </p:nvSpPr>
            <p:spPr>
              <a:xfrm>
                <a:off x="4722966" y="3335162"/>
                <a:ext cx="1540996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804084" y="3113099"/>
              <a:ext cx="129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출고하기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837206" y="5689257"/>
            <a:ext cx="2450752" cy="416267"/>
            <a:chOff x="5111887" y="5032032"/>
            <a:chExt cx="1968225" cy="416267"/>
          </a:xfrm>
        </p:grpSpPr>
        <p:sp>
          <p:nvSpPr>
            <p:cNvPr id="43" name="직사각형 42"/>
            <p:cNvSpPr/>
            <p:nvPr/>
          </p:nvSpPr>
          <p:spPr>
            <a:xfrm>
              <a:off x="5111887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2313" y="5076603"/>
              <a:ext cx="110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출고하기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837206" y="2695776"/>
            <a:ext cx="2450752" cy="26991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854388" y="4494849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주 소 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749" y="4933219"/>
            <a:ext cx="1484149" cy="199647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4718149" y="4516581"/>
            <a:ext cx="523102" cy="21050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686375" y="4466427"/>
            <a:ext cx="61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bg1">
                    <a:lumMod val="95000"/>
                  </a:schemeClr>
                </a:solidFill>
              </a:rPr>
              <a:t>주소찾기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2933" y="4909580"/>
            <a:ext cx="811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도로명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주소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3081" y="2936716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/>
                </a:solidFill>
                <a:latin typeface="+mj-ea"/>
                <a:ea typeface="+mj-ea"/>
              </a:rPr>
              <a:t>*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물품코드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7" y="2981325"/>
            <a:ext cx="673421" cy="20161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839425" y="3472890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수 량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9425" y="4003037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거래처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8" y="3500037"/>
            <a:ext cx="561434" cy="2016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6" y="4041252"/>
            <a:ext cx="792801" cy="20161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출고 화면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20" name="직사각형 19"/>
          <p:cNvSpPr/>
          <p:nvPr/>
        </p:nvSpPr>
        <p:spPr>
          <a:xfrm>
            <a:off x="3811744" y="5342074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+mj-ea"/>
              </a:rPr>
              <a:t>*</a:t>
            </a:r>
            <a:r>
              <a:rPr lang="en-US" altLang="ko-KR" sz="10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700" dirty="0" smtClean="0">
                <a:latin typeface="+mj-ea"/>
              </a:rPr>
              <a:t>표시는 필수 입력</a:t>
            </a:r>
            <a:r>
              <a:rPr lang="en-US" altLang="ko-KR" sz="1200" dirty="0" smtClean="0">
                <a:latin typeface="+mj-ea"/>
              </a:rPr>
              <a:t>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44" y="1519235"/>
            <a:ext cx="2724150" cy="4695825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6621606" y="1850855"/>
            <a:ext cx="2435025" cy="820562"/>
            <a:chOff x="3965803" y="2845374"/>
            <a:chExt cx="2150518" cy="820562"/>
          </a:xfrm>
        </p:grpSpPr>
        <p:grpSp>
          <p:nvGrpSpPr>
            <p:cNvPr id="71" name="그룹 70"/>
            <p:cNvGrpSpPr/>
            <p:nvPr/>
          </p:nvGrpSpPr>
          <p:grpSpPr>
            <a:xfrm>
              <a:off x="3965803" y="2845374"/>
              <a:ext cx="2150518" cy="820562"/>
              <a:chOff x="4113444" y="2721545"/>
              <a:chExt cx="2150518" cy="820562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444" y="2721545"/>
                <a:ext cx="688506" cy="820562"/>
              </a:xfrm>
              <a:prstGeom prst="rect">
                <a:avLst/>
              </a:prstGeom>
            </p:spPr>
          </p:pic>
          <p:sp>
            <p:nvSpPr>
              <p:cNvPr id="74" name="오른쪽 화살표 73"/>
              <p:cNvSpPr/>
              <p:nvPr/>
            </p:nvSpPr>
            <p:spPr>
              <a:xfrm>
                <a:off x="4722966" y="3335162"/>
                <a:ext cx="1540996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04084" y="3113099"/>
              <a:ext cx="129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accent5">
                      <a:lumMod val="50000"/>
                    </a:schemeClr>
                  </a:solidFill>
                </a:rPr>
                <a:t>주소찾기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21606" y="2707054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도로명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509" y="2751663"/>
            <a:ext cx="1127494" cy="201612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8439789" y="2741083"/>
            <a:ext cx="399034" cy="21050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8430875" y="2690929"/>
            <a:ext cx="43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95000"/>
                  </a:schemeClr>
                </a:solidFill>
              </a:rPr>
              <a:t>검 색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613814" y="3071020"/>
            <a:ext cx="2450752" cy="2599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6621606" y="5661979"/>
            <a:ext cx="2450752" cy="416267"/>
            <a:chOff x="5111887" y="5032032"/>
            <a:chExt cx="1968225" cy="416267"/>
          </a:xfrm>
        </p:grpSpPr>
        <p:sp>
          <p:nvSpPr>
            <p:cNvPr id="81" name="직사각형 80"/>
            <p:cNvSpPr/>
            <p:nvPr/>
          </p:nvSpPr>
          <p:spPr>
            <a:xfrm>
              <a:off x="5111887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02313" y="5076603"/>
              <a:ext cx="110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선택하기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613815" y="3135743"/>
            <a:ext cx="241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39698 경상북도 김천시 </a:t>
            </a:r>
            <a:r>
              <a:rPr lang="ko-KR" altLang="en-US" sz="900" dirty="0" err="1"/>
              <a:t>대덕면</a:t>
            </a:r>
            <a:r>
              <a:rPr lang="ko-KR" altLang="en-US" sz="900" dirty="0"/>
              <a:t> </a:t>
            </a:r>
            <a:r>
              <a:rPr lang="ko-KR" altLang="en-US" sz="900" dirty="0" err="1"/>
              <a:t>문의길</a:t>
            </a:r>
            <a:r>
              <a:rPr lang="ko-KR" altLang="en-US" sz="900" dirty="0"/>
              <a:t>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</a:t>
            </a:r>
            <a:r>
              <a:rPr lang="ko-KR" altLang="en-US" sz="900" dirty="0" smtClean="0"/>
              <a:t>343-42 (</a:t>
            </a:r>
            <a:r>
              <a:rPr lang="ko-KR" altLang="en-US" sz="900" dirty="0" err="1"/>
              <a:t>문의리</a:t>
            </a:r>
            <a:r>
              <a:rPr lang="ko-KR" altLang="en-US" sz="900" dirty="0"/>
              <a:t>, 원문의마을회관)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300x500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9380" y="2369084"/>
            <a:ext cx="2397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출고하기 버튼을 누른 후 생성된 프레임 페이지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앞선 테이블에서 원하는 컬럼을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클릭한후</a:t>
            </a:r>
            <a:r>
              <a:rPr lang="ko-KR" altLang="en-US" sz="1400" dirty="0" smtClean="0">
                <a:solidFill>
                  <a:srgbClr val="FF0000"/>
                </a:solidFill>
              </a:rPr>
              <a:t> 출고하기 버튼을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400" dirty="0" smtClean="0">
                <a:solidFill>
                  <a:srgbClr val="FF0000"/>
                </a:solidFill>
              </a:rPr>
              <a:t> 해당 컬럼에 대한 데이터가 출고하기 화면에 출력됨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원하는 수량은 입력 및 수정할 수 있음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거래처를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입력후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</a:rPr>
              <a:t>에 저장된 거래처 주소를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주소찾기</a:t>
            </a:r>
            <a:r>
              <a:rPr lang="ko-KR" altLang="en-US" sz="1400" dirty="0" smtClean="0">
                <a:solidFill>
                  <a:srgbClr val="FF0000"/>
                </a:solidFill>
              </a:rPr>
              <a:t> 버튼을 눌러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도로명</a:t>
            </a:r>
            <a:r>
              <a:rPr lang="ko-KR" altLang="en-US" sz="1400" dirty="0" smtClean="0">
                <a:solidFill>
                  <a:srgbClr val="FF0000"/>
                </a:solidFill>
              </a:rPr>
              <a:t> 주소 필드에 데이터를 넣음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35386" y="1455148"/>
            <a:ext cx="2908559" cy="4778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5" idx="1"/>
          </p:cNvCxnSpPr>
          <p:nvPr/>
        </p:nvCxnSpPr>
        <p:spPr>
          <a:xfrm flipH="1" flipV="1">
            <a:off x="3158244" y="3844629"/>
            <a:ext cx="377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461127" y="1436097"/>
            <a:ext cx="2908559" cy="4778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49" idx="3"/>
          </p:cNvCxnSpPr>
          <p:nvPr/>
        </p:nvCxnSpPr>
        <p:spPr>
          <a:xfrm flipV="1">
            <a:off x="9369686" y="3825578"/>
            <a:ext cx="353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95000" y="1645547"/>
            <a:ext cx="239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출고하기 화면에서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주소찾기</a:t>
            </a:r>
            <a:r>
              <a:rPr lang="ko-KR" altLang="en-US" sz="1400" dirty="0" smtClean="0">
                <a:solidFill>
                  <a:srgbClr val="FF0000"/>
                </a:solidFill>
              </a:rPr>
              <a:t> 버튼을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400" dirty="0" smtClean="0">
                <a:solidFill>
                  <a:srgbClr val="FF0000"/>
                </a:solidFill>
              </a:rPr>
              <a:t> 나오는 프레임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출고하기 원하는 거래처 주소를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입력후</a:t>
            </a:r>
            <a:r>
              <a:rPr lang="ko-KR" altLang="en-US" sz="1400" dirty="0" smtClean="0">
                <a:solidFill>
                  <a:srgbClr val="FF0000"/>
                </a:solidFill>
              </a:rPr>
              <a:t> 검색 버튼을 눌러 해당 주소를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얻은뒤</a:t>
            </a:r>
            <a:r>
              <a:rPr lang="ko-KR" altLang="en-US" sz="1400" dirty="0" smtClean="0">
                <a:solidFill>
                  <a:srgbClr val="FF0000"/>
                </a:solidFill>
              </a:rPr>
              <a:t>  선택하기 버튼을 누르면 출고하기 화면에 있는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도로명</a:t>
            </a:r>
            <a:r>
              <a:rPr lang="ko-KR" altLang="en-US" sz="1400" dirty="0" smtClean="0">
                <a:solidFill>
                  <a:srgbClr val="FF0000"/>
                </a:solidFill>
              </a:rPr>
              <a:t> 주소 필드에 데이터가 출력됨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57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911397" y="3124847"/>
            <a:ext cx="1056159" cy="378000"/>
            <a:chOff x="2911397" y="3124847"/>
            <a:chExt cx="1056159" cy="378000"/>
          </a:xfrm>
        </p:grpSpPr>
        <p:sp>
          <p:nvSpPr>
            <p:cNvPr id="31" name="TextBox 30"/>
            <p:cNvSpPr txBox="1"/>
            <p:nvPr/>
          </p:nvSpPr>
          <p:spPr>
            <a:xfrm>
              <a:off x="29113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입출고 내역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86422" y="2159894"/>
            <a:ext cx="28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입출고 내역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200387" y="2834650"/>
            <a:ext cx="825230" cy="2497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346462" y="2839638"/>
            <a:ext cx="722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조회하기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95" y="2869517"/>
            <a:ext cx="171342" cy="18000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8162893" y="2832272"/>
            <a:ext cx="868092" cy="258904"/>
            <a:chOff x="6616176" y="3124847"/>
            <a:chExt cx="868092" cy="258904"/>
          </a:xfrm>
        </p:grpSpPr>
        <p:sp>
          <p:nvSpPr>
            <p:cNvPr id="52" name="직사각형 51"/>
            <p:cNvSpPr/>
            <p:nvPr/>
          </p:nvSpPr>
          <p:spPr>
            <a:xfrm>
              <a:off x="6616176" y="3124847"/>
              <a:ext cx="825230" cy="24973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62251" y="3129835"/>
              <a:ext cx="722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>
                  <a:solidFill>
                    <a:schemeClr val="bg1">
                      <a:lumMod val="95000"/>
                    </a:schemeClr>
                  </a:solidFill>
                </a:rPr>
                <a:t>전체조회</a:t>
              </a:r>
              <a:endParaRPr lang="ko-KR" altLang="en-US" sz="105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484" y="3159714"/>
              <a:ext cx="171342" cy="180000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205" y="2838748"/>
            <a:ext cx="643349" cy="2403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028" y="2838898"/>
            <a:ext cx="1876055" cy="242601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7649" y="3293312"/>
            <a:ext cx="127163" cy="281827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37351" y="4180379"/>
            <a:ext cx="1130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기간별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0205" y="3298037"/>
            <a:ext cx="4443752" cy="28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6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911397" y="3124847"/>
            <a:ext cx="1056159" cy="378000"/>
            <a:chOff x="2911397" y="3124847"/>
            <a:chExt cx="1056159" cy="378000"/>
          </a:xfrm>
        </p:grpSpPr>
        <p:sp>
          <p:nvSpPr>
            <p:cNvPr id="31" name="TextBox 30"/>
            <p:cNvSpPr txBox="1"/>
            <p:nvPr/>
          </p:nvSpPr>
          <p:spPr>
            <a:xfrm>
              <a:off x="29113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입출고 내역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200387" y="2834650"/>
            <a:ext cx="825230" cy="2497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346462" y="2839638"/>
            <a:ext cx="722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조회하기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95" y="2869517"/>
            <a:ext cx="171342" cy="18000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8162893" y="2832272"/>
            <a:ext cx="868092" cy="258904"/>
            <a:chOff x="6616176" y="3124847"/>
            <a:chExt cx="868092" cy="258904"/>
          </a:xfrm>
        </p:grpSpPr>
        <p:sp>
          <p:nvSpPr>
            <p:cNvPr id="52" name="직사각형 51"/>
            <p:cNvSpPr/>
            <p:nvPr/>
          </p:nvSpPr>
          <p:spPr>
            <a:xfrm>
              <a:off x="6616176" y="3124847"/>
              <a:ext cx="825230" cy="24973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62251" y="3129835"/>
              <a:ext cx="722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>
                  <a:solidFill>
                    <a:schemeClr val="bg1">
                      <a:lumMod val="95000"/>
                    </a:schemeClr>
                  </a:solidFill>
                </a:rPr>
                <a:t>전체조회</a:t>
              </a:r>
              <a:endParaRPr lang="ko-KR" altLang="en-US" sz="105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484" y="3159714"/>
              <a:ext cx="171342" cy="180000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205" y="2838748"/>
            <a:ext cx="643349" cy="2403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028" y="2838898"/>
            <a:ext cx="1876055" cy="242601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37351" y="4180379"/>
            <a:ext cx="1130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기간별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7649" y="3293312"/>
            <a:ext cx="127163" cy="281827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0205" y="3298037"/>
            <a:ext cx="4443752" cy="281355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486422" y="2159894"/>
            <a:ext cx="28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입출고 내역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41603" y="2762140"/>
            <a:ext cx="5328084" cy="3452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</p:cNvCxnSpPr>
          <p:nvPr/>
        </p:nvCxnSpPr>
        <p:spPr>
          <a:xfrm>
            <a:off x="9369687" y="4488600"/>
            <a:ext cx="31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399534" y="2900006"/>
            <a:ext cx="2633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solidFill>
                  <a:srgbClr val="FF0000"/>
                </a:solidFill>
              </a:rPr>
              <a:t>콤보박스를</a:t>
            </a:r>
            <a:r>
              <a:rPr lang="ko-KR" altLang="en-US" sz="1200" dirty="0" smtClean="0">
                <a:solidFill>
                  <a:srgbClr val="FF0000"/>
                </a:solidFill>
              </a:rPr>
              <a:t> 통해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제품코드나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고객번호를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선택한 후 검색하기 원하는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해당데이터</a:t>
            </a:r>
            <a:r>
              <a:rPr lang="ko-KR" altLang="en-US" sz="1200" dirty="0" smtClean="0">
                <a:solidFill>
                  <a:srgbClr val="FF0000"/>
                </a:solidFill>
              </a:rPr>
              <a:t> 값을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입력한뒤</a:t>
            </a:r>
            <a:r>
              <a:rPr lang="ko-KR" altLang="en-US" sz="1200" dirty="0" smtClean="0">
                <a:solidFill>
                  <a:srgbClr val="FF0000"/>
                </a:solidFill>
              </a:rPr>
              <a:t> 조회할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solidFill>
                  <a:srgbClr val="FF0000"/>
                </a:solidFill>
              </a:rPr>
              <a:t>전체조회를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200" dirty="0" smtClean="0">
                <a:solidFill>
                  <a:srgbClr val="FF0000"/>
                </a:solidFill>
              </a:rPr>
              <a:t> 입출고 내역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전체 테이블을 불러옴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02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13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입출고 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3083" y="2156813"/>
            <a:ext cx="173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현 재고 현황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911397" y="3613797"/>
            <a:ext cx="1056159" cy="378000"/>
            <a:chOff x="2911397" y="3124847"/>
            <a:chExt cx="1056159" cy="378000"/>
          </a:xfrm>
        </p:grpSpPr>
        <p:sp>
          <p:nvSpPr>
            <p:cNvPr id="34" name="TextBox 33"/>
            <p:cNvSpPr txBox="1"/>
            <p:nvPr/>
          </p:nvSpPr>
          <p:spPr>
            <a:xfrm>
              <a:off x="29113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재고 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77160" y="2758633"/>
            <a:ext cx="3368243" cy="517867"/>
            <a:chOff x="5685110" y="3038106"/>
            <a:chExt cx="3368243" cy="517867"/>
          </a:xfrm>
        </p:grpSpPr>
        <p:grpSp>
          <p:nvGrpSpPr>
            <p:cNvPr id="16" name="그룹 15"/>
            <p:cNvGrpSpPr/>
            <p:nvPr/>
          </p:nvGrpSpPr>
          <p:grpSpPr>
            <a:xfrm>
              <a:off x="7648711" y="3042463"/>
              <a:ext cx="722017" cy="513510"/>
              <a:chOff x="6673351" y="2966263"/>
              <a:chExt cx="722017" cy="51351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733816" y="2966263"/>
                <a:ext cx="576000" cy="4918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3351" y="3225857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조회하기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6984" y="3012655"/>
                <a:ext cx="215036" cy="225902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5685110" y="3038106"/>
              <a:ext cx="1898009" cy="502540"/>
              <a:chOff x="4502792" y="2755075"/>
              <a:chExt cx="1898009" cy="5025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565135" y="2762580"/>
                <a:ext cx="608020" cy="4669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02792" y="2755075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카테고리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5135" y="3019026"/>
                <a:ext cx="611909" cy="238589"/>
              </a:xfrm>
              <a:prstGeom prst="rect">
                <a:avLst/>
              </a:prstGeom>
            </p:spPr>
          </p:pic>
          <p:sp>
            <p:nvSpPr>
              <p:cNvPr id="50" name="직사각형 49"/>
              <p:cNvSpPr/>
              <p:nvPr/>
            </p:nvSpPr>
            <p:spPr>
              <a:xfrm>
                <a:off x="5174197" y="2762579"/>
                <a:ext cx="1226604" cy="4669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3155" y="3015015"/>
                <a:ext cx="1227646" cy="235498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478959" y="2758280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제품 명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331336" y="3042463"/>
              <a:ext cx="722017" cy="513510"/>
              <a:chOff x="6673351" y="2966263"/>
              <a:chExt cx="722017" cy="51351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733816" y="2966263"/>
                <a:ext cx="576000" cy="4918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673351" y="3225857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err="1" smtClean="0">
                    <a:solidFill>
                      <a:schemeClr val="bg1">
                        <a:lumMod val="95000"/>
                      </a:schemeClr>
                    </a:solidFill>
                  </a:rPr>
                  <a:t>전체조회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6984" y="3012655"/>
                <a:ext cx="215036" cy="225902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2837351" y="4180379"/>
            <a:ext cx="1130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기간별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396740" y="3435266"/>
            <a:ext cx="4477132" cy="2634017"/>
            <a:chOff x="4389120" y="3435266"/>
            <a:chExt cx="4477132" cy="2634017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52860" y="3435267"/>
              <a:ext cx="113392" cy="26299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89120" y="3435266"/>
              <a:ext cx="4371988" cy="2634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23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13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입출고 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3083" y="2156813"/>
            <a:ext cx="173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현 재고 현황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911397" y="3613797"/>
            <a:ext cx="1056159" cy="378000"/>
            <a:chOff x="2911397" y="3124847"/>
            <a:chExt cx="1056159" cy="378000"/>
          </a:xfrm>
        </p:grpSpPr>
        <p:sp>
          <p:nvSpPr>
            <p:cNvPr id="34" name="TextBox 33"/>
            <p:cNvSpPr txBox="1"/>
            <p:nvPr/>
          </p:nvSpPr>
          <p:spPr>
            <a:xfrm>
              <a:off x="29113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재고 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77160" y="2758633"/>
            <a:ext cx="3368243" cy="517867"/>
            <a:chOff x="5685110" y="3038106"/>
            <a:chExt cx="3368243" cy="517867"/>
          </a:xfrm>
        </p:grpSpPr>
        <p:grpSp>
          <p:nvGrpSpPr>
            <p:cNvPr id="16" name="그룹 15"/>
            <p:cNvGrpSpPr/>
            <p:nvPr/>
          </p:nvGrpSpPr>
          <p:grpSpPr>
            <a:xfrm>
              <a:off x="7648711" y="3042463"/>
              <a:ext cx="722017" cy="513510"/>
              <a:chOff x="6673351" y="2966263"/>
              <a:chExt cx="722017" cy="51351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733816" y="2966263"/>
                <a:ext cx="576000" cy="4918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3351" y="3225857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조회하기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6984" y="3012655"/>
                <a:ext cx="215036" cy="225902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5685110" y="3038106"/>
              <a:ext cx="1898009" cy="502540"/>
              <a:chOff x="4502792" y="2755075"/>
              <a:chExt cx="1898009" cy="5025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565135" y="2762580"/>
                <a:ext cx="608020" cy="4669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02792" y="2755075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카테고리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5135" y="3019026"/>
                <a:ext cx="611909" cy="238589"/>
              </a:xfrm>
              <a:prstGeom prst="rect">
                <a:avLst/>
              </a:prstGeom>
            </p:spPr>
          </p:pic>
          <p:sp>
            <p:nvSpPr>
              <p:cNvPr id="50" name="직사각형 49"/>
              <p:cNvSpPr/>
              <p:nvPr/>
            </p:nvSpPr>
            <p:spPr>
              <a:xfrm>
                <a:off x="5174197" y="2762579"/>
                <a:ext cx="1226604" cy="4669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3155" y="3015015"/>
                <a:ext cx="1227646" cy="235498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478959" y="2758280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제품 명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331336" y="3042463"/>
              <a:ext cx="722017" cy="513510"/>
              <a:chOff x="6673351" y="2966263"/>
              <a:chExt cx="722017" cy="51351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733816" y="2966263"/>
                <a:ext cx="576000" cy="4918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673351" y="3225857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err="1" smtClean="0">
                    <a:solidFill>
                      <a:schemeClr val="bg1">
                        <a:lumMod val="95000"/>
                      </a:schemeClr>
                    </a:solidFill>
                  </a:rPr>
                  <a:t>전체조회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6984" y="3012655"/>
                <a:ext cx="215036" cy="225902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2837351" y="4180379"/>
            <a:ext cx="1130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기간별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396740" y="3435266"/>
            <a:ext cx="4477132" cy="2634017"/>
            <a:chOff x="4389120" y="3435266"/>
            <a:chExt cx="4477132" cy="2634017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52860" y="3435267"/>
              <a:ext cx="113392" cy="26299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89120" y="3435266"/>
              <a:ext cx="4371988" cy="2634017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4016564" y="2693526"/>
            <a:ext cx="5328084" cy="3452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4" idx="3"/>
          </p:cNvCxnSpPr>
          <p:nvPr/>
        </p:nvCxnSpPr>
        <p:spPr>
          <a:xfrm>
            <a:off x="9344648" y="4419986"/>
            <a:ext cx="31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74495" y="2831392"/>
            <a:ext cx="2633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</a:rPr>
              <a:t>카테고리 및 제품명을 입력한 후 조회하기 버튼을 눌러 해당 재고 현황을 할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solidFill>
                  <a:srgbClr val="FF0000"/>
                </a:solidFill>
              </a:rPr>
              <a:t>전체조회</a:t>
            </a:r>
            <a:r>
              <a:rPr lang="ko-KR" altLang="en-US" sz="1200" dirty="0" smtClean="0">
                <a:solidFill>
                  <a:srgbClr val="FF0000"/>
                </a:solidFill>
              </a:rPr>
              <a:t> 버튼을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200" dirty="0" smtClean="0">
                <a:solidFill>
                  <a:srgbClr val="FF0000"/>
                </a:solidFill>
              </a:rPr>
              <a:t>  전체 재고 현황 테이블을 확인할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67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로그인 화면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86" y="2002792"/>
            <a:ext cx="3676650" cy="3743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054788" y="2261239"/>
            <a:ext cx="3147217" cy="1105332"/>
            <a:chOff x="3948108" y="2638429"/>
            <a:chExt cx="3147217" cy="1105332"/>
          </a:xfrm>
        </p:grpSpPr>
        <p:sp>
          <p:nvSpPr>
            <p:cNvPr id="11" name="직사각형 10"/>
            <p:cNvSpPr/>
            <p:nvPr/>
          </p:nvSpPr>
          <p:spPr>
            <a:xfrm>
              <a:off x="4921398" y="3466762"/>
              <a:ext cx="19348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Warehouse management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948108" y="2638429"/>
              <a:ext cx="3147217" cy="1079499"/>
              <a:chOff x="4095749" y="2514600"/>
              <a:chExt cx="3147217" cy="1079499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5749" y="2514600"/>
                <a:ext cx="905771" cy="1079499"/>
              </a:xfrm>
              <a:prstGeom prst="rect">
                <a:avLst/>
              </a:prstGeom>
            </p:spPr>
          </p:pic>
          <p:sp>
            <p:nvSpPr>
              <p:cNvPr id="13" name="오른쪽 화살표 12"/>
              <p:cNvSpPr/>
              <p:nvPr/>
            </p:nvSpPr>
            <p:spPr>
              <a:xfrm>
                <a:off x="4722966" y="3335162"/>
                <a:ext cx="2520000" cy="54000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826308" y="3090039"/>
              <a:ext cx="226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창고 관리 프로그램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035734" y="3533792"/>
            <a:ext cx="3269937" cy="1990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214397" y="4282288"/>
            <a:ext cx="2912609" cy="276999"/>
            <a:chOff x="4205410" y="4346278"/>
            <a:chExt cx="2912609" cy="276999"/>
          </a:xfrm>
        </p:grpSpPr>
        <p:sp>
          <p:nvSpPr>
            <p:cNvPr id="19" name="직사각형 18"/>
            <p:cNvSpPr/>
            <p:nvPr/>
          </p:nvSpPr>
          <p:spPr>
            <a:xfrm>
              <a:off x="5164146" y="4389528"/>
              <a:ext cx="1361725" cy="1904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410" y="4346278"/>
              <a:ext cx="983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Password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605705" y="4360953"/>
              <a:ext cx="512314" cy="219158"/>
              <a:chOff x="6450590" y="4264823"/>
              <a:chExt cx="512314" cy="240139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502260" y="4297936"/>
                <a:ext cx="369182" cy="20702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50590" y="4264823"/>
                <a:ext cx="5123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Login</a:t>
                </a:r>
                <a:endParaRPr lang="ko-KR" altLang="en-US" sz="9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6466860" y="5242894"/>
            <a:ext cx="905490" cy="253916"/>
            <a:chOff x="6096644" y="4119929"/>
            <a:chExt cx="905490" cy="253916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644" y="4146779"/>
              <a:ext cx="164732" cy="16473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250670" y="4119929"/>
              <a:ext cx="7514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회원가입</a:t>
              </a:r>
              <a:endPara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90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13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입출고 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3083" y="2156813"/>
            <a:ext cx="173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기간별 차트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31" y="3304079"/>
            <a:ext cx="4309202" cy="25020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44" name="그룹 43"/>
          <p:cNvGrpSpPr/>
          <p:nvPr/>
        </p:nvGrpSpPr>
        <p:grpSpPr>
          <a:xfrm>
            <a:off x="2837351" y="4115447"/>
            <a:ext cx="1130205" cy="378000"/>
            <a:chOff x="2837351" y="3124847"/>
            <a:chExt cx="1130205" cy="378000"/>
          </a:xfrm>
        </p:grpSpPr>
        <p:sp>
          <p:nvSpPr>
            <p:cNvPr id="47" name="TextBox 46"/>
            <p:cNvSpPr txBox="1"/>
            <p:nvPr/>
          </p:nvSpPr>
          <p:spPr>
            <a:xfrm>
              <a:off x="2837351" y="3189779"/>
              <a:ext cx="113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기간별 차트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679891" y="5855593"/>
            <a:ext cx="208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</a:rPr>
              <a:t>- 2020</a:t>
            </a:r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년도 출고 내역 차트 </a:t>
            </a:r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50" y="2891076"/>
            <a:ext cx="635000" cy="236229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012873" y="2877571"/>
            <a:ext cx="862233" cy="253916"/>
            <a:chOff x="8425623" y="2750571"/>
            <a:chExt cx="862233" cy="253916"/>
          </a:xfrm>
        </p:grpSpPr>
        <p:sp>
          <p:nvSpPr>
            <p:cNvPr id="53" name="직사각형 52"/>
            <p:cNvSpPr/>
            <p:nvPr/>
          </p:nvSpPr>
          <p:spPr>
            <a:xfrm>
              <a:off x="8425623" y="2750571"/>
              <a:ext cx="825230" cy="24973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931" y="2785438"/>
              <a:ext cx="171342" cy="1800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8565839" y="2750571"/>
              <a:ext cx="722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조회하기</a:t>
              </a:r>
              <a:endParaRPr lang="ko-KR" altLang="en-US" sz="105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05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13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입출고 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3083" y="2156813"/>
            <a:ext cx="173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기간별 차트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31" y="3304079"/>
            <a:ext cx="4309202" cy="25020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44" name="그룹 43"/>
          <p:cNvGrpSpPr/>
          <p:nvPr/>
        </p:nvGrpSpPr>
        <p:grpSpPr>
          <a:xfrm>
            <a:off x="2837351" y="4115447"/>
            <a:ext cx="1130205" cy="378000"/>
            <a:chOff x="2837351" y="3124847"/>
            <a:chExt cx="1130205" cy="378000"/>
          </a:xfrm>
        </p:grpSpPr>
        <p:sp>
          <p:nvSpPr>
            <p:cNvPr id="47" name="TextBox 46"/>
            <p:cNvSpPr txBox="1"/>
            <p:nvPr/>
          </p:nvSpPr>
          <p:spPr>
            <a:xfrm>
              <a:off x="2837351" y="3189779"/>
              <a:ext cx="113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기간별 차트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679891" y="5855593"/>
            <a:ext cx="208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</a:rPr>
              <a:t>- 2020</a:t>
            </a:r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년도 출고 내역 차트 </a:t>
            </a:r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50" y="2891076"/>
            <a:ext cx="635000" cy="236229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012873" y="2877571"/>
            <a:ext cx="862233" cy="253916"/>
            <a:chOff x="8425623" y="2750571"/>
            <a:chExt cx="862233" cy="253916"/>
          </a:xfrm>
        </p:grpSpPr>
        <p:sp>
          <p:nvSpPr>
            <p:cNvPr id="53" name="직사각형 52"/>
            <p:cNvSpPr/>
            <p:nvPr/>
          </p:nvSpPr>
          <p:spPr>
            <a:xfrm>
              <a:off x="8425623" y="2750571"/>
              <a:ext cx="825230" cy="24973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931" y="2785438"/>
              <a:ext cx="171342" cy="1800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8565839" y="2750571"/>
              <a:ext cx="722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조회하기</a:t>
              </a:r>
              <a:endParaRPr lang="ko-KR" altLang="en-US" sz="105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041603" y="2762140"/>
            <a:ext cx="5328084" cy="3452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</p:cNvCxnSpPr>
          <p:nvPr/>
        </p:nvCxnSpPr>
        <p:spPr>
          <a:xfrm>
            <a:off x="9369687" y="4488600"/>
            <a:ext cx="31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99534" y="2900006"/>
            <a:ext cx="2633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</a:rPr>
              <a:t>연도별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출고내역을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확인할 수 있는 페이지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</a:rPr>
              <a:t>조회하기 원하는 년도를 콤보박스에서 선택한 후 조회하기 버튼을 눌러 해당 년도의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출고내역을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확인할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7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로그인 화면</a:t>
            </a:r>
            <a:endParaRPr lang="ko-KR" altLang="en-US" sz="32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745272" y="1487409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8556" y="1021550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400x400  , </a:t>
            </a:r>
            <a:r>
              <a:rPr lang="ko-KR" altLang="en-US" dirty="0" smtClean="0">
                <a:solidFill>
                  <a:srgbClr val="FF0000"/>
                </a:solidFill>
              </a:rPr>
              <a:t>모든 화면 폰트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맑은고딕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86" y="2002792"/>
            <a:ext cx="3676650" cy="3743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054788" y="2261239"/>
            <a:ext cx="3147217" cy="1105332"/>
            <a:chOff x="3948108" y="2638429"/>
            <a:chExt cx="3147217" cy="1105332"/>
          </a:xfrm>
        </p:grpSpPr>
        <p:sp>
          <p:nvSpPr>
            <p:cNvPr id="11" name="직사각형 10"/>
            <p:cNvSpPr/>
            <p:nvPr/>
          </p:nvSpPr>
          <p:spPr>
            <a:xfrm>
              <a:off x="4921398" y="3466762"/>
              <a:ext cx="19348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Warehouse management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948108" y="2638429"/>
              <a:ext cx="3147217" cy="1079499"/>
              <a:chOff x="4095749" y="2514600"/>
              <a:chExt cx="3147217" cy="1079499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5749" y="2514600"/>
                <a:ext cx="905771" cy="1079499"/>
              </a:xfrm>
              <a:prstGeom prst="rect">
                <a:avLst/>
              </a:prstGeom>
            </p:spPr>
          </p:pic>
          <p:sp>
            <p:nvSpPr>
              <p:cNvPr id="13" name="오른쪽 화살표 12"/>
              <p:cNvSpPr/>
              <p:nvPr/>
            </p:nvSpPr>
            <p:spPr>
              <a:xfrm>
                <a:off x="4722966" y="3335162"/>
                <a:ext cx="2520000" cy="54000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826308" y="3090039"/>
              <a:ext cx="226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창고 관리 프로그램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035734" y="3533792"/>
            <a:ext cx="3269937" cy="1990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214397" y="4282288"/>
            <a:ext cx="2912609" cy="276999"/>
            <a:chOff x="4205410" y="4346278"/>
            <a:chExt cx="2912609" cy="276999"/>
          </a:xfrm>
        </p:grpSpPr>
        <p:sp>
          <p:nvSpPr>
            <p:cNvPr id="19" name="직사각형 18"/>
            <p:cNvSpPr/>
            <p:nvPr/>
          </p:nvSpPr>
          <p:spPr>
            <a:xfrm>
              <a:off x="5164146" y="4389528"/>
              <a:ext cx="1361725" cy="1904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410" y="4346278"/>
              <a:ext cx="983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Password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605705" y="4360953"/>
              <a:ext cx="512314" cy="219158"/>
              <a:chOff x="6450590" y="4264823"/>
              <a:chExt cx="512314" cy="240139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502260" y="4297936"/>
                <a:ext cx="369182" cy="20702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50590" y="4264823"/>
                <a:ext cx="5123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Login</a:t>
                </a:r>
                <a:endParaRPr lang="ko-KR" altLang="en-US" sz="9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6466860" y="5242894"/>
            <a:ext cx="905490" cy="253916"/>
            <a:chOff x="6096644" y="4119929"/>
            <a:chExt cx="905490" cy="253916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644" y="4146779"/>
              <a:ext cx="164732" cy="16473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250670" y="4119929"/>
              <a:ext cx="7514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회원가입</a:t>
              </a:r>
              <a:endPara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067256" y="4211277"/>
            <a:ext cx="2059749" cy="380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123130" y="4384888"/>
            <a:ext cx="468422" cy="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1102" y="3740762"/>
            <a:ext cx="41813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코드내에</a:t>
            </a:r>
            <a:r>
              <a:rPr lang="ko-KR" altLang="en-US" sz="1400" dirty="0" smtClean="0">
                <a:solidFill>
                  <a:srgbClr val="FF0000"/>
                </a:solidFill>
              </a:rPr>
              <a:t> 저장되어 있는 </a:t>
            </a:r>
            <a:r>
              <a:rPr lang="en-US" altLang="ko-KR" sz="1400" dirty="0" smtClean="0">
                <a:solidFill>
                  <a:srgbClr val="FF0000"/>
                </a:solidFill>
              </a:rPr>
              <a:t>password </a:t>
            </a:r>
            <a:r>
              <a:rPr lang="ko-KR" altLang="en-US" sz="1400" dirty="0" smtClean="0">
                <a:solidFill>
                  <a:srgbClr val="FF0000"/>
                </a:solidFill>
              </a:rPr>
              <a:t>를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입력하여  로그인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textField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비밀번호를 입력 후 </a:t>
            </a:r>
            <a:r>
              <a:rPr lang="en-US" altLang="ko-KR" sz="1400" dirty="0" smtClean="0">
                <a:solidFill>
                  <a:srgbClr val="FF0000"/>
                </a:solidFill>
              </a:rPr>
              <a:t>Login</a:t>
            </a:r>
            <a:r>
              <a:rPr lang="ko-KR" altLang="en-US" sz="1400" dirty="0" smtClean="0">
                <a:solidFill>
                  <a:srgbClr val="FF0000"/>
                </a:solidFill>
              </a:rPr>
              <a:t>버튼을 클릭하여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메인화면</a:t>
            </a:r>
            <a:r>
              <a:rPr lang="ko-KR" altLang="en-US" sz="1400" dirty="0" smtClean="0">
                <a:solidFill>
                  <a:srgbClr val="FF0000"/>
                </a:solidFill>
              </a:rPr>
              <a:t> 진입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94513" y="5147764"/>
            <a:ext cx="977838" cy="380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7372350" y="5345200"/>
            <a:ext cx="468422" cy="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8304" y="5242894"/>
            <a:ext cx="41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</a:rPr>
              <a:t>회원가입 버튼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400" dirty="0" smtClean="0">
                <a:solidFill>
                  <a:srgbClr val="FF0000"/>
                </a:solidFill>
              </a:rPr>
              <a:t> 회원가입 프레임이 출력됨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0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회원가입 화면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86" y="2002792"/>
            <a:ext cx="3676650" cy="3743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685369" y="2303076"/>
            <a:ext cx="2419675" cy="753694"/>
            <a:chOff x="4203786" y="2890238"/>
            <a:chExt cx="2419675" cy="753694"/>
          </a:xfrm>
        </p:grpSpPr>
        <p:grpSp>
          <p:nvGrpSpPr>
            <p:cNvPr id="14" name="그룹 13"/>
            <p:cNvGrpSpPr/>
            <p:nvPr/>
          </p:nvGrpSpPr>
          <p:grpSpPr>
            <a:xfrm>
              <a:off x="4203786" y="2890238"/>
              <a:ext cx="1937934" cy="753694"/>
              <a:chOff x="4351427" y="2766409"/>
              <a:chExt cx="1937934" cy="75369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1427" y="2766409"/>
                <a:ext cx="632399" cy="753694"/>
              </a:xfrm>
              <a:prstGeom prst="rect">
                <a:avLst/>
              </a:prstGeom>
            </p:spPr>
          </p:pic>
          <p:sp>
            <p:nvSpPr>
              <p:cNvPr id="13" name="오른쪽 화살표 12"/>
              <p:cNvSpPr/>
              <p:nvPr/>
            </p:nvSpPr>
            <p:spPr>
              <a:xfrm>
                <a:off x="4722966" y="3335162"/>
                <a:ext cx="1566395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354444" y="3089659"/>
              <a:ext cx="226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       회원가입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015740" y="3056770"/>
            <a:ext cx="3289931" cy="25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369254" y="3567372"/>
            <a:ext cx="2320461" cy="276999"/>
            <a:chOff x="4205410" y="4346278"/>
            <a:chExt cx="2320461" cy="276999"/>
          </a:xfrm>
        </p:grpSpPr>
        <p:sp>
          <p:nvSpPr>
            <p:cNvPr id="19" name="직사각형 18"/>
            <p:cNvSpPr/>
            <p:nvPr/>
          </p:nvSpPr>
          <p:spPr>
            <a:xfrm>
              <a:off x="5164146" y="4389528"/>
              <a:ext cx="1361725" cy="1904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410" y="4346278"/>
              <a:ext cx="983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전화번호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86434" y="4103529"/>
            <a:ext cx="762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 사 명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610" y="4173662"/>
            <a:ext cx="1354105" cy="195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9" y="4691799"/>
            <a:ext cx="935966" cy="413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83" y="5337650"/>
            <a:ext cx="163732" cy="1637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13515" y="5292558"/>
            <a:ext cx="751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가입하기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회원가입 화면</a:t>
            </a:r>
            <a:endParaRPr lang="ko-KR" altLang="en-US" sz="32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745272" y="1487409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91478" y="1052891"/>
            <a:ext cx="323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400x400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86" y="2002792"/>
            <a:ext cx="3676650" cy="3743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685369" y="2303076"/>
            <a:ext cx="2419675" cy="753694"/>
            <a:chOff x="4203786" y="2890238"/>
            <a:chExt cx="2419675" cy="753694"/>
          </a:xfrm>
        </p:grpSpPr>
        <p:grpSp>
          <p:nvGrpSpPr>
            <p:cNvPr id="14" name="그룹 13"/>
            <p:cNvGrpSpPr/>
            <p:nvPr/>
          </p:nvGrpSpPr>
          <p:grpSpPr>
            <a:xfrm>
              <a:off x="4203786" y="2890238"/>
              <a:ext cx="1937934" cy="753694"/>
              <a:chOff x="4351427" y="2766409"/>
              <a:chExt cx="1937934" cy="75369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1427" y="2766409"/>
                <a:ext cx="632399" cy="753694"/>
              </a:xfrm>
              <a:prstGeom prst="rect">
                <a:avLst/>
              </a:prstGeom>
            </p:spPr>
          </p:pic>
          <p:sp>
            <p:nvSpPr>
              <p:cNvPr id="13" name="오른쪽 화살표 12"/>
              <p:cNvSpPr/>
              <p:nvPr/>
            </p:nvSpPr>
            <p:spPr>
              <a:xfrm>
                <a:off x="4722966" y="3335162"/>
                <a:ext cx="1566395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354444" y="3089659"/>
              <a:ext cx="226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       회원가입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015740" y="3056770"/>
            <a:ext cx="3289931" cy="25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369254" y="3567372"/>
            <a:ext cx="2320461" cy="276999"/>
            <a:chOff x="4205410" y="4346278"/>
            <a:chExt cx="2320461" cy="276999"/>
          </a:xfrm>
        </p:grpSpPr>
        <p:sp>
          <p:nvSpPr>
            <p:cNvPr id="19" name="직사각형 18"/>
            <p:cNvSpPr/>
            <p:nvPr/>
          </p:nvSpPr>
          <p:spPr>
            <a:xfrm>
              <a:off x="5164146" y="4389528"/>
              <a:ext cx="1361725" cy="1904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410" y="4346278"/>
              <a:ext cx="983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전화번호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86434" y="4103529"/>
            <a:ext cx="762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 사 명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610" y="4173662"/>
            <a:ext cx="1354105" cy="195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9" y="4691799"/>
            <a:ext cx="935966" cy="413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83" y="5337650"/>
            <a:ext cx="163732" cy="1637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13515" y="5292558"/>
            <a:ext cx="751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가입하기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2390" y="3536594"/>
            <a:ext cx="418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</a:rPr>
              <a:t>창고관리 프로그램을 사용할 고객의 전화번호를     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입력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45923" y="3535689"/>
            <a:ext cx="1669228" cy="380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915151" y="3714750"/>
            <a:ext cx="71107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92390" y="4117163"/>
            <a:ext cx="4181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</a:rPr>
              <a:t>고객의 소속된 회사명을 선택한다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-  </a:t>
            </a:r>
            <a:r>
              <a:rPr lang="ko-KR" altLang="en-US" sz="1400" dirty="0" smtClean="0">
                <a:solidFill>
                  <a:srgbClr val="FF0000"/>
                </a:solidFill>
              </a:rPr>
              <a:t>회사를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콤보박스를</a:t>
            </a:r>
            <a:r>
              <a:rPr lang="ko-KR" altLang="en-US" sz="1400" dirty="0" smtClean="0">
                <a:solidFill>
                  <a:srgbClr val="FF0000"/>
                </a:solidFill>
              </a:rPr>
              <a:t> 통해 선택하면 선택된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 회사의 로고가 출력 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45923" y="4116258"/>
            <a:ext cx="1669228" cy="10454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6915151" y="4295319"/>
            <a:ext cx="71107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341298" y="5259401"/>
            <a:ext cx="964373" cy="3108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082910" y="5220464"/>
            <a:ext cx="4023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 </a:t>
            </a:r>
            <a:r>
              <a:rPr lang="ko-KR" altLang="en-US" sz="1400" dirty="0" smtClean="0">
                <a:solidFill>
                  <a:srgbClr val="FF0000"/>
                </a:solidFill>
              </a:rPr>
              <a:t>회원가입 정보를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입력후</a:t>
            </a:r>
            <a:r>
              <a:rPr lang="ko-KR" altLang="en-US" sz="1400" dirty="0" smtClean="0">
                <a:solidFill>
                  <a:srgbClr val="FF0000"/>
                </a:solidFill>
              </a:rPr>
              <a:t> 가입하기 버튼을 눌러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   가입을 완료함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가입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완료시</a:t>
            </a:r>
            <a:r>
              <a:rPr lang="ko-KR" altLang="en-US" sz="1400" dirty="0" smtClean="0">
                <a:solidFill>
                  <a:srgbClr val="FF0000"/>
                </a:solidFill>
              </a:rPr>
              <a:t> 가입완료 문구를    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출력하며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데이터가 저장됨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  전화번호 및 회사명 입력란에 정보가 입력되지 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않을시</a:t>
            </a:r>
            <a:r>
              <a:rPr lang="ko-KR" altLang="en-US" sz="1400" dirty="0" smtClean="0">
                <a:solidFill>
                  <a:srgbClr val="FF0000"/>
                </a:solidFill>
              </a:rPr>
              <a:t> 예외 문구를 출력함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305671" y="5398620"/>
            <a:ext cx="71107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1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메인 화면</a:t>
            </a:r>
            <a:endParaRPr lang="ko-KR" altLang="en-US" sz="32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745282" y="3487272"/>
            <a:ext cx="1872320" cy="2017721"/>
            <a:chOff x="3609905" y="3312647"/>
            <a:chExt cx="1872320" cy="201772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609905" y="3312647"/>
              <a:ext cx="1872320" cy="1870548"/>
            </a:xfrm>
            <a:prstGeom prst="roundRect">
              <a:avLst>
                <a:gd name="adj" fmla="val 2918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835513" y="3527424"/>
              <a:ext cx="1402053" cy="1802944"/>
              <a:chOff x="6916193" y="3656509"/>
              <a:chExt cx="1402053" cy="1802944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43" y="4139050"/>
                <a:ext cx="1320403" cy="1320403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916193" y="3656509"/>
                <a:ext cx="1338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  출 고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7477559" y="4247921"/>
                <a:ext cx="3609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6594587" y="3487272"/>
            <a:ext cx="1872320" cy="1870548"/>
            <a:chOff x="6594587" y="3487272"/>
            <a:chExt cx="1872320" cy="1870548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594587" y="3487272"/>
              <a:ext cx="1872320" cy="1870548"/>
            </a:xfrm>
            <a:prstGeom prst="roundRect">
              <a:avLst>
                <a:gd name="adj" fmla="val 2918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6820195" y="3702049"/>
              <a:ext cx="1338922" cy="591412"/>
              <a:chOff x="6916193" y="3656509"/>
              <a:chExt cx="1338922" cy="5914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916193" y="3656509"/>
                <a:ext cx="1338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  입 고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477559" y="4247921"/>
                <a:ext cx="3609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733" y="4346747"/>
              <a:ext cx="986624" cy="952092"/>
            </a:xfrm>
            <a:prstGeom prst="rect">
              <a:avLst/>
            </a:prstGeom>
          </p:spPr>
        </p:pic>
      </p:grpSp>
      <p:sp>
        <p:nvSpPr>
          <p:cNvPr id="53" name="대각선 방향의 모서리가 잘린 사각형 52"/>
          <p:cNvSpPr/>
          <p:nvPr/>
        </p:nvSpPr>
        <p:spPr>
          <a:xfrm>
            <a:off x="2841738" y="2152466"/>
            <a:ext cx="2876123" cy="623331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solidFill>
              <a:srgbClr val="F4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069907" y="2342194"/>
            <a:ext cx="2876123" cy="623331"/>
            <a:chOff x="3069907" y="2342194"/>
            <a:chExt cx="2876123" cy="623331"/>
          </a:xfrm>
        </p:grpSpPr>
        <p:sp>
          <p:nvSpPr>
            <p:cNvPr id="52" name="대각선 방향의 모서리가 잘린 사각형 51"/>
            <p:cNvSpPr/>
            <p:nvPr/>
          </p:nvSpPr>
          <p:spPr>
            <a:xfrm>
              <a:off x="3069907" y="2342194"/>
              <a:ext cx="2876123" cy="623331"/>
            </a:xfrm>
            <a:prstGeom prst="snip2DiagRect">
              <a:avLst>
                <a:gd name="adj1" fmla="val 0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rgbClr val="F4F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674" y="2342195"/>
              <a:ext cx="604642" cy="604642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3842317" y="2515359"/>
              <a:ext cx="20160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Warehouse management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78" y="5707380"/>
            <a:ext cx="522883" cy="5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1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메인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745282" y="3487272"/>
            <a:ext cx="1872320" cy="2017721"/>
            <a:chOff x="3609905" y="3312647"/>
            <a:chExt cx="1872320" cy="201772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609905" y="3312647"/>
              <a:ext cx="1872320" cy="1870548"/>
            </a:xfrm>
            <a:prstGeom prst="roundRect">
              <a:avLst>
                <a:gd name="adj" fmla="val 2918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835513" y="3527424"/>
              <a:ext cx="1402053" cy="1802944"/>
              <a:chOff x="6916193" y="3656509"/>
              <a:chExt cx="1402053" cy="1802944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43" y="4139050"/>
                <a:ext cx="1320403" cy="1320403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916193" y="3656509"/>
                <a:ext cx="1338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  출 고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7477559" y="4247921"/>
                <a:ext cx="3609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6594587" y="3487272"/>
            <a:ext cx="1872320" cy="1870548"/>
            <a:chOff x="6594587" y="3487272"/>
            <a:chExt cx="1872320" cy="1870548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594587" y="3487272"/>
              <a:ext cx="1872320" cy="1870548"/>
            </a:xfrm>
            <a:prstGeom prst="roundRect">
              <a:avLst>
                <a:gd name="adj" fmla="val 2918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6820195" y="3702049"/>
              <a:ext cx="1338922" cy="591412"/>
              <a:chOff x="6916193" y="3656509"/>
              <a:chExt cx="1338922" cy="5914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916193" y="3656509"/>
                <a:ext cx="1338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  입 고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477559" y="4247921"/>
                <a:ext cx="3609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733" y="4346747"/>
              <a:ext cx="986624" cy="952092"/>
            </a:xfrm>
            <a:prstGeom prst="rect">
              <a:avLst/>
            </a:prstGeom>
          </p:spPr>
        </p:pic>
      </p:grpSp>
      <p:sp>
        <p:nvSpPr>
          <p:cNvPr id="53" name="대각선 방향의 모서리가 잘린 사각형 52"/>
          <p:cNvSpPr/>
          <p:nvPr/>
        </p:nvSpPr>
        <p:spPr>
          <a:xfrm>
            <a:off x="2841738" y="2152466"/>
            <a:ext cx="2876123" cy="623331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solidFill>
              <a:srgbClr val="F4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069907" y="2342194"/>
            <a:ext cx="2876123" cy="623331"/>
            <a:chOff x="3069907" y="2342194"/>
            <a:chExt cx="2876123" cy="623331"/>
          </a:xfrm>
        </p:grpSpPr>
        <p:sp>
          <p:nvSpPr>
            <p:cNvPr id="52" name="대각선 방향의 모서리가 잘린 사각형 51"/>
            <p:cNvSpPr/>
            <p:nvPr/>
          </p:nvSpPr>
          <p:spPr>
            <a:xfrm>
              <a:off x="3069907" y="2342194"/>
              <a:ext cx="2876123" cy="623331"/>
            </a:xfrm>
            <a:prstGeom prst="snip2DiagRect">
              <a:avLst>
                <a:gd name="adj1" fmla="val 0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rgbClr val="F4F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674" y="2342195"/>
              <a:ext cx="604642" cy="604642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3842317" y="2515359"/>
              <a:ext cx="20160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Warehouse management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78" y="5707380"/>
            <a:ext cx="522883" cy="52288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7756" y="4302920"/>
            <a:ext cx="2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rgbClr val="FF0000"/>
                </a:solidFill>
              </a:rPr>
              <a:t>출고버튼을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400" dirty="0" smtClean="0">
                <a:solidFill>
                  <a:srgbClr val="FF0000"/>
                </a:solidFill>
              </a:rPr>
              <a:t> 출고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페이지로 넘어감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78300" y="3373948"/>
            <a:ext cx="2291910" cy="2333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1"/>
          </p:cNvCxnSpPr>
          <p:nvPr/>
        </p:nvCxnSpPr>
        <p:spPr>
          <a:xfrm flipH="1">
            <a:off x="2524756" y="4540664"/>
            <a:ext cx="105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343701" y="3367641"/>
            <a:ext cx="2291910" cy="2333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3"/>
          </p:cNvCxnSpPr>
          <p:nvPr/>
        </p:nvCxnSpPr>
        <p:spPr>
          <a:xfrm>
            <a:off x="8635611" y="4534357"/>
            <a:ext cx="1070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05975" y="5713312"/>
            <a:ext cx="2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통계아이콘</a:t>
            </a:r>
            <a:r>
              <a:rPr lang="ko-KR" altLang="en-US" sz="1400" dirty="0" smtClean="0">
                <a:solidFill>
                  <a:srgbClr val="FF0000"/>
                </a:solidFill>
              </a:rPr>
              <a:t> 버튼을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400" dirty="0" smtClean="0">
                <a:solidFill>
                  <a:srgbClr val="FF0000"/>
                </a:solidFill>
              </a:rPr>
              <a:t>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 통계 페이지로 넘어감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735354" y="5706291"/>
            <a:ext cx="526107" cy="5239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9261461" y="5968277"/>
            <a:ext cx="44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746993" y="4293461"/>
            <a:ext cx="2038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입고버튼을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400" dirty="0" smtClean="0">
                <a:solidFill>
                  <a:srgbClr val="FF0000"/>
                </a:solidFill>
              </a:rPr>
              <a:t>         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</a:rPr>
              <a:t>입고페이지로 </a:t>
            </a:r>
            <a:r>
              <a:rPr lang="ko-KR" altLang="en-US" sz="1400" dirty="0" smtClean="0">
                <a:solidFill>
                  <a:srgbClr val="FF0000"/>
                </a:solidFill>
              </a:rPr>
              <a:t>넘어감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6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입고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43836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012997" y="3124847"/>
            <a:ext cx="1056159" cy="378000"/>
            <a:chOff x="3012997" y="3124847"/>
            <a:chExt cx="1056159" cy="378000"/>
          </a:xfrm>
        </p:grpSpPr>
        <p:sp>
          <p:nvSpPr>
            <p:cNvPr id="43" name="TextBox 42"/>
            <p:cNvSpPr txBox="1"/>
            <p:nvPr/>
          </p:nvSpPr>
          <p:spPr>
            <a:xfrm>
              <a:off x="30129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입고 하기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52760" y="2932751"/>
            <a:ext cx="4409331" cy="29562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772793" y="3200875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물품코드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입고하기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 flipV="1">
            <a:off x="4876800" y="3447096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778581" y="3202019"/>
            <a:ext cx="1724007" cy="252661"/>
            <a:chOff x="4925193" y="3246595"/>
            <a:chExt cx="1724007" cy="252661"/>
          </a:xfrm>
        </p:grpSpPr>
        <p:sp>
          <p:nvSpPr>
            <p:cNvPr id="71" name="TextBox 70"/>
            <p:cNvSpPr txBox="1"/>
            <p:nvPr/>
          </p:nvSpPr>
          <p:spPr>
            <a:xfrm>
              <a:off x="4925193" y="3246595"/>
              <a:ext cx="720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2">
                      <a:lumMod val="75000"/>
                    </a:schemeClr>
                  </a:solidFill>
                </a:rPr>
                <a:t>카테고리 </a:t>
              </a:r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:</a:t>
              </a:r>
              <a:endParaRPr lang="ko-KR" altLang="en-US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5029200" y="3492816"/>
              <a:ext cx="1620000" cy="644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4766492" y="3887759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물품명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4870499" y="4133980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95806" y="3887759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사이즈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6899813" y="4133980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66492" y="4539468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색깔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4870499" y="4785689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17098" y="4532873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입고수량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6928725" y="4779094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683500" y="5563887"/>
            <a:ext cx="1165890" cy="313099"/>
            <a:chOff x="5111888" y="5032032"/>
            <a:chExt cx="1968225" cy="416267"/>
          </a:xfrm>
        </p:grpSpPr>
        <p:sp>
          <p:nvSpPr>
            <p:cNvPr id="82" name="직사각형 81"/>
            <p:cNvSpPr/>
            <p:nvPr/>
          </p:nvSpPr>
          <p:spPr>
            <a:xfrm>
              <a:off x="5111888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72844" y="5076604"/>
              <a:ext cx="1312273" cy="34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등록하기</a:t>
              </a:r>
              <a:endParaRPr lang="ko-KR" altLang="en-US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05" y="5579748"/>
            <a:ext cx="258590" cy="25859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66492" y="5089107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고객번호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4878119" y="5335328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입고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43836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012997" y="3124847"/>
            <a:ext cx="1056159" cy="378000"/>
            <a:chOff x="3012997" y="3124847"/>
            <a:chExt cx="1056159" cy="378000"/>
          </a:xfrm>
        </p:grpSpPr>
        <p:sp>
          <p:nvSpPr>
            <p:cNvPr id="43" name="TextBox 42"/>
            <p:cNvSpPr txBox="1"/>
            <p:nvPr/>
          </p:nvSpPr>
          <p:spPr>
            <a:xfrm>
              <a:off x="30129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입고 하기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52760" y="2932751"/>
            <a:ext cx="4409331" cy="29562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772793" y="3200875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물품코드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입고하기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 flipV="1">
            <a:off x="4876800" y="3447096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778581" y="3202019"/>
            <a:ext cx="1724007" cy="252661"/>
            <a:chOff x="4925193" y="3246595"/>
            <a:chExt cx="1724007" cy="252661"/>
          </a:xfrm>
        </p:grpSpPr>
        <p:sp>
          <p:nvSpPr>
            <p:cNvPr id="71" name="TextBox 70"/>
            <p:cNvSpPr txBox="1"/>
            <p:nvPr/>
          </p:nvSpPr>
          <p:spPr>
            <a:xfrm>
              <a:off x="4925193" y="3246595"/>
              <a:ext cx="720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2">
                      <a:lumMod val="75000"/>
                    </a:schemeClr>
                  </a:solidFill>
                </a:rPr>
                <a:t>카테고리 </a:t>
              </a:r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:</a:t>
              </a:r>
              <a:endParaRPr lang="ko-KR" altLang="en-US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5029200" y="3492816"/>
              <a:ext cx="1620000" cy="644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4766492" y="3887759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물품명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4870499" y="4133980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95806" y="3887759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사이즈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6899813" y="4133980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66492" y="4539468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색깔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4870499" y="4785689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17098" y="4532873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입고수량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6928725" y="4779094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683500" y="5563887"/>
            <a:ext cx="1165890" cy="313099"/>
            <a:chOff x="5111888" y="5032032"/>
            <a:chExt cx="1968225" cy="416267"/>
          </a:xfrm>
        </p:grpSpPr>
        <p:sp>
          <p:nvSpPr>
            <p:cNvPr id="82" name="직사각형 81"/>
            <p:cNvSpPr/>
            <p:nvPr/>
          </p:nvSpPr>
          <p:spPr>
            <a:xfrm>
              <a:off x="5111888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72844" y="5076604"/>
              <a:ext cx="1312273" cy="34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등록하기</a:t>
              </a:r>
              <a:endParaRPr lang="ko-KR" altLang="en-US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05" y="5579748"/>
            <a:ext cx="258590" cy="25859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66492" y="5089107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고객번호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4878119" y="5335328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253508" y="2792354"/>
            <a:ext cx="4790904" cy="32665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stCxn id="56" idx="1"/>
          </p:cNvCxnSpPr>
          <p:nvPr/>
        </p:nvCxnSpPr>
        <p:spPr>
          <a:xfrm flipH="1">
            <a:off x="2525917" y="4425616"/>
            <a:ext cx="1727591" cy="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722" y="3641537"/>
            <a:ext cx="3840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입고하기 화면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입고하기 원하는 제품의 정보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</a:rPr>
              <a:t>등을 입력해 등록하기 버튼을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</a:rPr>
              <a:t> 눌러 입고를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각각의 상황에 따라 예외처리를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 진행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9037" y="5752345"/>
            <a:ext cx="2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</a:rPr>
              <a:t>홈 화면 로고를 누르면      메인화면으로 넘어감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47941" y="5517208"/>
            <a:ext cx="712528" cy="719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2635219" y="5932113"/>
            <a:ext cx="377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229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701</TotalTime>
  <Words>742</Words>
  <Application>Microsoft Office PowerPoint</Application>
  <PresentationFormat>와이드스크린</PresentationFormat>
  <Paragraphs>246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Rockwell</vt:lpstr>
      <vt:lpstr>맑은 고딕</vt:lpstr>
      <vt:lpstr>Calibri Light</vt:lpstr>
      <vt:lpstr>Wingdings</vt:lpstr>
      <vt:lpstr>Atlas</vt:lpstr>
      <vt:lpstr>프로젝트 화면설계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화면설계</dc:title>
  <dc:creator>dita810</dc:creator>
  <cp:lastModifiedBy>dita810</cp:lastModifiedBy>
  <cp:revision>58</cp:revision>
  <dcterms:created xsi:type="dcterms:W3CDTF">2023-02-09T05:17:29Z</dcterms:created>
  <dcterms:modified xsi:type="dcterms:W3CDTF">2023-02-10T08:11:44Z</dcterms:modified>
</cp:coreProperties>
</file>