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1786-2F60-4E1B-A9CD-6E0A763745D3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99B7-FECE-4B56-8049-9AEC65AA0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62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1786-2F60-4E1B-A9CD-6E0A763745D3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99B7-FECE-4B56-8049-9AEC65AA0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1786-2F60-4E1B-A9CD-6E0A763745D3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99B7-FECE-4B56-8049-9AEC65AA0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3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1786-2F60-4E1B-A9CD-6E0A763745D3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99B7-FECE-4B56-8049-9AEC65AA0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82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1786-2F60-4E1B-A9CD-6E0A763745D3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99B7-FECE-4B56-8049-9AEC65AA0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9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1786-2F60-4E1B-A9CD-6E0A763745D3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99B7-FECE-4B56-8049-9AEC65AA0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2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1786-2F60-4E1B-A9CD-6E0A763745D3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99B7-FECE-4B56-8049-9AEC65AA0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4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1786-2F60-4E1B-A9CD-6E0A763745D3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99B7-FECE-4B56-8049-9AEC65AA0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4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1786-2F60-4E1B-A9CD-6E0A763745D3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99B7-FECE-4B56-8049-9AEC65AA0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3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1786-2F60-4E1B-A9CD-6E0A763745D3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99B7-FECE-4B56-8049-9AEC65AA0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5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1786-2F60-4E1B-A9CD-6E0A763745D3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99B7-FECE-4B56-8049-9AEC65AA0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8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D1786-2F60-4E1B-A9CD-6E0A763745D3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E99B7-FECE-4B56-8049-9AEC65AA0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51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2625" t="14222" r="23125" b="6444"/>
          <a:stretch/>
        </p:blipFill>
        <p:spPr>
          <a:xfrm>
            <a:off x="1924050" y="57150"/>
            <a:ext cx="82677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8095" t="7630" r="36095" b="28709"/>
          <a:stretch/>
        </p:blipFill>
        <p:spPr>
          <a:xfrm>
            <a:off x="3831771" y="537029"/>
            <a:ext cx="3933372" cy="545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2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4286" t="13556" r="15334" b="17534"/>
          <a:stretch/>
        </p:blipFill>
        <p:spPr>
          <a:xfrm>
            <a:off x="1930401" y="464456"/>
            <a:ext cx="9202057" cy="59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66" y="305480"/>
            <a:ext cx="9173349" cy="61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1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43" y="350523"/>
            <a:ext cx="9189810" cy="61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1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7048" t="6899" r="15143" b="30554"/>
          <a:stretch/>
        </p:blipFill>
        <p:spPr>
          <a:xfrm>
            <a:off x="464456" y="609600"/>
            <a:ext cx="11475909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7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CAD Client</dc:creator>
  <cp:lastModifiedBy>CAD Client</cp:lastModifiedBy>
  <cp:revision>6</cp:revision>
  <dcterms:created xsi:type="dcterms:W3CDTF">2016-09-06T07:31:39Z</dcterms:created>
  <dcterms:modified xsi:type="dcterms:W3CDTF">2016-09-06T07:50:20Z</dcterms:modified>
</cp:coreProperties>
</file>