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85" r:id="rId3"/>
    <p:sldId id="287" r:id="rId4"/>
    <p:sldId id="286" r:id="rId5"/>
    <p:sldId id="256" r:id="rId6"/>
    <p:sldId id="281" r:id="rId7"/>
    <p:sldId id="257" r:id="rId8"/>
    <p:sldId id="282" r:id="rId9"/>
    <p:sldId id="278" r:id="rId10"/>
    <p:sldId id="279" r:id="rId11"/>
    <p:sldId id="276" r:id="rId12"/>
    <p:sldId id="258" r:id="rId13"/>
    <p:sldId id="280" r:id="rId14"/>
    <p:sldId id="259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CCB5-6AC6-4583-8003-D9C583C340B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37C6-7C24-4C3F-B0E9-CD969F516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37C6-7C24-4C3F-B0E9-CD969F516B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37C6-7C24-4C3F-B0E9-CD969F516B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9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0F0D-9027-4895-BAAD-E63A3D03E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743A7-BD50-41FB-AE20-2C02316A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CB152-A4D5-4FDC-94A2-7602FCF3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5849-B782-4F09-AD93-72C288AF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07B-21B7-4C0D-A95C-EDD4D2B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B1DB-194A-404A-AB10-09149DA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95E8F-C0D3-4A6D-A793-65201E76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ACE62-3E89-486F-AE76-EA2CBD81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3D86E-2AAB-4856-94D0-115E734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8EEB5-93DC-4F4A-84CC-61FC1177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FB07C-2B51-46AB-A111-5821B7DD6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C87F0-8759-4F0D-AA9C-801DE194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35D0-30FF-4044-A8B8-98D60890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52B4A-3B3D-460D-8CB7-3109D9EF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2C14-9AF5-4C77-9D42-5362DF73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163F-BD55-4C59-AFD1-AB40FA0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BABA4-C0C2-43D3-8C8B-7D81E7C1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04D63-4019-4C8F-BFC6-91F738D6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8098-D1E7-4AE3-82BD-D1040F3C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F77A4-BC8B-4144-8CF1-83A89A1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A65E-F5E0-4455-B6C9-0F5FF9B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21EF6-903F-48B6-94F8-0A879CD9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E6F91-9DA0-43CF-9BE7-E392708C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4F222-E544-4E2E-8EF5-1B0785A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BA043-C4AF-46EF-B1C8-090279DD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15F8-8F17-41E3-9A9D-D32A7E43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28810-CE68-45EE-B378-2BC94479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132C5-E196-4B1C-AADB-2479D4E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B7171-31CD-4E95-95C0-C8252A3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D177D-69ED-488B-A222-2CC155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3CBAB-5288-4DCA-84C4-36A33430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6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1CFC-A71F-4A01-9A7A-B1ACAB78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56FBF-AC12-43D5-A432-140EEA85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0B6EF-5751-4448-9AF4-A9724305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742D06-5F60-48B3-8AF7-07B464AFF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BE9EA-A241-454C-AB6D-BE3E2B13D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C8FE3-A919-40B6-AB7C-F8CCC71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F30B3-06E1-4BDA-AFD0-BB2010C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BA92-A82F-490D-B6D5-9EC3405C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4852-5F6B-426A-A53D-290521F9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502A4-F910-486F-923F-726CB990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19AF9-99EC-4E57-818A-ECDAEFC6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80E6-BC37-4B72-A0F0-A3898F3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3A387F-2203-416B-A321-FC15695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F9905-2E2D-426E-AB7B-2F9A2E46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BC91C-206F-45CD-94CC-0D44B65F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CCD-3C3C-43F6-ACB1-3E0FEE56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15E0B-A965-4E2A-9AA0-D71E6963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410E0A-A489-498F-96AC-496B6816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AD19D-A90E-41DA-8ECD-E6AD0F5A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06BAB-8B52-45CC-8B42-9EC634DF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74C45-FA05-4C93-BAB3-2B07295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40B7D-AACC-4A84-9F7D-DAEED01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A814A-2B22-4789-A8E4-366B016D6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CC9D9-09D9-4713-9F3B-20AA4F3F8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7D35-A5AE-4B67-AF84-CCAC692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42EED-95BD-447B-B252-2E7D3F3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2074F-0EAF-40E5-B3CC-7908CD52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3C4014-FDEC-4506-94DE-B6FA207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D19BF-C4ED-4E10-A09E-39E3B1FA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E49D2-369E-4A27-B213-ABC8238F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C31D-0AB8-4ED9-8BD6-557C32EC0D34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96B1A-E71D-48E1-A155-E83437435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69E76-7A19-474B-9B7F-3AC3391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14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13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12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16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4.png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17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AA9D-ABD8-4BD0-9540-FBFF9A51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회원가입에 필요한 정보</a:t>
            </a:r>
          </a:p>
        </p:txBody>
      </p:sp>
    </p:spTree>
    <p:extLst>
      <p:ext uri="{BB962C8B-B14F-4D97-AF65-F5344CB8AC3E}">
        <p14:creationId xmlns:p14="http://schemas.microsoft.com/office/powerpoint/2010/main" val="142510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096405-DB19-4BBE-82DB-D1038B87706A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C2AADE-FE19-4048-88C0-35B7F68D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9" y="1471379"/>
            <a:ext cx="9739053" cy="4693447"/>
          </a:xfrm>
          <a:prstGeom prst="rect">
            <a:avLst/>
          </a:prstGeom>
          <a:ln>
            <a:solidFill>
              <a:srgbClr val="01C9C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E9F5F3-6F2C-4508-96E8-72A4A0B28CFE}"/>
              </a:ext>
            </a:extLst>
          </p:cNvPr>
          <p:cNvSpPr txBox="1"/>
          <p:nvPr/>
        </p:nvSpPr>
        <p:spPr>
          <a:xfrm>
            <a:off x="6339807" y="1497797"/>
            <a:ext cx="462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44546A"/>
                </a:solidFill>
              </a:rPr>
              <a:t>http://m-it.iptime.org:4080/contract/getRegister?&amp;pageNum=1&amp;amount=10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321977-3723-4B45-88FF-65DAB775A317}"/>
              </a:ext>
            </a:extLst>
          </p:cNvPr>
          <p:cNvSpPr/>
          <p:nvPr/>
        </p:nvSpPr>
        <p:spPr>
          <a:xfrm>
            <a:off x="202009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17439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096405-DB19-4BBE-82DB-D1038B87706A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916D8-03F5-4E40-AD78-8ED24397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0" y="1328809"/>
            <a:ext cx="9994513" cy="4978587"/>
          </a:xfrm>
          <a:prstGeom prst="rect">
            <a:avLst/>
          </a:prstGeom>
          <a:ln>
            <a:solidFill>
              <a:srgbClr val="01C9C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E9F5F3-6F2C-4508-96E8-72A4A0B28CFE}"/>
              </a:ext>
            </a:extLst>
          </p:cNvPr>
          <p:cNvSpPr txBox="1"/>
          <p:nvPr/>
        </p:nvSpPr>
        <p:spPr>
          <a:xfrm>
            <a:off x="7994708" y="1328809"/>
            <a:ext cx="309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44546A"/>
                </a:solidFill>
              </a:rPr>
              <a:t>http://m-it.iptime.org:</a:t>
            </a:r>
            <a:r>
              <a:rPr lang="en-US" altLang="ko-KR" sz="1000">
                <a:solidFill>
                  <a:srgbClr val="44546A"/>
                </a:solidFill>
              </a:rPr>
              <a:t>4080/company/companyList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E95F1C-1E70-4C50-9EAC-112F5D2252FD}"/>
              </a:ext>
            </a:extLst>
          </p:cNvPr>
          <p:cNvSpPr/>
          <p:nvPr/>
        </p:nvSpPr>
        <p:spPr>
          <a:xfrm>
            <a:off x="202008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301262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85243"/>
          <a:stretch/>
        </p:blipFill>
        <p:spPr>
          <a:xfrm>
            <a:off x="1049044" y="1386390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6194" y="1702952"/>
            <a:ext cx="9019712" cy="1532219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8656" y="2401101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/>
                  </a:solidFill>
                </a:rPr>
                <a:t>조달진행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입고완료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반품처리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마감완료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4849" y="1976203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8955" y="1984771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4849" y="2401101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 상태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8656" y="1978223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발주번호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협력회사명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품목명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담당자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발주관리시스템</a:t>
            </a: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642639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신규발주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A092B74-73FF-45D4-8F43-35CF3613FCA0}"/>
              </a:ext>
            </a:extLst>
          </p:cNvPr>
          <p:cNvSpPr/>
          <p:nvPr/>
        </p:nvSpPr>
        <p:spPr>
          <a:xfrm>
            <a:off x="2792766" y="508564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B2EF5-3B92-41D6-80AB-14350FBBC94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3478"/>
          <a:stretch/>
        </p:blipFill>
        <p:spPr>
          <a:xfrm>
            <a:off x="1049044" y="1786111"/>
            <a:ext cx="943435" cy="1532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6ECF6-7B35-4772-A1F4-A739D65F6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31829" b="1"/>
          <a:stretch/>
        </p:blipFill>
        <p:spPr>
          <a:xfrm>
            <a:off x="2046520" y="3361735"/>
            <a:ext cx="9017985" cy="2651522"/>
          </a:xfrm>
          <a:prstGeom prst="rect">
            <a:avLst/>
          </a:prstGeom>
        </p:spPr>
      </p:pic>
      <p:sp>
        <p:nvSpPr>
          <p:cNvPr id="49" name="Label">
            <a:extLst>
              <a:ext uri="{FF2B5EF4-FFF2-40B4-BE49-F238E27FC236}">
                <a16:creationId xmlns:a16="http://schemas.microsoft.com/office/drawing/2014/main" id="{8A8CCF85-D329-49D1-AE9B-B45A5944E0D9}"/>
              </a:ext>
            </a:extLst>
          </p:cNvPr>
          <p:cNvSpPr txBox="1"/>
          <p:nvPr/>
        </p:nvSpPr>
        <p:spPr>
          <a:xfrm>
            <a:off x="2224849" y="2810776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일자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5D6B18A1-B73B-4429-99AB-F2A59F4C753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21042" y="280346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8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6F139B-2335-4DC6-91C3-79D432AD382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발주일자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납기일자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마감일자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C4902C8-7D85-4B89-8C87-4D795CFAF36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00EA8C-1558-44D2-A19A-A04E783CB616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C51F68-E9F7-49C7-BD90-9A24404A9153}"/>
              </a:ext>
            </a:extLst>
          </p:cNvPr>
          <p:cNvSpPr/>
          <p:nvPr/>
        </p:nvSpPr>
        <p:spPr>
          <a:xfrm>
            <a:off x="5686474" y="2407401"/>
            <a:ext cx="230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발주예정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발주처리중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발주마감</a:t>
            </a:r>
            <a:endParaRPr lang="ko-KR" altLang="en-US" sz="900"/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3F28EF58-45D5-4348-8804-A2AE31C268B3}"/>
              </a:ext>
            </a:extLst>
          </p:cNvPr>
          <p:cNvSpPr/>
          <p:nvPr/>
        </p:nvSpPr>
        <p:spPr>
          <a:xfrm>
            <a:off x="8755765" y="6438001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리포트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75FBD921-B967-48ED-8C49-D9559E3694CE}"/>
              </a:ext>
            </a:extLst>
          </p:cNvPr>
          <p:cNvSpPr/>
          <p:nvPr/>
        </p:nvSpPr>
        <p:spPr>
          <a:xfrm>
            <a:off x="9517936" y="642639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46620A-1A6E-4DB4-80E0-774F6025F046}"/>
              </a:ext>
            </a:extLst>
          </p:cNvPr>
          <p:cNvGrpSpPr/>
          <p:nvPr/>
        </p:nvGrpSpPr>
        <p:grpSpPr>
          <a:xfrm>
            <a:off x="594877" y="2503613"/>
            <a:ext cx="3015811" cy="3607256"/>
            <a:chOff x="2971135" y="2054933"/>
            <a:chExt cx="3708417" cy="443794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CC9918A-6D44-4DD1-9196-8525401D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971135" y="2054933"/>
              <a:ext cx="3708417" cy="4437942"/>
            </a:xfrm>
            <a:prstGeom prst="rect">
              <a:avLst/>
            </a:prstGeom>
          </p:spPr>
        </p:pic>
        <p:sp>
          <p:nvSpPr>
            <p:cNvPr id="94" name="Button">
              <a:extLst>
                <a:ext uri="{FF2B5EF4-FFF2-40B4-BE49-F238E27FC236}">
                  <a16:creationId xmlns:a16="http://schemas.microsoft.com/office/drawing/2014/main" id="{C066DE5E-87A3-4DEC-A083-9C20D4516D5D}"/>
                </a:ext>
              </a:extLst>
            </p:cNvPr>
            <p:cNvSpPr/>
            <p:nvPr/>
          </p:nvSpPr>
          <p:spPr>
            <a:xfrm>
              <a:off x="4157290" y="6037988"/>
              <a:ext cx="720000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발주서출력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40F551-14C3-492E-9008-4FEBF1464A16}"/>
                </a:ext>
              </a:extLst>
            </p:cNvPr>
            <p:cNvSpPr/>
            <p:nvPr/>
          </p:nvSpPr>
          <p:spPr>
            <a:xfrm>
              <a:off x="5622656" y="5023820"/>
              <a:ext cx="858043" cy="447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Button">
              <a:extLst>
                <a:ext uri="{FF2B5EF4-FFF2-40B4-BE49-F238E27FC236}">
                  <a16:creationId xmlns:a16="http://schemas.microsoft.com/office/drawing/2014/main" id="{4840A40E-3551-43C0-91FB-0CE7677B4A53}"/>
                </a:ext>
              </a:extLst>
            </p:cNvPr>
            <p:cNvSpPr/>
            <p:nvPr/>
          </p:nvSpPr>
          <p:spPr>
            <a:xfrm>
              <a:off x="4966474" y="6039160"/>
              <a:ext cx="720000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메일전송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091D49-5FE2-4687-90AA-286AE194FEC9}"/>
              </a:ext>
            </a:extLst>
          </p:cNvPr>
          <p:cNvGrpSpPr/>
          <p:nvPr/>
        </p:nvGrpSpPr>
        <p:grpSpPr>
          <a:xfrm>
            <a:off x="3836382" y="3318331"/>
            <a:ext cx="4546260" cy="3596470"/>
            <a:chOff x="6358508" y="3058524"/>
            <a:chExt cx="2838194" cy="3596470"/>
          </a:xfrm>
        </p:grpSpPr>
        <p:sp>
          <p:nvSpPr>
            <p:cNvPr id="98" name="Rounded Panel">
              <a:extLst>
                <a:ext uri="{FF2B5EF4-FFF2-40B4-BE49-F238E27FC236}">
                  <a16:creationId xmlns:a16="http://schemas.microsoft.com/office/drawing/2014/main" id="{20AED424-4392-43DB-9B2A-D69A55458A92}"/>
                </a:ext>
              </a:extLst>
            </p:cNvPr>
            <p:cNvSpPr/>
            <p:nvPr/>
          </p:nvSpPr>
          <p:spPr>
            <a:xfrm>
              <a:off x="6358508" y="3058524"/>
              <a:ext cx="2838194" cy="3596470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9" name="Bar Chart">
              <a:extLst>
                <a:ext uri="{FF2B5EF4-FFF2-40B4-BE49-F238E27FC236}">
                  <a16:creationId xmlns:a16="http://schemas.microsoft.com/office/drawing/2014/main" id="{78221BBC-0794-4325-A4C6-9C0015506B8D}"/>
                </a:ext>
              </a:extLst>
            </p:cNvPr>
            <p:cNvGrpSpPr/>
            <p:nvPr/>
          </p:nvGrpSpPr>
          <p:grpSpPr>
            <a:xfrm>
              <a:off x="6739208" y="3681344"/>
              <a:ext cx="2129583" cy="2651521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00" name="Axis">
                <a:extLst>
                  <a:ext uri="{FF2B5EF4-FFF2-40B4-BE49-F238E27FC236}">
                    <a16:creationId xmlns:a16="http://schemas.microsoft.com/office/drawing/2014/main" id="{406C0A3D-7444-4D8D-B479-CB8F458A55B0}"/>
                  </a:ext>
                </a:extLst>
              </p:cNvPr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Bar 4">
                <a:extLst>
                  <a:ext uri="{FF2B5EF4-FFF2-40B4-BE49-F238E27FC236}">
                    <a16:creationId xmlns:a16="http://schemas.microsoft.com/office/drawing/2014/main" id="{E4954C8A-0003-4BDE-9516-2AA6BC6B9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마감완료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Bar 3">
                <a:extLst>
                  <a:ext uri="{FF2B5EF4-FFF2-40B4-BE49-F238E27FC236}">
                    <a16:creationId xmlns:a16="http://schemas.microsoft.com/office/drawing/2014/main" id="{026AC7C2-7585-4A5B-99FD-2DB7903E0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반품처리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ar 2">
                <a:extLst>
                  <a:ext uri="{FF2B5EF4-FFF2-40B4-BE49-F238E27FC236}">
                    <a16:creationId xmlns:a16="http://schemas.microsoft.com/office/drawing/2014/main" id="{6C878D33-424F-44BE-B89C-11DEFBEDB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입고처리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Bar 1">
                <a:extLst>
                  <a:ext uri="{FF2B5EF4-FFF2-40B4-BE49-F238E27FC236}">
                    <a16:creationId xmlns:a16="http://schemas.microsoft.com/office/drawing/2014/main" id="{B1848B39-4251-423C-B308-63B3E11E6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구매발주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7" name="Button">
            <a:extLst>
              <a:ext uri="{FF2B5EF4-FFF2-40B4-BE49-F238E27FC236}">
                <a16:creationId xmlns:a16="http://schemas.microsoft.com/office/drawing/2014/main" id="{F194B1F9-A10D-4581-B36C-97AD5459BE44}"/>
              </a:ext>
            </a:extLst>
          </p:cNvPr>
          <p:cNvSpPr/>
          <p:nvPr/>
        </p:nvSpPr>
        <p:spPr>
          <a:xfrm>
            <a:off x="9475765" y="290597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7123DE6-D40F-4638-91BB-5857B4A2DD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04669" y="2798404"/>
            <a:ext cx="1080000" cy="241200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A27079F2-A29E-46F8-BCC2-BD4F72CBA145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2018-02-01</a:t>
              </a:r>
            </a:p>
          </p:txBody>
        </p:sp>
        <p:sp>
          <p:nvSpPr>
            <p:cNvPr id="110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A6EE5C2-7F60-4A9D-8452-200E7745EA2B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95609CB3-43DD-416E-8680-E38B8BC4505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928669" y="2798404"/>
            <a:ext cx="1080000" cy="241200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45D74F74-C689-497D-A801-63E5BC9D4D6D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2018-03-20</a:t>
              </a:r>
            </a:p>
          </p:txBody>
        </p:sp>
        <p:sp>
          <p:nvSpPr>
            <p:cNvPr id="11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800C0A-ECBF-4E42-B146-67A962DA259A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86A9-1BC9-4570-832B-5E0594AE0CDD}"/>
              </a:ext>
            </a:extLst>
          </p:cNvPr>
          <p:cNvSpPr/>
          <p:nvPr/>
        </p:nvSpPr>
        <p:spPr>
          <a:xfrm>
            <a:off x="4458954" y="3527425"/>
            <a:ext cx="657735" cy="27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건수</a:t>
            </a:r>
          </a:p>
        </p:txBody>
      </p:sp>
    </p:spTree>
    <p:extLst>
      <p:ext uri="{BB962C8B-B14F-4D97-AF65-F5344CB8AC3E}">
        <p14:creationId xmlns:p14="http://schemas.microsoft.com/office/powerpoint/2010/main" val="404114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3DEE-84F7-4407-AE39-5EB3464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발주관리시스템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CF1184-04C0-42F2-B96E-097B19CC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30512"/>
            <a:ext cx="10389207" cy="56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85243"/>
          <a:stretch/>
        </p:blipFill>
        <p:spPr>
          <a:xfrm>
            <a:off x="1049044" y="1386390"/>
            <a:ext cx="10093911" cy="304298"/>
          </a:xfrm>
          <a:prstGeom prst="rect">
            <a:avLst/>
          </a:prstGeom>
        </p:spPr>
      </p:pic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65623-13F4-42ED-9588-46C9A95785A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5624"/>
          <a:stretch/>
        </p:blipFill>
        <p:spPr>
          <a:xfrm>
            <a:off x="1039282" y="1740401"/>
            <a:ext cx="957732" cy="15219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7421BFF-6E1E-4156-B8A6-7CE9D2DE81C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6600"/>
          <a:stretch/>
        </p:blipFill>
        <p:spPr>
          <a:xfrm>
            <a:off x="1997014" y="3281323"/>
            <a:ext cx="8749206" cy="261879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5CA6192-B810-4CBE-A2AA-FA4DF3CEFFD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84798"/>
          <a:stretch/>
        </p:blipFill>
        <p:spPr>
          <a:xfrm>
            <a:off x="2034466" y="2844382"/>
            <a:ext cx="8749206" cy="542375"/>
          </a:xfrm>
          <a:prstGeom prst="rect">
            <a:avLst/>
          </a:prstGeom>
        </p:spPr>
      </p:pic>
      <p:sp>
        <p:nvSpPr>
          <p:cNvPr id="56" name="Button">
            <a:extLst>
              <a:ext uri="{FF2B5EF4-FFF2-40B4-BE49-F238E27FC236}">
                <a16:creationId xmlns:a16="http://schemas.microsoft.com/office/drawing/2014/main" id="{9C007D9A-3684-4ADA-9700-5D94AD89B221}"/>
              </a:ext>
            </a:extLst>
          </p:cNvPr>
          <p:cNvSpPr/>
          <p:nvPr/>
        </p:nvSpPr>
        <p:spPr>
          <a:xfrm>
            <a:off x="10334178" y="6230950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신규발주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C71C6D23-1F5F-4B25-8413-72DED3CD30E8}"/>
              </a:ext>
            </a:extLst>
          </p:cNvPr>
          <p:cNvSpPr/>
          <p:nvPr/>
        </p:nvSpPr>
        <p:spPr>
          <a:xfrm>
            <a:off x="9517936" y="6230950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F510EBE-CD07-47CD-8F74-009F658155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802522"/>
            <a:ext cx="9019712" cy="1033664"/>
            <a:chOff x="595688" y="1184134"/>
            <a:chExt cx="1828800" cy="1778597"/>
          </a:xfrm>
        </p:grpSpPr>
        <p:sp>
          <p:nvSpPr>
            <p:cNvPr id="6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1B888C-5AF2-415D-A192-9DF746BFDF0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4246E70-53B8-4946-BED7-F7447DBE30C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9BB1E6-962C-4AD8-8A00-828468107DB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0067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7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00B095A-9E80-4E25-A030-5083B24DEA1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데스크탑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노트북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서버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92FA0D3-E94B-4D86-8E23-3042BF505B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0428D8B-00EF-44F4-B61B-0B6084DE8208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Label">
            <a:extLst>
              <a:ext uri="{FF2B5EF4-FFF2-40B4-BE49-F238E27FC236}">
                <a16:creationId xmlns:a16="http://schemas.microsoft.com/office/drawing/2014/main" id="{36E7FABA-3BB5-4C51-8A57-9AC6002200F6}"/>
              </a:ext>
            </a:extLst>
          </p:cNvPr>
          <p:cNvSpPr txBox="1"/>
          <p:nvPr/>
        </p:nvSpPr>
        <p:spPr>
          <a:xfrm>
            <a:off x="2223121" y="2075772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 Box">
            <a:extLst>
              <a:ext uri="{FF2B5EF4-FFF2-40B4-BE49-F238E27FC236}">
                <a16:creationId xmlns:a16="http://schemas.microsoft.com/office/drawing/2014/main" id="{16163681-27A5-4A9A-B58A-E08F40352C7A}"/>
              </a:ext>
            </a:extLst>
          </p:cNvPr>
          <p:cNvSpPr/>
          <p:nvPr/>
        </p:nvSpPr>
        <p:spPr>
          <a:xfrm>
            <a:off x="5687227" y="2084340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Label">
            <a:extLst>
              <a:ext uri="{FF2B5EF4-FFF2-40B4-BE49-F238E27FC236}">
                <a16:creationId xmlns:a16="http://schemas.microsoft.com/office/drawing/2014/main" id="{F654B37B-3696-4B07-8439-B64E6DF6E18D}"/>
              </a:ext>
            </a:extLst>
          </p:cNvPr>
          <p:cNvSpPr txBox="1"/>
          <p:nvPr/>
        </p:nvSpPr>
        <p:spPr>
          <a:xfrm>
            <a:off x="2223121" y="250067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 고리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A37C71C-4DCD-42BF-91BF-9C54B93F86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07779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7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8A3757-B92E-42F4-BF8B-7C890627F23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품목명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21D9647-3555-4562-B427-266E7B32590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26BF318-D2FD-4500-B841-0ED7A902F059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99A4F09-77D6-4584-80AE-6D23FFADF7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696469" y="2501364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8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D57ABB5-BE1B-4858-AB73-C18B8BE7389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(CPU/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메인보드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케이스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0D95F2-B2C2-49C4-BFBA-8AA2318B69B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D263FB0-170F-4EF3-9B58-40693E02D2A6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Button">
            <a:extLst>
              <a:ext uri="{FF2B5EF4-FFF2-40B4-BE49-F238E27FC236}">
                <a16:creationId xmlns:a16="http://schemas.microsoft.com/office/drawing/2014/main" id="{2039851F-C257-4A2C-A358-862AA5C78623}"/>
              </a:ext>
            </a:extLst>
          </p:cNvPr>
          <p:cNvSpPr/>
          <p:nvPr/>
        </p:nvSpPr>
        <p:spPr>
          <a:xfrm>
            <a:off x="10248297" y="2548643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16B63C-346A-485A-9B5B-B81CB80CCDFE}"/>
              </a:ext>
            </a:extLst>
          </p:cNvPr>
          <p:cNvSpPr/>
          <p:nvPr/>
        </p:nvSpPr>
        <p:spPr>
          <a:xfrm>
            <a:off x="3000299" y="413410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15639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A2EB-7AFF-401D-8200-19A3DF9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B22C0-BC23-4136-BE11-59454621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910"/>
            <a:ext cx="10237090" cy="55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4EF8A-3AB9-4E57-AF7D-92034F1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대시보드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56D0C6-7085-423C-A0BE-9A18C376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4" y="2530874"/>
            <a:ext cx="6766449" cy="40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4EF8A-3AB9-4E57-AF7D-92034F1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5B4B92-2A12-4FAA-A237-59A82A1E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0" y="1656453"/>
            <a:ext cx="7013359" cy="483642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DFFC64-BF81-4197-8BE7-332CE313D268}"/>
              </a:ext>
            </a:extLst>
          </p:cNvPr>
          <p:cNvSpPr/>
          <p:nvPr/>
        </p:nvSpPr>
        <p:spPr>
          <a:xfrm>
            <a:off x="2281312" y="1594487"/>
            <a:ext cx="7013359" cy="4744169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40407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B6467-1557-42E9-A3FF-7040D21E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C002F-F187-4FF8-B1D7-2B092EB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66712"/>
            <a:ext cx="9486900" cy="61245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26BDFD5-9D05-4C37-9E73-EF95598125D3}"/>
              </a:ext>
            </a:extLst>
          </p:cNvPr>
          <p:cNvSpPr/>
          <p:nvPr/>
        </p:nvSpPr>
        <p:spPr>
          <a:xfrm>
            <a:off x="2059371" y="1354789"/>
            <a:ext cx="7013359" cy="4744169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31096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85243"/>
          <a:stretch/>
        </p:blipFill>
        <p:spPr>
          <a:xfrm>
            <a:off x="1047316" y="1583617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900180"/>
            <a:ext cx="9019712" cy="1033664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323E77A-63C2-493D-9E76-026EFC5C0FF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3346" r="90868"/>
          <a:stretch/>
        </p:blipFill>
        <p:spPr>
          <a:xfrm>
            <a:off x="1047316" y="1977289"/>
            <a:ext cx="921799" cy="1786819"/>
          </a:xfrm>
          <a:prstGeom prst="rect">
            <a:avLst/>
          </a:prstGeom>
        </p:spPr>
      </p:pic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98328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데스크탑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노트북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서버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3121" y="217343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7227" y="2181998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3121" y="2598328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 고리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17545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품목제목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9F52E7E-BF2F-4A49-AC80-CF00499A6C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696469" y="259902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1FD453-B9B1-498A-944F-3297BD88837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(CPU/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메인보드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케이스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E3E1D94-117B-46D0-B7D1-3904F682C6A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613A0A-2E54-4E68-8062-878A587B7AD2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조달관리시스템</a:t>
            </a:r>
            <a:r>
              <a:rPr lang="en-US" altLang="ko-KR"/>
              <a:t>(</a:t>
            </a:r>
            <a:r>
              <a:rPr lang="ko-KR" altLang="en-US"/>
              <a:t>품목관리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50207A29-3E84-4D1F-9CEF-E5EE469CF9FA}"/>
              </a:ext>
            </a:extLst>
          </p:cNvPr>
          <p:cNvSpPr/>
          <p:nvPr/>
        </p:nvSpPr>
        <p:spPr>
          <a:xfrm>
            <a:off x="10248297" y="2646301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A5F64844-D3E3-4343-9693-7E58399202EF}"/>
              </a:ext>
            </a:extLst>
          </p:cNvPr>
          <p:cNvSpPr/>
          <p:nvPr/>
        </p:nvSpPr>
        <p:spPr>
          <a:xfrm>
            <a:off x="9528297" y="4973617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4971342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654A69-FCA8-4058-AB6C-CD2DD2B5E8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4466" y="3027152"/>
            <a:ext cx="9019712" cy="1794214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72F399F-6CD7-4DB5-BB14-8AD6CB6BFFF0}"/>
              </a:ext>
            </a:extLst>
          </p:cNvPr>
          <p:cNvSpPr/>
          <p:nvPr/>
        </p:nvSpPr>
        <p:spPr>
          <a:xfrm>
            <a:off x="3020964" y="380847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2F787B7-1C9F-4B38-B6B0-7C69ACB09B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8337" y="5359500"/>
            <a:ext cx="7954641" cy="1285875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F921B83-88C2-4B64-B885-42347C2D29DE}"/>
              </a:ext>
            </a:extLst>
          </p:cNvPr>
          <p:cNvSpPr/>
          <p:nvPr/>
        </p:nvSpPr>
        <p:spPr>
          <a:xfrm>
            <a:off x="1118338" y="5359500"/>
            <a:ext cx="8034540" cy="1387529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41BF63-57C0-4953-A618-D4C72BD80F6E}"/>
              </a:ext>
            </a:extLst>
          </p:cNvPr>
          <p:cNvCxnSpPr/>
          <p:nvPr/>
        </p:nvCxnSpPr>
        <p:spPr>
          <a:xfrm flipV="1">
            <a:off x="8407153" y="4305670"/>
            <a:ext cx="1730897" cy="1757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3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631D-DED7-4C5F-B715-BC41A12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조달관리시스템</a:t>
            </a:r>
            <a:r>
              <a:rPr lang="en-US" altLang="ko-KR"/>
              <a:t>(</a:t>
            </a:r>
            <a:r>
              <a:rPr lang="ko-KR" altLang="en-US"/>
              <a:t>품목관리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D6DD55-26CD-4A62-B125-3DC764C8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9209"/>
            <a:ext cx="10258887" cy="55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5243"/>
          <a:stretch/>
        </p:blipFill>
        <p:spPr>
          <a:xfrm>
            <a:off x="1047316" y="1583617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900180"/>
            <a:ext cx="9019712" cy="1033664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323E77A-63C2-493D-9E76-026EFC5C0FF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3346" r="90868"/>
          <a:stretch/>
        </p:blipFill>
        <p:spPr>
          <a:xfrm>
            <a:off x="1047316" y="1977289"/>
            <a:ext cx="921799" cy="1786819"/>
          </a:xfrm>
          <a:prstGeom prst="rect">
            <a:avLst/>
          </a:prstGeom>
        </p:spPr>
      </p:pic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98328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계약등록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계약발주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계약완료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3121" y="217343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7227" y="2181998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3121" y="2598328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계약 상태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17545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계약제목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협력업체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조달관리시스템</a:t>
            </a:r>
            <a:r>
              <a:rPr lang="en-US" altLang="ko-KR"/>
              <a:t>(</a:t>
            </a:r>
            <a:r>
              <a:rPr lang="ko-KR" altLang="en-US"/>
              <a:t>계약관리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50207A29-3E84-4D1F-9CEF-E5EE469CF9FA}"/>
              </a:ext>
            </a:extLst>
          </p:cNvPr>
          <p:cNvSpPr/>
          <p:nvPr/>
        </p:nvSpPr>
        <p:spPr>
          <a:xfrm>
            <a:off x="10249349" y="2642098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A5F64844-D3E3-4343-9693-7E58399202EF}"/>
              </a:ext>
            </a:extLst>
          </p:cNvPr>
          <p:cNvSpPr/>
          <p:nvPr/>
        </p:nvSpPr>
        <p:spPr>
          <a:xfrm>
            <a:off x="9528297" y="4973617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4971342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654A69-FCA8-4058-AB6C-CD2DD2B5E8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4466" y="3027152"/>
            <a:ext cx="9019712" cy="17942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A092B74-73FF-45D4-8F43-35CF3613FCA0}"/>
              </a:ext>
            </a:extLst>
          </p:cNvPr>
          <p:cNvSpPr/>
          <p:nvPr/>
        </p:nvSpPr>
        <p:spPr>
          <a:xfrm>
            <a:off x="2996953" y="3684185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</p:spTree>
    <p:extLst>
      <p:ext uri="{BB962C8B-B14F-4D97-AF65-F5344CB8AC3E}">
        <p14:creationId xmlns:p14="http://schemas.microsoft.com/office/powerpoint/2010/main" val="3703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14E9-1DB3-44AA-B6FB-2AF5B388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조달관리시스템</a:t>
            </a:r>
            <a:r>
              <a:rPr lang="en-US" altLang="ko-KR"/>
              <a:t>(</a:t>
            </a:r>
            <a:r>
              <a:rPr lang="ko-KR" altLang="en-US"/>
              <a:t>계약관리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900FC-D458-442C-B96C-7541D0D1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651"/>
            <a:ext cx="10371623" cy="5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096405-DB19-4BBE-82DB-D1038B87706A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F5FD0A-6BBC-4378-A7AE-EEFF20F5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9" y="1601149"/>
            <a:ext cx="10478675" cy="3123955"/>
          </a:xfrm>
          <a:prstGeom prst="rect">
            <a:avLst/>
          </a:prstGeom>
          <a:ln>
            <a:solidFill>
              <a:srgbClr val="01C9C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E9F5F3-6F2C-4508-96E8-72A4A0B28CFE}"/>
              </a:ext>
            </a:extLst>
          </p:cNvPr>
          <p:cNvSpPr txBox="1"/>
          <p:nvPr/>
        </p:nvSpPr>
        <p:spPr>
          <a:xfrm>
            <a:off x="8381959" y="1633901"/>
            <a:ext cx="29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44546A"/>
                </a:solidFill>
              </a:rPr>
              <a:t>http://m-it.iptime.org:4080/contract/contractList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2FB865-6672-4D61-9DB1-22A366DA0956}"/>
              </a:ext>
            </a:extLst>
          </p:cNvPr>
          <p:cNvSpPr/>
          <p:nvPr/>
        </p:nvSpPr>
        <p:spPr>
          <a:xfrm>
            <a:off x="202008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34653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236</Words>
  <Application>Microsoft Office PowerPoint</Application>
  <PresentationFormat>와이드스크린</PresentationFormat>
  <Paragraphs>74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Segoe UI</vt:lpstr>
      <vt:lpstr>맑은 고딕</vt:lpstr>
      <vt:lpstr>Office 테마</vt:lpstr>
      <vt:lpstr>1. 로그인, 회원가입에 필요한 정보</vt:lpstr>
      <vt:lpstr>2. 메인(대시보드)</vt:lpstr>
      <vt:lpstr>PowerPoint 프레젠테이션</vt:lpstr>
      <vt:lpstr>PowerPoint 프레젠테이션</vt:lpstr>
      <vt:lpstr>3. 조달관리시스템(품목관리)</vt:lpstr>
      <vt:lpstr>3. 조달관리시스템(품목관리)</vt:lpstr>
      <vt:lpstr>3. 조달관리시스템(계약관리)</vt:lpstr>
      <vt:lpstr>3. 조달관리시스템(계약관리)</vt:lpstr>
      <vt:lpstr>PowerPoint 프레젠테이션</vt:lpstr>
      <vt:lpstr>PowerPoint 프레젠테이션</vt:lpstr>
      <vt:lpstr>PowerPoint 프레젠테이션</vt:lpstr>
      <vt:lpstr>4. 발주관리시스템</vt:lpstr>
      <vt:lpstr>4. 발주관리시스템</vt:lpstr>
      <vt:lpstr>5. 자재관리시스템</vt:lpstr>
      <vt:lpstr>5. 자재관리시스템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조달관리시스템(품목관리)</dc:title>
  <dc:creator>정 지훈</dc:creator>
  <cp:lastModifiedBy>정 지훈</cp:lastModifiedBy>
  <cp:revision>9</cp:revision>
  <dcterms:created xsi:type="dcterms:W3CDTF">2022-10-11T05:44:53Z</dcterms:created>
  <dcterms:modified xsi:type="dcterms:W3CDTF">2022-10-14T08:53:22Z</dcterms:modified>
</cp:coreProperties>
</file>