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84" r:id="rId3"/>
    <p:sldId id="256" r:id="rId4"/>
    <p:sldId id="281" r:id="rId5"/>
    <p:sldId id="287" r:id="rId6"/>
    <p:sldId id="257" r:id="rId7"/>
    <p:sldId id="282" r:id="rId8"/>
    <p:sldId id="288" r:id="rId9"/>
    <p:sldId id="258" r:id="rId10"/>
    <p:sldId id="280" r:id="rId11"/>
    <p:sldId id="289" r:id="rId12"/>
    <p:sldId id="290" r:id="rId13"/>
    <p:sldId id="259" r:id="rId14"/>
    <p:sldId id="283" r:id="rId15"/>
    <p:sldId id="291" r:id="rId16"/>
    <p:sldId id="2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5CCB5-6AC6-4583-8003-D9C583C340B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137C6-7C24-4C3F-B0E9-CD969F516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137C6-7C24-4C3F-B0E9-CD969F516B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5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137C6-7C24-4C3F-B0E9-CD969F516B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9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80F0D-9027-4895-BAAD-E63A3D03E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743A7-BD50-41FB-AE20-2C02316A3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CB152-A4D5-4FDC-94A2-7602FCF3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5849-B782-4F09-AD93-72C288AF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07B-21B7-4C0D-A95C-EDD4D2B9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1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B1DB-194A-404A-AB10-09149DA6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95E8F-C0D3-4A6D-A793-65201E76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ACE62-3E89-486F-AE76-EA2CBD81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3D86E-2AAB-4856-94D0-115E734E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8EEB5-93DC-4F4A-84CC-61FC1177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5FB07C-2B51-46AB-A111-5821B7DD6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C87F0-8759-4F0D-AA9C-801DE194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035D0-30FF-4044-A8B8-98D60890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52B4A-3B3D-460D-8CB7-3109D9EF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2C14-9AF5-4C77-9D42-5362DF73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8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8163F-BD55-4C59-AFD1-AB40FA0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BABA4-C0C2-43D3-8C8B-7D81E7C1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04D63-4019-4C8F-BFC6-91F738D6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28098-D1E7-4AE3-82BD-D1040F3C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F77A4-BC8B-4144-8CF1-83A89A12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A65E-F5E0-4455-B6C9-0F5FF9B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21EF6-903F-48B6-94F8-0A879CD9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E6F91-9DA0-43CF-9BE7-E392708C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4F222-E544-4E2E-8EF5-1B0785A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BA043-C4AF-46EF-B1C8-090279DD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15F8-8F17-41E3-9A9D-D32A7E43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28810-CE68-45EE-B378-2BC94479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132C5-E196-4B1C-AADB-2479D4E7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B7171-31CD-4E95-95C0-C8252A31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D177D-69ED-488B-A222-2CC155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3CBAB-5288-4DCA-84C4-36A33430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6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01CFC-A71F-4A01-9A7A-B1ACAB78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56FBF-AC12-43D5-A432-140EEA85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0B6EF-5751-4448-9AF4-A9724305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742D06-5F60-48B3-8AF7-07B464AFF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EBE9EA-A241-454C-AB6D-BE3E2B13D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6C8FE3-A919-40B6-AB7C-F8CCC713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F30B3-06E1-4BDA-AFD0-BB2010C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5BA92-A82F-490D-B6D5-9EC3405C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6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F4852-5F6B-426A-A53D-290521F9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502A4-F910-486F-923F-726CB990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A19AF9-99EC-4E57-818A-ECDAEFC6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80E6-BC37-4B72-A0F0-A3898F3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3A387F-2203-416B-A321-FC15695A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F9905-2E2D-426E-AB7B-2F9A2E46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BC91C-206F-45CD-94CC-0D44B65F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0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CCD-3C3C-43F6-ACB1-3E0FEE56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15E0B-A965-4E2A-9AA0-D71E6963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410E0A-A489-498F-96AC-496B6816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AD19D-A90E-41DA-8ECD-E6AD0F5A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06BAB-8B52-45CC-8B42-9EC634DF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74C45-FA05-4C93-BAB3-2B072953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7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40B7D-AACC-4A84-9F7D-DAEED017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A814A-2B22-4789-A8E4-366B016D6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CC9D9-09D9-4713-9F3B-20AA4F3F8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C7D35-A5AE-4B67-AF84-CCAC6928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42EED-95BD-447B-B252-2E7D3F30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2074F-0EAF-40E5-B3CC-7908CD52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3C4014-FDEC-4506-94DE-B6FA207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D19BF-C4ED-4E10-A09E-39E3B1FA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E49D2-369E-4A27-B213-ABC8238F3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C31D-0AB8-4ED9-8BD6-557C32EC0D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96B1A-E71D-48E1-A155-E83437435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69E76-7A19-474B-9B7F-3AC3391F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6AC5-48A5-4BE8-B47B-DDE49A5A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22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9.png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image" Target="../media/image23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mailto:user100@zerock.or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18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17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16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4EF8A-3AB9-4E57-AF7D-92034F17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메인</a:t>
            </a:r>
            <a:r>
              <a:rPr lang="en-US" altLang="ko-KR"/>
              <a:t>(</a:t>
            </a:r>
            <a:r>
              <a:rPr lang="ko-KR" altLang="en-US"/>
              <a:t>대시보드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DE665-81E8-4A8B-B042-8F782E94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1" y="1481677"/>
            <a:ext cx="9120326" cy="4940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30EFC-C532-4BF5-8F9D-FC8A845A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412" y="905275"/>
            <a:ext cx="2190750" cy="2466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392AF9-6C7F-4DA6-8568-69ED582DE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28"/>
          <a:stretch/>
        </p:blipFill>
        <p:spPr>
          <a:xfrm>
            <a:off x="9834238" y="2571750"/>
            <a:ext cx="2235923" cy="1714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9AF0A3-9426-47F2-8EB7-264B2F6DC0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0" t="3413" r="2003" b="3963"/>
          <a:stretch/>
        </p:blipFill>
        <p:spPr>
          <a:xfrm>
            <a:off x="7907273" y="4488802"/>
            <a:ext cx="4162888" cy="156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3DEE-84F7-4407-AE39-5EB3464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발주관리</a:t>
            </a:r>
            <a:r>
              <a:rPr lang="en-US" altLang="ko-KR"/>
              <a:t>&gt;</a:t>
            </a:r>
            <a:r>
              <a:rPr lang="ko-KR" altLang="en-US"/>
              <a:t>발주관리</a:t>
            </a:r>
            <a:r>
              <a:rPr lang="en-US" altLang="ko-KR"/>
              <a:t>(</a:t>
            </a:r>
            <a:r>
              <a:rPr lang="ko-KR" altLang="en-US"/>
              <a:t>목록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6E8BC-EE84-475A-AF1B-837CD3D2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262"/>
            <a:ext cx="9720000" cy="52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2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3DEE-84F7-4407-AE39-5EB3464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발주관리</a:t>
            </a:r>
            <a:r>
              <a:rPr lang="en-US" altLang="ko-KR"/>
              <a:t>&gt;</a:t>
            </a:r>
            <a:r>
              <a:rPr lang="ko-KR" altLang="en-US"/>
              <a:t>발주관리</a:t>
            </a:r>
            <a:r>
              <a:rPr lang="en-US" altLang="ko-KR"/>
              <a:t>(</a:t>
            </a:r>
            <a:r>
              <a:rPr lang="ko-KR" altLang="en-US"/>
              <a:t>등록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4FFE4D-5CB8-4EBE-A888-D0427159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3049"/>
            <a:ext cx="9720000" cy="52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8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3DEE-84F7-4407-AE39-5EB3464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발주관리</a:t>
            </a:r>
            <a:r>
              <a:rPr lang="en-US" altLang="ko-KR"/>
              <a:t>&gt;</a:t>
            </a:r>
            <a:r>
              <a:rPr lang="ko-KR" altLang="en-US"/>
              <a:t>발주관리</a:t>
            </a:r>
            <a:r>
              <a:rPr lang="en-US" altLang="ko-KR"/>
              <a:t>&gt;(</a:t>
            </a:r>
            <a:r>
              <a:rPr lang="ko-KR" altLang="en-US"/>
              <a:t>보기</a:t>
            </a:r>
            <a:r>
              <a:rPr lang="en-US" altLang="ko-KR"/>
              <a:t>&gt;</a:t>
            </a:r>
            <a:r>
              <a:rPr lang="ko-KR" altLang="en-US"/>
              <a:t>검수</a:t>
            </a:r>
            <a:r>
              <a:rPr lang="en-US" altLang="ko-KR"/>
              <a:t>/</a:t>
            </a:r>
            <a:r>
              <a:rPr lang="ko-KR" altLang="en-US"/>
              <a:t>반품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0A6AF-1A4B-4950-AC4D-84969244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10" y="1991064"/>
            <a:ext cx="6741439" cy="40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6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5FC52C-AF71-4112-AE9F-00426E759C6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85243"/>
          <a:stretch/>
        </p:blipFill>
        <p:spPr>
          <a:xfrm>
            <a:off x="1049044" y="1386390"/>
            <a:ext cx="10093911" cy="304298"/>
          </a:xfrm>
          <a:prstGeom prst="rect">
            <a:avLst/>
          </a:prstGeom>
        </p:spPr>
      </p:pic>
      <p:sp>
        <p:nvSpPr>
          <p:cNvPr id="38" name="제목 37">
            <a:extLst>
              <a:ext uri="{FF2B5EF4-FFF2-40B4-BE49-F238E27FC236}">
                <a16:creationId xmlns:a16="http://schemas.microsoft.com/office/drawing/2014/main" id="{6FED8338-33DC-4FB4-8012-4750F5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자재관리</a:t>
            </a:r>
            <a:r>
              <a:rPr lang="en-US" altLang="ko-KR"/>
              <a:t>&gt;</a:t>
            </a:r>
            <a:r>
              <a:rPr lang="ko-KR" altLang="en-US"/>
              <a:t>자재관리</a:t>
            </a:r>
            <a:r>
              <a:rPr lang="en-US" altLang="ko-KR"/>
              <a:t>(</a:t>
            </a:r>
            <a:r>
              <a:rPr lang="ko-KR" altLang="en-US"/>
              <a:t>계획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65623-13F4-42ED-9588-46C9A95785A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5624"/>
          <a:stretch/>
        </p:blipFill>
        <p:spPr>
          <a:xfrm>
            <a:off x="1039282" y="1740401"/>
            <a:ext cx="957732" cy="152191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7421BFF-6E1E-4156-B8A6-7CE9D2DE81C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26600"/>
          <a:stretch/>
        </p:blipFill>
        <p:spPr>
          <a:xfrm>
            <a:off x="1997014" y="3281323"/>
            <a:ext cx="8749206" cy="261879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5CA6192-B810-4CBE-A2AA-FA4DF3CEFFD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84798"/>
          <a:stretch/>
        </p:blipFill>
        <p:spPr>
          <a:xfrm>
            <a:off x="2034466" y="2844382"/>
            <a:ext cx="8749206" cy="542375"/>
          </a:xfrm>
          <a:prstGeom prst="rect">
            <a:avLst/>
          </a:prstGeom>
        </p:spPr>
      </p:pic>
      <p:sp>
        <p:nvSpPr>
          <p:cNvPr id="56" name="Button">
            <a:extLst>
              <a:ext uri="{FF2B5EF4-FFF2-40B4-BE49-F238E27FC236}">
                <a16:creationId xmlns:a16="http://schemas.microsoft.com/office/drawing/2014/main" id="{9C007D9A-3684-4ADA-9700-5D94AD89B221}"/>
              </a:ext>
            </a:extLst>
          </p:cNvPr>
          <p:cNvSpPr/>
          <p:nvPr/>
        </p:nvSpPr>
        <p:spPr>
          <a:xfrm>
            <a:off x="10334178" y="6230950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신규발주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C71C6D23-1F5F-4B25-8413-72DED3CD30E8}"/>
              </a:ext>
            </a:extLst>
          </p:cNvPr>
          <p:cNvSpPr/>
          <p:nvPr/>
        </p:nvSpPr>
        <p:spPr>
          <a:xfrm>
            <a:off x="9517936" y="6230950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F510EBE-CD07-47CD-8F74-009F658155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4466" y="1802522"/>
            <a:ext cx="9019712" cy="1033664"/>
            <a:chOff x="595688" y="1184134"/>
            <a:chExt cx="1828800" cy="1778597"/>
          </a:xfrm>
        </p:grpSpPr>
        <p:sp>
          <p:nvSpPr>
            <p:cNvPr id="6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71B888C-5AF2-415D-A192-9DF746BFDF0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4246E70-53B8-4946-BED7-F7447DBE30CD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9BB1E6-962C-4AD8-8A00-828468107DB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6928" y="2500670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7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00B095A-9E80-4E25-A030-5083B24DEA1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대분류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데스크탑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노트북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서버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92FA0D3-E94B-4D86-8E23-3042BF505BF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0428D8B-00EF-44F4-B61B-0B6084DE8208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Label">
            <a:extLst>
              <a:ext uri="{FF2B5EF4-FFF2-40B4-BE49-F238E27FC236}">
                <a16:creationId xmlns:a16="http://schemas.microsoft.com/office/drawing/2014/main" id="{36E7FABA-3BB5-4C51-8A57-9AC6002200F6}"/>
              </a:ext>
            </a:extLst>
          </p:cNvPr>
          <p:cNvSpPr txBox="1"/>
          <p:nvPr/>
        </p:nvSpPr>
        <p:spPr>
          <a:xfrm>
            <a:off x="2223121" y="2075772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 Box">
            <a:extLst>
              <a:ext uri="{FF2B5EF4-FFF2-40B4-BE49-F238E27FC236}">
                <a16:creationId xmlns:a16="http://schemas.microsoft.com/office/drawing/2014/main" id="{16163681-27A5-4A9A-B58A-E08F40352C7A}"/>
              </a:ext>
            </a:extLst>
          </p:cNvPr>
          <p:cNvSpPr/>
          <p:nvPr/>
        </p:nvSpPr>
        <p:spPr>
          <a:xfrm>
            <a:off x="5687227" y="2084340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Label">
            <a:extLst>
              <a:ext uri="{FF2B5EF4-FFF2-40B4-BE49-F238E27FC236}">
                <a16:creationId xmlns:a16="http://schemas.microsoft.com/office/drawing/2014/main" id="{F654B37B-3696-4B07-8439-B64E6DF6E18D}"/>
              </a:ext>
            </a:extLst>
          </p:cNvPr>
          <p:cNvSpPr txBox="1"/>
          <p:nvPr/>
        </p:nvSpPr>
        <p:spPr>
          <a:xfrm>
            <a:off x="2223121" y="2500670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 고리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FA37C71C-4DCD-42BF-91BF-9C54B93F86C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6928" y="2077792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7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68A3757-B92E-42F4-BF8B-7C890627F23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품목코드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품목명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품목내용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21D9647-3555-4562-B427-266E7B32590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26BF318-D2FD-4500-B841-0ED7A902F059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F99A4F09-77D6-4584-80AE-6D23FFADF7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696469" y="2501364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8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D57ABB5-BE1B-4858-AB73-C18B8BE7389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중분류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(CPU/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메인보드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파워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케이스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0D95F2-B2C2-49C4-BFBA-8AA2318B69B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D263FB0-170F-4EF3-9B58-40693E02D2A6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Button">
            <a:extLst>
              <a:ext uri="{FF2B5EF4-FFF2-40B4-BE49-F238E27FC236}">
                <a16:creationId xmlns:a16="http://schemas.microsoft.com/office/drawing/2014/main" id="{2039851F-C257-4A2C-A358-862AA5C78623}"/>
              </a:ext>
            </a:extLst>
          </p:cNvPr>
          <p:cNvSpPr/>
          <p:nvPr/>
        </p:nvSpPr>
        <p:spPr>
          <a:xfrm>
            <a:off x="10248297" y="2548643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16B63C-346A-485A-9B5B-B81CB80CCDFE}"/>
              </a:ext>
            </a:extLst>
          </p:cNvPr>
          <p:cNvSpPr/>
          <p:nvPr/>
        </p:nvSpPr>
        <p:spPr>
          <a:xfrm>
            <a:off x="3000299" y="4134102"/>
            <a:ext cx="6877637" cy="674751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</p:spTree>
    <p:extLst>
      <p:ext uri="{BB962C8B-B14F-4D97-AF65-F5344CB8AC3E}">
        <p14:creationId xmlns:p14="http://schemas.microsoft.com/office/powerpoint/2010/main" val="156395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A2EB-7AFF-401D-8200-19A3DF9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자재관리</a:t>
            </a:r>
            <a:r>
              <a:rPr lang="en-US" altLang="ko-KR"/>
              <a:t>&gt;</a:t>
            </a:r>
            <a:r>
              <a:rPr lang="ko-KR" altLang="en-US"/>
              <a:t>자재입고</a:t>
            </a:r>
            <a:r>
              <a:rPr lang="en-US" altLang="ko-KR"/>
              <a:t>(</a:t>
            </a:r>
            <a:r>
              <a:rPr lang="ko-KR" altLang="en-US"/>
              <a:t>입고</a:t>
            </a:r>
            <a:r>
              <a:rPr lang="en-US" altLang="ko-KR"/>
              <a:t>/</a:t>
            </a:r>
            <a:r>
              <a:rPr lang="ko-KR" altLang="en-US"/>
              <a:t>목록</a:t>
            </a:r>
            <a:r>
              <a:rPr lang="en-US" altLang="ko-KR"/>
              <a:t>/</a:t>
            </a:r>
            <a:r>
              <a:rPr lang="ko-KR" altLang="en-US"/>
              <a:t>명세서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47A17F-F4A1-4574-86DA-BF5619CC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36" y="1485283"/>
            <a:ext cx="9720000" cy="526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DD3FEC-406A-43CC-8746-819E0B37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75" y="1485283"/>
            <a:ext cx="2039207" cy="27589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7E89F-6F8F-4277-BA0A-4542D7D51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892" y="2685619"/>
            <a:ext cx="4176970" cy="28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1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A2EB-7AFF-401D-8200-19A3DF9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자재관리</a:t>
            </a:r>
            <a:r>
              <a:rPr lang="en-US" altLang="ko-KR"/>
              <a:t>&gt;</a:t>
            </a:r>
            <a:r>
              <a:rPr lang="ko-KR" altLang="en-US"/>
              <a:t>자재출고</a:t>
            </a:r>
            <a:r>
              <a:rPr lang="en-US" altLang="ko-KR"/>
              <a:t>(</a:t>
            </a:r>
            <a:r>
              <a:rPr lang="ko-KR" altLang="en-US"/>
              <a:t>상세보기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0AB5B9-57CF-4950-811B-9A520C70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937"/>
            <a:ext cx="9720000" cy="52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A2EB-7AFF-401D-8200-19A3DF9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자재관리</a:t>
            </a:r>
            <a:r>
              <a:rPr lang="en-US" altLang="ko-KR"/>
              <a:t>&gt;</a:t>
            </a:r>
            <a:r>
              <a:rPr lang="ko-KR" altLang="en-US"/>
              <a:t>자재출고</a:t>
            </a:r>
            <a:r>
              <a:rPr lang="en-US" altLang="ko-KR"/>
              <a:t>(</a:t>
            </a:r>
            <a:r>
              <a:rPr lang="ko-KR" altLang="en-US"/>
              <a:t>출고</a:t>
            </a:r>
            <a:r>
              <a:rPr lang="en-US" altLang="ko-KR"/>
              <a:t>/</a:t>
            </a:r>
            <a:r>
              <a:rPr lang="ko-KR" altLang="en-US"/>
              <a:t>마감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877D8-6BFF-4EB7-99E0-4BB6333C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8651"/>
            <a:ext cx="9720000" cy="526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E7AC89-24E2-4C1F-A03A-696F227D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335" y="195905"/>
            <a:ext cx="2355265" cy="35089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78A1D3-6116-4AEF-81A6-EECCA7772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622" y="3971752"/>
            <a:ext cx="3271978" cy="9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3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BAA9D-ABD8-4BD0-9540-FBFF9A51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로그인</a:t>
            </a:r>
            <a:r>
              <a:rPr lang="en-US" altLang="ko-KR"/>
              <a:t>(</a:t>
            </a:r>
            <a:r>
              <a:rPr lang="ko-KR" altLang="en-US"/>
              <a:t>계정 및 권한 설정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BF521-E6AA-470A-818B-DE4676EE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0" y="1375616"/>
            <a:ext cx="8029401" cy="43492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186D49-C94B-43D7-B814-5E332621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2" y="4389985"/>
            <a:ext cx="8831461" cy="20370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F593FD-7BDD-4B16-8C99-28F5E064B019}"/>
              </a:ext>
            </a:extLst>
          </p:cNvPr>
          <p:cNvSpPr/>
          <p:nvPr/>
        </p:nvSpPr>
        <p:spPr>
          <a:xfrm>
            <a:off x="8980096" y="1372465"/>
            <a:ext cx="3016022" cy="10955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/>
              <a:t>관리자 </a:t>
            </a:r>
            <a:r>
              <a:rPr lang="en-US" altLang="ko-KR" sz="1400"/>
              <a:t>: </a:t>
            </a:r>
            <a:r>
              <a:rPr lang="en-US" altLang="ko-KR" sz="1400">
                <a:hlinkClick r:id="rId4"/>
              </a:rPr>
              <a:t>user100@zerock.org</a:t>
            </a:r>
            <a:endParaRPr lang="en-US" altLang="ko-KR" sz="1400"/>
          </a:p>
          <a:p>
            <a:r>
              <a:rPr lang="ko-KR" altLang="en-US" sz="1400"/>
              <a:t>자재담당자 </a:t>
            </a:r>
            <a:r>
              <a:rPr lang="en-US" altLang="ko-KR" sz="1400"/>
              <a:t>: </a:t>
            </a:r>
            <a:r>
              <a:rPr lang="en-US" altLang="ko-KR" sz="1400">
                <a:hlinkClick r:id="rId4"/>
              </a:rPr>
              <a:t>user99@zerock.org</a:t>
            </a:r>
            <a:endParaRPr lang="en-US" altLang="ko-KR" sz="1400"/>
          </a:p>
          <a:p>
            <a:r>
              <a:rPr lang="ko-KR" altLang="en-US" sz="1400"/>
              <a:t>발주담당자 </a:t>
            </a:r>
            <a:r>
              <a:rPr lang="en-US" altLang="ko-KR" sz="1400"/>
              <a:t>: </a:t>
            </a:r>
            <a:r>
              <a:rPr lang="en-US" altLang="ko-KR" sz="1400">
                <a:hlinkClick r:id="rId4"/>
              </a:rPr>
              <a:t>user98@zerock.org</a:t>
            </a:r>
            <a:endParaRPr lang="en-US" altLang="ko-KR" sz="1400"/>
          </a:p>
          <a:p>
            <a:r>
              <a:rPr lang="ko-KR" altLang="en-US" sz="1400"/>
              <a:t>조달담당자 </a:t>
            </a:r>
            <a:r>
              <a:rPr lang="en-US" altLang="ko-KR" sz="1400"/>
              <a:t>: </a:t>
            </a:r>
            <a:r>
              <a:rPr lang="en-US" altLang="ko-KR" sz="1400">
                <a:hlinkClick r:id="rId4"/>
              </a:rPr>
              <a:t>user97@zerock.org</a:t>
            </a:r>
            <a:endParaRPr lang="ko-KR" altLang="en-US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9D4ACC-C1F4-4134-8398-A99C67C3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8855" y="2912654"/>
            <a:ext cx="2085975" cy="3629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364D19-95A1-4F0C-B987-D2409C7CA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343" y="2824162"/>
            <a:ext cx="4343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5FC52C-AF71-4112-AE9F-00426E759C6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85243"/>
          <a:stretch/>
        </p:blipFill>
        <p:spPr>
          <a:xfrm>
            <a:off x="1047316" y="1583617"/>
            <a:ext cx="10093911" cy="304298"/>
          </a:xfrm>
          <a:prstGeom prst="rect">
            <a:avLst/>
          </a:prstGeom>
        </p:spPr>
      </p:pic>
      <p:grpSp>
        <p:nvGrpSpPr>
          <p:cNvPr id="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20BC947-3577-4F54-9180-9CE0642171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4466" y="1900180"/>
            <a:ext cx="9019712" cy="1033664"/>
            <a:chOff x="595688" y="1184134"/>
            <a:chExt cx="1828800" cy="1778597"/>
          </a:xfrm>
        </p:grpSpPr>
        <p:sp>
          <p:nvSpPr>
            <p:cNvPr id="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1D8F5CD-D2DE-4CF5-9439-6A94CE61707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DA76E-9C57-4272-A9C7-57DCBA255558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323E77A-63C2-493D-9E76-026EFC5C0FF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3346" r="90868"/>
          <a:stretch/>
        </p:blipFill>
        <p:spPr>
          <a:xfrm>
            <a:off x="1047316" y="1977289"/>
            <a:ext cx="921799" cy="1786819"/>
          </a:xfrm>
          <a:prstGeom prst="rect">
            <a:avLst/>
          </a:prstGeom>
        </p:spPr>
      </p:pic>
      <p:grpSp>
        <p:nvGrpSpPr>
          <p:cNvPr id="1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5974502-CC04-470A-8812-57E407E4228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6928" y="2598328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C9B15F7-4853-423C-A9FF-C6E4F9B9941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대분류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데스크탑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노트북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서버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7239AC-FD47-4208-BB0E-DA6021B77A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8F0459C-4AEB-4AA4-B22A-53CD05D73667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Label">
            <a:extLst>
              <a:ext uri="{FF2B5EF4-FFF2-40B4-BE49-F238E27FC236}">
                <a16:creationId xmlns:a16="http://schemas.microsoft.com/office/drawing/2014/main" id="{896924BE-0BFB-4A2B-A91F-5668F9A42FBA}"/>
              </a:ext>
            </a:extLst>
          </p:cNvPr>
          <p:cNvSpPr txBox="1"/>
          <p:nvPr/>
        </p:nvSpPr>
        <p:spPr>
          <a:xfrm>
            <a:off x="2223121" y="2173430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>
            <a:extLst>
              <a:ext uri="{FF2B5EF4-FFF2-40B4-BE49-F238E27FC236}">
                <a16:creationId xmlns:a16="http://schemas.microsoft.com/office/drawing/2014/main" id="{1CAEDC5D-6C91-4090-985F-80ADB4FE8766}"/>
              </a:ext>
            </a:extLst>
          </p:cNvPr>
          <p:cNvSpPr/>
          <p:nvPr/>
        </p:nvSpPr>
        <p:spPr>
          <a:xfrm>
            <a:off x="5687227" y="2181998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abel">
            <a:extLst>
              <a:ext uri="{FF2B5EF4-FFF2-40B4-BE49-F238E27FC236}">
                <a16:creationId xmlns:a16="http://schemas.microsoft.com/office/drawing/2014/main" id="{DCD14B92-14A2-4FCA-8FD9-A7636D27F62F}"/>
              </a:ext>
            </a:extLst>
          </p:cNvPr>
          <p:cNvSpPr txBox="1"/>
          <p:nvPr/>
        </p:nvSpPr>
        <p:spPr>
          <a:xfrm>
            <a:off x="2223121" y="2598328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 고리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7B4C94B-2044-44E8-BD3B-57A39F030F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6928" y="2175450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B48E19-DC52-4AF2-A653-0D782F3A1F4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품목코드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품목제목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품목내용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7FDC4B-E909-46C0-84C4-6FB3AC80898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97D3B7-1CD3-4733-BA98-35AE8A99578E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E9F52E7E-BF2F-4A49-AC80-CF00499A6C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696469" y="2599022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4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1FD453-B9B1-498A-944F-3297BD88837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중분류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(CPU/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메인보드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파워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케이스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E3E1D94-117B-46D0-B7D1-3904F682C6A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613A0A-2E54-4E68-8062-878A587B7AD2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제목 37">
            <a:extLst>
              <a:ext uri="{FF2B5EF4-FFF2-40B4-BE49-F238E27FC236}">
                <a16:creationId xmlns:a16="http://schemas.microsoft.com/office/drawing/2014/main" id="{6FED8338-33DC-4FB4-8012-4750F5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</a:t>
            </a:r>
            <a:r>
              <a:rPr lang="en-US" altLang="ko-KR"/>
              <a:t>&gt;</a:t>
            </a:r>
            <a:r>
              <a:rPr lang="ko-KR" altLang="en-US"/>
              <a:t>품목관리</a:t>
            </a:r>
            <a:r>
              <a:rPr lang="en-US" altLang="ko-KR"/>
              <a:t>(</a:t>
            </a:r>
            <a:r>
              <a:rPr lang="ko-KR" altLang="en-US"/>
              <a:t>계획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50207A29-3E84-4D1F-9CEF-E5EE469CF9FA}"/>
              </a:ext>
            </a:extLst>
          </p:cNvPr>
          <p:cNvSpPr/>
          <p:nvPr/>
        </p:nvSpPr>
        <p:spPr>
          <a:xfrm>
            <a:off x="10248297" y="2646301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A5F64844-D3E3-4343-9693-7E58399202EF}"/>
              </a:ext>
            </a:extLst>
          </p:cNvPr>
          <p:cNvSpPr/>
          <p:nvPr/>
        </p:nvSpPr>
        <p:spPr>
          <a:xfrm>
            <a:off x="9528297" y="4973617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18ECAAA1-CB90-4922-A996-511027480316}"/>
              </a:ext>
            </a:extLst>
          </p:cNvPr>
          <p:cNvSpPr/>
          <p:nvPr/>
        </p:nvSpPr>
        <p:spPr>
          <a:xfrm>
            <a:off x="10334178" y="4971342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654A69-FCA8-4058-AB6C-CD2DD2B5E8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34466" y="3027152"/>
            <a:ext cx="9019712" cy="1794214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72F399F-6CD7-4DB5-BB14-8AD6CB6BFFF0}"/>
              </a:ext>
            </a:extLst>
          </p:cNvPr>
          <p:cNvSpPr/>
          <p:nvPr/>
        </p:nvSpPr>
        <p:spPr>
          <a:xfrm>
            <a:off x="3020964" y="3808472"/>
            <a:ext cx="6877637" cy="674751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변경예정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2F787B7-1C9F-4B38-B6B0-7C69ACB09BE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8337" y="5359500"/>
            <a:ext cx="7954641" cy="1285875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F921B83-88C2-4B64-B885-42347C2D29DE}"/>
              </a:ext>
            </a:extLst>
          </p:cNvPr>
          <p:cNvSpPr/>
          <p:nvPr/>
        </p:nvSpPr>
        <p:spPr>
          <a:xfrm>
            <a:off x="1118338" y="5359500"/>
            <a:ext cx="8034540" cy="1387529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참고용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241BF63-57C0-4953-A618-D4C72BD80F6E}"/>
              </a:ext>
            </a:extLst>
          </p:cNvPr>
          <p:cNvCxnSpPr/>
          <p:nvPr/>
        </p:nvCxnSpPr>
        <p:spPr>
          <a:xfrm flipV="1">
            <a:off x="8407153" y="4305670"/>
            <a:ext cx="1730897" cy="1757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3631D-DED7-4C5F-B715-BC41A12E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</a:t>
            </a:r>
            <a:r>
              <a:rPr lang="en-US" altLang="ko-KR"/>
              <a:t>&gt;</a:t>
            </a:r>
            <a:r>
              <a:rPr lang="ko-KR" altLang="en-US"/>
              <a:t>품목관리</a:t>
            </a:r>
            <a:r>
              <a:rPr lang="en-US" altLang="ko-KR"/>
              <a:t>(</a:t>
            </a:r>
            <a:r>
              <a:rPr lang="ko-KR" altLang="en-US"/>
              <a:t>목록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0FD626-E67F-4978-B44C-F14043D8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354"/>
            <a:ext cx="9720000" cy="52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3631D-DED7-4C5F-B715-BC41A12E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</a:t>
            </a:r>
            <a:r>
              <a:rPr lang="en-US" altLang="ko-KR"/>
              <a:t>&gt;</a:t>
            </a:r>
            <a:r>
              <a:rPr lang="ko-KR" altLang="en-US"/>
              <a:t>품목관리</a:t>
            </a:r>
            <a:r>
              <a:rPr lang="en-US" altLang="ko-KR"/>
              <a:t>(</a:t>
            </a:r>
            <a:r>
              <a:rPr lang="ko-KR" altLang="en-US"/>
              <a:t>등록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5EAD6D-2EEC-414C-BA65-0AAA94AB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017"/>
            <a:ext cx="9720000" cy="52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5FC52C-AF71-4112-AE9F-00426E759C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85243"/>
          <a:stretch/>
        </p:blipFill>
        <p:spPr>
          <a:xfrm>
            <a:off x="1047316" y="1583617"/>
            <a:ext cx="10093911" cy="304298"/>
          </a:xfrm>
          <a:prstGeom prst="rect">
            <a:avLst/>
          </a:prstGeom>
        </p:spPr>
      </p:pic>
      <p:grpSp>
        <p:nvGrpSpPr>
          <p:cNvPr id="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20BC947-3577-4F54-9180-9CE0642171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4466" y="1900180"/>
            <a:ext cx="9019712" cy="1033664"/>
            <a:chOff x="595688" y="1184134"/>
            <a:chExt cx="1828800" cy="1778597"/>
          </a:xfrm>
        </p:grpSpPr>
        <p:sp>
          <p:nvSpPr>
            <p:cNvPr id="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1D8F5CD-D2DE-4CF5-9439-6A94CE61707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DA76E-9C57-4272-A9C7-57DCBA25555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323E77A-63C2-493D-9E76-026EFC5C0FF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3346" r="90868"/>
          <a:stretch/>
        </p:blipFill>
        <p:spPr>
          <a:xfrm>
            <a:off x="1047316" y="1977289"/>
            <a:ext cx="921799" cy="1786819"/>
          </a:xfrm>
          <a:prstGeom prst="rect">
            <a:avLst/>
          </a:prstGeom>
        </p:spPr>
      </p:pic>
      <p:grpSp>
        <p:nvGrpSpPr>
          <p:cNvPr id="1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5974502-CC04-470A-8812-57E407E4228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6928" y="2598328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C9B15F7-4853-423C-A9FF-C6E4F9B9941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계약등록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계약발주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계약완료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7239AC-FD47-4208-BB0E-DA6021B77A3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8F0459C-4AEB-4AA4-B22A-53CD05D73667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Label">
            <a:extLst>
              <a:ext uri="{FF2B5EF4-FFF2-40B4-BE49-F238E27FC236}">
                <a16:creationId xmlns:a16="http://schemas.microsoft.com/office/drawing/2014/main" id="{896924BE-0BFB-4A2B-A91F-5668F9A42FBA}"/>
              </a:ext>
            </a:extLst>
          </p:cNvPr>
          <p:cNvSpPr txBox="1"/>
          <p:nvPr/>
        </p:nvSpPr>
        <p:spPr>
          <a:xfrm>
            <a:off x="2223121" y="2173430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>
            <a:extLst>
              <a:ext uri="{FF2B5EF4-FFF2-40B4-BE49-F238E27FC236}">
                <a16:creationId xmlns:a16="http://schemas.microsoft.com/office/drawing/2014/main" id="{1CAEDC5D-6C91-4090-985F-80ADB4FE8766}"/>
              </a:ext>
            </a:extLst>
          </p:cNvPr>
          <p:cNvSpPr/>
          <p:nvPr/>
        </p:nvSpPr>
        <p:spPr>
          <a:xfrm>
            <a:off x="5687227" y="2181998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abel">
            <a:extLst>
              <a:ext uri="{FF2B5EF4-FFF2-40B4-BE49-F238E27FC236}">
                <a16:creationId xmlns:a16="http://schemas.microsoft.com/office/drawing/2014/main" id="{DCD14B92-14A2-4FCA-8FD9-A7636D27F62F}"/>
              </a:ext>
            </a:extLst>
          </p:cNvPr>
          <p:cNvSpPr txBox="1"/>
          <p:nvPr/>
        </p:nvSpPr>
        <p:spPr>
          <a:xfrm>
            <a:off x="2223121" y="2598328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계약 상태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7B4C94B-2044-44E8-BD3B-57A39F030F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6928" y="2175450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B48E19-DC52-4AF2-A653-0D782F3A1F4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계약코드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계약제목</a:t>
              </a:r>
              <a:r>
                <a: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협력업체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7FDC4B-E909-46C0-84C4-6FB3AC80898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97D3B7-1CD3-4733-BA98-35AE8A99578E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제목 37">
            <a:extLst>
              <a:ext uri="{FF2B5EF4-FFF2-40B4-BE49-F238E27FC236}">
                <a16:creationId xmlns:a16="http://schemas.microsoft.com/office/drawing/2014/main" id="{6FED8338-33DC-4FB4-8012-4750F5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</a:t>
            </a:r>
            <a:r>
              <a:rPr lang="en-US" altLang="ko-KR"/>
              <a:t>&gt;</a:t>
            </a:r>
            <a:r>
              <a:rPr lang="ko-KR" altLang="en-US"/>
              <a:t>계약관리</a:t>
            </a:r>
            <a:r>
              <a:rPr lang="en-US" altLang="ko-KR"/>
              <a:t>(</a:t>
            </a:r>
            <a:r>
              <a:rPr lang="ko-KR" altLang="en-US"/>
              <a:t>계획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50207A29-3E84-4D1F-9CEF-E5EE469CF9FA}"/>
              </a:ext>
            </a:extLst>
          </p:cNvPr>
          <p:cNvSpPr/>
          <p:nvPr/>
        </p:nvSpPr>
        <p:spPr>
          <a:xfrm>
            <a:off x="10249349" y="2642098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A5F64844-D3E3-4343-9693-7E58399202EF}"/>
              </a:ext>
            </a:extLst>
          </p:cNvPr>
          <p:cNvSpPr/>
          <p:nvPr/>
        </p:nvSpPr>
        <p:spPr>
          <a:xfrm>
            <a:off x="9528297" y="4973617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18ECAAA1-CB90-4922-A996-511027480316}"/>
              </a:ext>
            </a:extLst>
          </p:cNvPr>
          <p:cNvSpPr/>
          <p:nvPr/>
        </p:nvSpPr>
        <p:spPr>
          <a:xfrm>
            <a:off x="10334178" y="4971342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654A69-FCA8-4058-AB6C-CD2DD2B5E8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4466" y="3027152"/>
            <a:ext cx="9019712" cy="179421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A092B74-73FF-45D4-8F43-35CF3613FCA0}"/>
              </a:ext>
            </a:extLst>
          </p:cNvPr>
          <p:cNvSpPr/>
          <p:nvPr/>
        </p:nvSpPr>
        <p:spPr>
          <a:xfrm>
            <a:off x="2996953" y="3684185"/>
            <a:ext cx="6877637" cy="674751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변경예정</a:t>
            </a:r>
          </a:p>
        </p:txBody>
      </p:sp>
    </p:spTree>
    <p:extLst>
      <p:ext uri="{BB962C8B-B14F-4D97-AF65-F5344CB8AC3E}">
        <p14:creationId xmlns:p14="http://schemas.microsoft.com/office/powerpoint/2010/main" val="37037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14E9-1DB3-44AA-B6FB-2AF5B388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</a:t>
            </a:r>
            <a:r>
              <a:rPr lang="en-US" altLang="ko-KR"/>
              <a:t>&gt;</a:t>
            </a:r>
            <a:r>
              <a:rPr lang="ko-KR" altLang="en-US"/>
              <a:t>계약관리</a:t>
            </a:r>
            <a:r>
              <a:rPr lang="en-US" altLang="ko-KR"/>
              <a:t>(</a:t>
            </a:r>
            <a:r>
              <a:rPr lang="ko-KR" altLang="en-US"/>
              <a:t>목록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90147B-DDF7-4E27-B321-ED1C968D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140"/>
            <a:ext cx="9720000" cy="52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6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14E9-1DB3-44AA-B6FB-2AF5B388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조달관리</a:t>
            </a:r>
            <a:r>
              <a:rPr lang="en-US" altLang="ko-KR"/>
              <a:t>&gt;</a:t>
            </a:r>
            <a:r>
              <a:rPr lang="ko-KR" altLang="en-US"/>
              <a:t>계약관리</a:t>
            </a:r>
            <a:r>
              <a:rPr lang="en-US" altLang="ko-KR"/>
              <a:t>(</a:t>
            </a:r>
            <a:r>
              <a:rPr lang="ko-KR" altLang="en-US"/>
              <a:t>등록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BCADB5-D7A1-45E7-8789-BAF7CB9B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384"/>
            <a:ext cx="9720000" cy="52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5FC52C-AF71-4112-AE9F-00426E759C6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85243"/>
          <a:stretch/>
        </p:blipFill>
        <p:spPr>
          <a:xfrm>
            <a:off x="1049044" y="1386390"/>
            <a:ext cx="10093911" cy="304298"/>
          </a:xfrm>
          <a:prstGeom prst="rect">
            <a:avLst/>
          </a:prstGeom>
        </p:spPr>
      </p:pic>
      <p:grpSp>
        <p:nvGrpSpPr>
          <p:cNvPr id="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20BC947-3577-4F54-9180-9CE0642171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36194" y="1702952"/>
            <a:ext cx="9019712" cy="1532219"/>
            <a:chOff x="595688" y="1184134"/>
            <a:chExt cx="1828800" cy="1778597"/>
          </a:xfrm>
        </p:grpSpPr>
        <p:sp>
          <p:nvSpPr>
            <p:cNvPr id="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1D8F5CD-D2DE-4CF5-9439-6A94CE61707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DA76E-9C57-4272-A9C7-57DCBA255558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5974502-CC04-470A-8812-57E407E4228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8656" y="2401101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C9B15F7-4853-423C-A9FF-C6E4F9B994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tx1"/>
                  </a:solidFill>
                </a:rPr>
                <a:t>조달진행</a:t>
              </a:r>
              <a:r>
                <a:rPr lang="en-US" altLang="ko-KR" sz="800">
                  <a:solidFill>
                    <a:schemeClr val="tx1"/>
                  </a:solidFill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</a:rPr>
                <a:t>입고완료</a:t>
              </a:r>
              <a:r>
                <a:rPr lang="en-US" altLang="ko-KR" sz="800">
                  <a:solidFill>
                    <a:schemeClr val="tx1"/>
                  </a:solidFill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</a:rPr>
                <a:t>반품처리</a:t>
              </a:r>
              <a:r>
                <a:rPr lang="en-US" altLang="ko-KR" sz="800">
                  <a:solidFill>
                    <a:schemeClr val="tx1"/>
                  </a:solidFill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</a:rPr>
                <a:t>마감완료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7239AC-FD47-4208-BB0E-DA6021B77A3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8F0459C-4AEB-4AA4-B22A-53CD05D73667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Label">
            <a:extLst>
              <a:ext uri="{FF2B5EF4-FFF2-40B4-BE49-F238E27FC236}">
                <a16:creationId xmlns:a16="http://schemas.microsoft.com/office/drawing/2014/main" id="{896924BE-0BFB-4A2B-A91F-5668F9A42FBA}"/>
              </a:ext>
            </a:extLst>
          </p:cNvPr>
          <p:cNvSpPr txBox="1"/>
          <p:nvPr/>
        </p:nvSpPr>
        <p:spPr>
          <a:xfrm>
            <a:off x="2224849" y="1976203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>
            <a:extLst>
              <a:ext uri="{FF2B5EF4-FFF2-40B4-BE49-F238E27FC236}">
                <a16:creationId xmlns:a16="http://schemas.microsoft.com/office/drawing/2014/main" id="{1CAEDC5D-6C91-4090-985F-80ADB4FE8766}"/>
              </a:ext>
            </a:extLst>
          </p:cNvPr>
          <p:cNvSpPr/>
          <p:nvPr/>
        </p:nvSpPr>
        <p:spPr>
          <a:xfrm>
            <a:off x="5688955" y="1984771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abel">
            <a:extLst>
              <a:ext uri="{FF2B5EF4-FFF2-40B4-BE49-F238E27FC236}">
                <a16:creationId xmlns:a16="http://schemas.microsoft.com/office/drawing/2014/main" id="{DCD14B92-14A2-4FCA-8FD9-A7636D27F62F}"/>
              </a:ext>
            </a:extLst>
          </p:cNvPr>
          <p:cNvSpPr txBox="1"/>
          <p:nvPr/>
        </p:nvSpPr>
        <p:spPr>
          <a:xfrm>
            <a:off x="2224849" y="2401101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 상태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7B4C94B-2044-44E8-BD3B-57A39F030F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8656" y="1978223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B48E19-DC52-4AF2-A653-0D782F3A1F4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발주번호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협력회사명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품목명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담당자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7FDC4B-E909-46C0-84C4-6FB3AC80898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97D3B7-1CD3-4733-BA98-35AE8A99578E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제목 37">
            <a:extLst>
              <a:ext uri="{FF2B5EF4-FFF2-40B4-BE49-F238E27FC236}">
                <a16:creationId xmlns:a16="http://schemas.microsoft.com/office/drawing/2014/main" id="{6FED8338-33DC-4FB4-8012-4750F5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발주관리</a:t>
            </a:r>
            <a:r>
              <a:rPr lang="en-US" altLang="ko-KR"/>
              <a:t>&gt;</a:t>
            </a:r>
            <a:r>
              <a:rPr lang="ko-KR" altLang="en-US"/>
              <a:t>발주관리</a:t>
            </a:r>
            <a:r>
              <a:rPr lang="en-US" altLang="ko-KR"/>
              <a:t>(</a:t>
            </a:r>
            <a:r>
              <a:rPr lang="ko-KR" altLang="en-US"/>
              <a:t>계획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18ECAAA1-CB90-4922-A996-511027480316}"/>
              </a:ext>
            </a:extLst>
          </p:cNvPr>
          <p:cNvSpPr/>
          <p:nvPr/>
        </p:nvSpPr>
        <p:spPr>
          <a:xfrm>
            <a:off x="10334178" y="6426394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신규발주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A092B74-73FF-45D4-8F43-35CF3613FCA0}"/>
              </a:ext>
            </a:extLst>
          </p:cNvPr>
          <p:cNvSpPr/>
          <p:nvPr/>
        </p:nvSpPr>
        <p:spPr>
          <a:xfrm>
            <a:off x="2792766" y="5085642"/>
            <a:ext cx="6877637" cy="674751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변경예정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0B2EF5-3B92-41D6-80AB-14350FBBC94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3478"/>
          <a:stretch/>
        </p:blipFill>
        <p:spPr>
          <a:xfrm>
            <a:off x="1049044" y="1786111"/>
            <a:ext cx="943435" cy="1532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D6ECF6-7B35-4772-A1F4-A739D65F6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31829" b="1"/>
          <a:stretch/>
        </p:blipFill>
        <p:spPr>
          <a:xfrm>
            <a:off x="2046520" y="3361735"/>
            <a:ext cx="9017985" cy="2651522"/>
          </a:xfrm>
          <a:prstGeom prst="rect">
            <a:avLst/>
          </a:prstGeom>
        </p:spPr>
      </p:pic>
      <p:sp>
        <p:nvSpPr>
          <p:cNvPr id="49" name="Label">
            <a:extLst>
              <a:ext uri="{FF2B5EF4-FFF2-40B4-BE49-F238E27FC236}">
                <a16:creationId xmlns:a16="http://schemas.microsoft.com/office/drawing/2014/main" id="{8A8CCF85-D329-49D1-AE9B-B45A5944E0D9}"/>
              </a:ext>
            </a:extLst>
          </p:cNvPr>
          <p:cNvSpPr txBox="1"/>
          <p:nvPr/>
        </p:nvSpPr>
        <p:spPr>
          <a:xfrm>
            <a:off x="2224849" y="2810776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일자 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5D6B18A1-B73B-4429-99AB-F2A59F4C753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21042" y="2803462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8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6F139B-2335-4DC6-91C3-79D432AD382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발주일자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납기일자</a:t>
              </a:r>
              <a:r>
                <a:rPr lang="en-US" altLang="ko-KR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마감일자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C4902C8-7D85-4B89-8C87-4D795CFAF36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D00EA8C-1558-44D2-A19A-A04E783CB616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C51F68-E9F7-49C7-BD90-9A24404A9153}"/>
              </a:ext>
            </a:extLst>
          </p:cNvPr>
          <p:cNvSpPr/>
          <p:nvPr/>
        </p:nvSpPr>
        <p:spPr>
          <a:xfrm>
            <a:off x="5686474" y="2407401"/>
            <a:ext cx="23040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발주예정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발주처리중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발주마감</a:t>
            </a:r>
            <a:endParaRPr lang="ko-KR" altLang="en-US" sz="900"/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3F28EF58-45D5-4348-8804-A2AE31C268B3}"/>
              </a:ext>
            </a:extLst>
          </p:cNvPr>
          <p:cNvSpPr/>
          <p:nvPr/>
        </p:nvSpPr>
        <p:spPr>
          <a:xfrm>
            <a:off x="8755765" y="6438001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리포트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id="{75FBD921-B967-48ED-8C49-D9559E3694CE}"/>
              </a:ext>
            </a:extLst>
          </p:cNvPr>
          <p:cNvSpPr/>
          <p:nvPr/>
        </p:nvSpPr>
        <p:spPr>
          <a:xfrm>
            <a:off x="9517936" y="6426394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46620A-1A6E-4DB4-80E0-774F6025F046}"/>
              </a:ext>
            </a:extLst>
          </p:cNvPr>
          <p:cNvGrpSpPr/>
          <p:nvPr/>
        </p:nvGrpSpPr>
        <p:grpSpPr>
          <a:xfrm>
            <a:off x="594877" y="2503613"/>
            <a:ext cx="3015811" cy="3607256"/>
            <a:chOff x="2971135" y="2054933"/>
            <a:chExt cx="3708417" cy="443794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CC9918A-6D44-4DD1-9196-8525401D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971135" y="2054933"/>
              <a:ext cx="3708417" cy="4437942"/>
            </a:xfrm>
            <a:prstGeom prst="rect">
              <a:avLst/>
            </a:prstGeom>
          </p:spPr>
        </p:pic>
        <p:sp>
          <p:nvSpPr>
            <p:cNvPr id="94" name="Button">
              <a:extLst>
                <a:ext uri="{FF2B5EF4-FFF2-40B4-BE49-F238E27FC236}">
                  <a16:creationId xmlns:a16="http://schemas.microsoft.com/office/drawing/2014/main" id="{C066DE5E-87A3-4DEC-A083-9C20D4516D5D}"/>
                </a:ext>
              </a:extLst>
            </p:cNvPr>
            <p:cNvSpPr/>
            <p:nvPr/>
          </p:nvSpPr>
          <p:spPr>
            <a:xfrm>
              <a:off x="4157290" y="6037988"/>
              <a:ext cx="720000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발주서출력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40F551-14C3-492E-9008-4FEBF1464A16}"/>
                </a:ext>
              </a:extLst>
            </p:cNvPr>
            <p:cNvSpPr/>
            <p:nvPr/>
          </p:nvSpPr>
          <p:spPr>
            <a:xfrm>
              <a:off x="5622656" y="5023820"/>
              <a:ext cx="858043" cy="447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Button">
              <a:extLst>
                <a:ext uri="{FF2B5EF4-FFF2-40B4-BE49-F238E27FC236}">
                  <a16:creationId xmlns:a16="http://schemas.microsoft.com/office/drawing/2014/main" id="{4840A40E-3551-43C0-91FB-0CE7677B4A53}"/>
                </a:ext>
              </a:extLst>
            </p:cNvPr>
            <p:cNvSpPr/>
            <p:nvPr/>
          </p:nvSpPr>
          <p:spPr>
            <a:xfrm>
              <a:off x="4966474" y="6039160"/>
              <a:ext cx="720000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메일전송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091D49-5FE2-4687-90AA-286AE194FEC9}"/>
              </a:ext>
            </a:extLst>
          </p:cNvPr>
          <p:cNvGrpSpPr/>
          <p:nvPr/>
        </p:nvGrpSpPr>
        <p:grpSpPr>
          <a:xfrm>
            <a:off x="3836382" y="3318331"/>
            <a:ext cx="4546260" cy="3596470"/>
            <a:chOff x="6358508" y="3058524"/>
            <a:chExt cx="2838194" cy="3596470"/>
          </a:xfrm>
        </p:grpSpPr>
        <p:sp>
          <p:nvSpPr>
            <p:cNvPr id="98" name="Rounded Panel">
              <a:extLst>
                <a:ext uri="{FF2B5EF4-FFF2-40B4-BE49-F238E27FC236}">
                  <a16:creationId xmlns:a16="http://schemas.microsoft.com/office/drawing/2014/main" id="{20AED424-4392-43DB-9B2A-D69A55458A92}"/>
                </a:ext>
              </a:extLst>
            </p:cNvPr>
            <p:cNvSpPr/>
            <p:nvPr/>
          </p:nvSpPr>
          <p:spPr>
            <a:xfrm>
              <a:off x="6358508" y="3058524"/>
              <a:ext cx="2838194" cy="3596470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9" name="Bar Chart">
              <a:extLst>
                <a:ext uri="{FF2B5EF4-FFF2-40B4-BE49-F238E27FC236}">
                  <a16:creationId xmlns:a16="http://schemas.microsoft.com/office/drawing/2014/main" id="{78221BBC-0794-4325-A4C6-9C0015506B8D}"/>
                </a:ext>
              </a:extLst>
            </p:cNvPr>
            <p:cNvGrpSpPr/>
            <p:nvPr/>
          </p:nvGrpSpPr>
          <p:grpSpPr>
            <a:xfrm>
              <a:off x="6739208" y="3681344"/>
              <a:ext cx="2129583" cy="2651521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00" name="Axis">
                <a:extLst>
                  <a:ext uri="{FF2B5EF4-FFF2-40B4-BE49-F238E27FC236}">
                    <a16:creationId xmlns:a16="http://schemas.microsoft.com/office/drawing/2014/main" id="{406C0A3D-7444-4D8D-B479-CB8F458A55B0}"/>
                  </a:ext>
                </a:extLst>
              </p:cNvPr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Bar 4">
                <a:extLst>
                  <a:ext uri="{FF2B5EF4-FFF2-40B4-BE49-F238E27FC236}">
                    <a16:creationId xmlns:a16="http://schemas.microsoft.com/office/drawing/2014/main" id="{E4954C8A-0003-4BDE-9516-2AA6BC6B9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마감완료</a:t>
                </a:r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Bar 3">
                <a:extLst>
                  <a:ext uri="{FF2B5EF4-FFF2-40B4-BE49-F238E27FC236}">
                    <a16:creationId xmlns:a16="http://schemas.microsoft.com/office/drawing/2014/main" id="{026AC7C2-7585-4A5B-99FD-2DB7903E0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반품처리</a:t>
                </a:r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Bar 2">
                <a:extLst>
                  <a:ext uri="{FF2B5EF4-FFF2-40B4-BE49-F238E27FC236}">
                    <a16:creationId xmlns:a16="http://schemas.microsoft.com/office/drawing/2014/main" id="{6C878D33-424F-44BE-B89C-11DEFBEDB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입고처리</a:t>
                </a:r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Bar 1">
                <a:extLst>
                  <a:ext uri="{FF2B5EF4-FFF2-40B4-BE49-F238E27FC236}">
                    <a16:creationId xmlns:a16="http://schemas.microsoft.com/office/drawing/2014/main" id="{B1848B39-4251-423C-B308-63B3E11E6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구매발주</a:t>
                </a:r>
                <a:endParaRPr lang="en-US" altLang="ko-KR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7" name="Button">
            <a:extLst>
              <a:ext uri="{FF2B5EF4-FFF2-40B4-BE49-F238E27FC236}">
                <a16:creationId xmlns:a16="http://schemas.microsoft.com/office/drawing/2014/main" id="{F194B1F9-A10D-4581-B36C-97AD5459BE44}"/>
              </a:ext>
            </a:extLst>
          </p:cNvPr>
          <p:cNvSpPr/>
          <p:nvPr/>
        </p:nvSpPr>
        <p:spPr>
          <a:xfrm>
            <a:off x="9475765" y="2905974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7123DE6-D40F-4638-91BB-5857B4A2DD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704669" y="2798404"/>
            <a:ext cx="1080000" cy="241200"/>
            <a:chOff x="928688" y="1261242"/>
            <a:chExt cx="1035146" cy="241092"/>
          </a:xfrm>
        </p:grpSpPr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A27079F2-A29E-46F8-BCC2-BD4F72CBA145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2018-02-01</a:t>
              </a:r>
            </a:p>
          </p:txBody>
        </p:sp>
        <p:sp>
          <p:nvSpPr>
            <p:cNvPr id="110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A6EE5C2-7F60-4A9D-8452-200E7745EA2B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774634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95609CB3-43DD-416E-8680-E38B8BC4505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928669" y="2798404"/>
            <a:ext cx="1080000" cy="241200"/>
            <a:chOff x="928688" y="1261242"/>
            <a:chExt cx="1035146" cy="241092"/>
          </a:xfrm>
        </p:grpSpPr>
        <p:sp>
          <p:nvSpPr>
            <p:cNvPr id="112" name="Text Box">
              <a:extLst>
                <a:ext uri="{FF2B5EF4-FFF2-40B4-BE49-F238E27FC236}">
                  <a16:creationId xmlns:a16="http://schemas.microsoft.com/office/drawing/2014/main" id="{45D74F74-C689-497D-A801-63E5BC9D4D6D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2018-03-20</a:t>
              </a:r>
            </a:p>
          </p:txBody>
        </p:sp>
        <p:sp>
          <p:nvSpPr>
            <p:cNvPr id="11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800C0A-ECBF-4E42-B146-67A962DA259A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774633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BA86A9-1BC9-4570-832B-5E0594AE0CDD}"/>
              </a:ext>
            </a:extLst>
          </p:cNvPr>
          <p:cNvSpPr/>
          <p:nvPr/>
        </p:nvSpPr>
        <p:spPr>
          <a:xfrm>
            <a:off x="4458954" y="3527425"/>
            <a:ext cx="657735" cy="27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건수</a:t>
            </a:r>
          </a:p>
        </p:txBody>
      </p:sp>
    </p:spTree>
    <p:extLst>
      <p:ext uri="{BB962C8B-B14F-4D97-AF65-F5344CB8AC3E}">
        <p14:creationId xmlns:p14="http://schemas.microsoft.com/office/powerpoint/2010/main" val="4041140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300</Words>
  <Application>Microsoft Office PowerPoint</Application>
  <PresentationFormat>와이드스크린</PresentationFormat>
  <Paragraphs>76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Segoe UI</vt:lpstr>
      <vt:lpstr>Office 테마</vt:lpstr>
      <vt:lpstr>1. 메인(대시보드)</vt:lpstr>
      <vt:lpstr>2. 로그인(계정 및 권한 설정)</vt:lpstr>
      <vt:lpstr>3. 조달관리&gt;품목관리(계획)</vt:lpstr>
      <vt:lpstr>3. 조달관리&gt;품목관리(목록)</vt:lpstr>
      <vt:lpstr>3. 조달관리&gt;품목관리(등록)</vt:lpstr>
      <vt:lpstr>3. 조달관리&gt;계약관리(계획)</vt:lpstr>
      <vt:lpstr>3. 조달관리&gt;계약관리(목록)</vt:lpstr>
      <vt:lpstr>3. 조달관리&gt;계약관리(등록)</vt:lpstr>
      <vt:lpstr>4. 발주관리&gt;발주관리(계획)</vt:lpstr>
      <vt:lpstr>4. 발주관리&gt;발주관리(목록)</vt:lpstr>
      <vt:lpstr>4. 발주관리&gt;발주관리(등록)</vt:lpstr>
      <vt:lpstr>4. 발주관리&gt;발주관리&gt;(보기&gt;검수/반품)</vt:lpstr>
      <vt:lpstr>5. 자재관리&gt;자재관리(계획)</vt:lpstr>
      <vt:lpstr>5. 자재관리&gt;자재입고(입고/목록/명세서)</vt:lpstr>
      <vt:lpstr>5. 자재관리&gt;자재출고(상세보기)</vt:lpstr>
      <vt:lpstr>5. 자재관리&gt;자재출고(출고/마감)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조달관리시스템(품목관리)</dc:title>
  <dc:creator>정 지훈</dc:creator>
  <cp:lastModifiedBy>정 지훈</cp:lastModifiedBy>
  <cp:revision>10</cp:revision>
  <dcterms:created xsi:type="dcterms:W3CDTF">2022-10-11T05:44:53Z</dcterms:created>
  <dcterms:modified xsi:type="dcterms:W3CDTF">2022-11-04T07:48:00Z</dcterms:modified>
</cp:coreProperties>
</file>