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4" r:id="rId7"/>
    <p:sldId id="265" r:id="rId8"/>
    <p:sldId id="267" r:id="rId9"/>
    <p:sldId id="266" r:id="rId10"/>
    <p:sldId id="26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c8latOZUijE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2013</a:t>
            </a:r>
            <a:r>
              <a:rPr lang="ko-KR" altLang="en-US" dirty="0" smtClean="0"/>
              <a:t>학년도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마이크로프로세서 응용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최종 발표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>
                <a:solidFill>
                  <a:schemeClr val="tx1"/>
                </a:solidFill>
              </a:rPr>
              <a:t>한양대학교 컴퓨터전공 </a:t>
            </a:r>
            <a:r>
              <a:rPr lang="en-US" altLang="ko-KR" dirty="0" smtClean="0">
                <a:solidFill>
                  <a:schemeClr val="tx1"/>
                </a:solidFill>
              </a:rPr>
              <a:t>2012003738 </a:t>
            </a:r>
            <a:r>
              <a:rPr lang="ko-KR" altLang="en-US" dirty="0" smtClean="0">
                <a:solidFill>
                  <a:schemeClr val="tx1"/>
                </a:solidFill>
              </a:rPr>
              <a:t>차정민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동작 개요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214" y="579083"/>
            <a:ext cx="7782942" cy="5556429"/>
          </a:xfrm>
        </p:spPr>
      </p:pic>
      <p:sp>
        <p:nvSpPr>
          <p:cNvPr id="5" name="TextBox 4"/>
          <p:cNvSpPr txBox="1"/>
          <p:nvPr/>
        </p:nvSpPr>
        <p:spPr>
          <a:xfrm>
            <a:off x="1140178" y="2619022"/>
            <a:ext cx="2466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자세한 실행 동작은</a:t>
            </a:r>
            <a:endParaRPr lang="en-US" altLang="ko-KR" dirty="0" smtClean="0"/>
          </a:p>
          <a:p>
            <a:r>
              <a:rPr lang="ko-KR" altLang="en-US" dirty="0" smtClean="0">
                <a:hlinkClick r:id="rId3"/>
              </a:rPr>
              <a:t>동영상</a:t>
            </a:r>
            <a:r>
              <a:rPr lang="ko-KR" altLang="en-US" dirty="0" smtClean="0"/>
              <a:t>을 참고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00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162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텀프로젝트의</a:t>
            </a:r>
            <a:r>
              <a:rPr lang="ko-KR" altLang="en-US" dirty="0" smtClean="0">
                <a:solidFill>
                  <a:schemeClr val="tx1"/>
                </a:solidFill>
              </a:rPr>
              <a:t> 동기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텀프로젝트를</a:t>
            </a:r>
            <a:r>
              <a:rPr lang="ko-KR" altLang="en-US" dirty="0" smtClean="0">
                <a:solidFill>
                  <a:schemeClr val="tx1"/>
                </a:solidFill>
              </a:rPr>
              <a:t> 위해 사용한 모듈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텀프로젝트</a:t>
            </a:r>
            <a:r>
              <a:rPr lang="ko-KR" altLang="en-US" dirty="0" smtClean="0">
                <a:solidFill>
                  <a:schemeClr val="tx1"/>
                </a:solidFill>
              </a:rPr>
              <a:t> 소스 개요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구현에 핵심이 된 함수들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구현 방식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실행 개요 및 동영상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61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2" y="4617154"/>
            <a:ext cx="10443446" cy="1507067"/>
          </a:xfrm>
        </p:spPr>
        <p:txBody>
          <a:bodyPr>
            <a:noAutofit/>
          </a:bodyPr>
          <a:lstStyle/>
          <a:p>
            <a:r>
              <a:rPr lang="ko-KR" altLang="en-US" sz="4200" dirty="0" err="1" smtClean="0"/>
              <a:t>텀프로젝트</a:t>
            </a:r>
            <a:r>
              <a:rPr lang="ko-KR" altLang="en-US" sz="4200" dirty="0" err="1"/>
              <a:t>의</a:t>
            </a:r>
            <a:r>
              <a:rPr lang="ko-KR" altLang="en-US" sz="4200" dirty="0" smtClean="0"/>
              <a:t> 동기</a:t>
            </a:r>
            <a:endParaRPr lang="ko-KR" altLang="en-US" sz="4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sz="3200" b="1" dirty="0" err="1" smtClean="0">
                <a:solidFill>
                  <a:schemeClr val="tx1"/>
                </a:solidFill>
              </a:rPr>
              <a:t>미니언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3200" b="1" dirty="0" err="1" smtClean="0">
                <a:solidFill>
                  <a:schemeClr val="tx1"/>
                </a:solidFill>
              </a:rPr>
              <a:t>러쉬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와 비슷한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게임을 만들자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장애물이 나에게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계속 다가오므로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sz="2800" b="1" u="sng" dirty="0" smtClean="0">
                <a:solidFill>
                  <a:schemeClr val="tx1"/>
                </a:solidFill>
              </a:rPr>
              <a:t>장애물을 </a:t>
            </a:r>
            <a:r>
              <a:rPr lang="ko-KR" altLang="en-US" sz="2800" b="1" i="1" u="sng" dirty="0" smtClean="0">
                <a:solidFill>
                  <a:schemeClr val="tx1"/>
                </a:solidFill>
              </a:rPr>
              <a:t>피하</a:t>
            </a:r>
            <a:r>
              <a:rPr lang="ko-KR" altLang="en-US" sz="2800" b="1" u="sng" dirty="0" smtClean="0">
                <a:solidFill>
                  <a:schemeClr val="tx1"/>
                </a:solidFill>
              </a:rPr>
              <a:t>거나</a:t>
            </a:r>
            <a:r>
              <a:rPr lang="en-US" altLang="ko-KR" sz="2800" b="1" u="sng" dirty="0" smtClean="0">
                <a:solidFill>
                  <a:schemeClr val="tx1"/>
                </a:solidFill>
              </a:rPr>
              <a:t/>
            </a:r>
            <a:br>
              <a:rPr lang="en-US" altLang="ko-KR" sz="2800" b="1" u="sng" dirty="0" smtClean="0">
                <a:solidFill>
                  <a:schemeClr val="tx1"/>
                </a:solidFill>
              </a:rPr>
            </a:br>
            <a:r>
              <a:rPr lang="ko-KR" altLang="en-US" sz="2800" b="1" i="1" u="sng" dirty="0" smtClean="0">
                <a:solidFill>
                  <a:schemeClr val="tx1"/>
                </a:solidFill>
              </a:rPr>
              <a:t>점프</a:t>
            </a:r>
            <a:r>
              <a:rPr lang="ko-KR" altLang="en-US" dirty="0" smtClean="0">
                <a:solidFill>
                  <a:schemeClr val="tx1"/>
                </a:solidFill>
              </a:rPr>
              <a:t>해야 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982" y="664633"/>
            <a:ext cx="2432304" cy="3657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940" y="589845"/>
            <a:ext cx="3158718" cy="393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5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468" y="504767"/>
            <a:ext cx="6863644" cy="5665230"/>
          </a:xfrm>
        </p:spPr>
      </p:pic>
    </p:spTree>
    <p:extLst>
      <p:ext uri="{BB962C8B-B14F-4D97-AF65-F5344CB8AC3E}">
        <p14:creationId xmlns:p14="http://schemas.microsoft.com/office/powerpoint/2010/main" val="424460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텀프로젝트를</a:t>
            </a:r>
            <a:r>
              <a:rPr lang="ko-KR" altLang="en-US" dirty="0" smtClean="0"/>
              <a:t> 위해 사용한 모듈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solidFill>
                  <a:schemeClr val="tx1"/>
                </a:solidFill>
              </a:rPr>
              <a:t>2 Color </a:t>
            </a:r>
            <a:r>
              <a:rPr lang="en-US" altLang="ko-KR" sz="4800" dirty="0" err="1" smtClean="0">
                <a:solidFill>
                  <a:schemeClr val="tx1"/>
                </a:solidFill>
              </a:rPr>
              <a:t>DotMatrix</a:t>
            </a:r>
            <a:endParaRPr lang="en-US" altLang="ko-KR" sz="4800" dirty="0" smtClean="0">
              <a:solidFill>
                <a:schemeClr val="tx1"/>
              </a:solidFill>
            </a:endParaRPr>
          </a:p>
          <a:p>
            <a:r>
              <a:rPr lang="en-US" altLang="ko-KR" sz="4800" dirty="0" smtClean="0">
                <a:solidFill>
                  <a:schemeClr val="tx1"/>
                </a:solidFill>
              </a:rPr>
              <a:t>Push Button</a:t>
            </a:r>
          </a:p>
          <a:p>
            <a:r>
              <a:rPr lang="en-US" altLang="ko-KR" sz="4800" dirty="0" err="1" smtClean="0">
                <a:solidFill>
                  <a:schemeClr val="tx1"/>
                </a:solidFill>
              </a:rPr>
              <a:t>TextLCD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99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개요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990" y="421578"/>
            <a:ext cx="3838454" cy="5418994"/>
          </a:xfrm>
        </p:spPr>
      </p:pic>
      <p:sp>
        <p:nvSpPr>
          <p:cNvPr id="5" name="TextBox 4"/>
          <p:cNvSpPr txBox="1"/>
          <p:nvPr/>
        </p:nvSpPr>
        <p:spPr>
          <a:xfrm>
            <a:off x="7286977" y="558800"/>
            <a:ext cx="463780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main.c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메인 함수가 들어 있는 소스 파일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b="1" dirty="0" err="1" smtClean="0"/>
              <a:t>ReserverdText.c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메뉴 및 </a:t>
            </a:r>
            <a:r>
              <a:rPr lang="en-US" altLang="ko-KR" dirty="0" smtClean="0"/>
              <a:t>instructions </a:t>
            </a:r>
            <a:r>
              <a:rPr lang="ko-KR" altLang="en-US" dirty="0" smtClean="0"/>
              <a:t>등의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기본 내장된 텍스트들을 담은 소스 파일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b="1" dirty="0" err="1" smtClean="0"/>
              <a:t>TextLCD.c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실습 시간 때 사용한 </a:t>
            </a:r>
            <a:r>
              <a:rPr lang="en-US" altLang="ko-KR" dirty="0" err="1" smtClean="0"/>
              <a:t>TextLCD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관련 함수들을 담은 소스 파일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b="1" dirty="0" err="1" smtClean="0"/>
              <a:t>TOUR.c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피에조</a:t>
            </a:r>
            <a:r>
              <a:rPr lang="ko-KR" altLang="en-US" dirty="0" smtClean="0"/>
              <a:t> 모듈을 사용하기 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사용한 라이브러리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46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구현에 핵심이 된 함수들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Void </a:t>
            </a:r>
            <a:r>
              <a:rPr lang="en-US" altLang="ko-KR" b="1" dirty="0" err="1" smtClean="0">
                <a:solidFill>
                  <a:schemeClr val="tx1"/>
                </a:solidFill>
              </a:rPr>
              <a:t>DisplayInMatrix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 rail, 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 y, 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 color, 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 type);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Rail, y</a:t>
            </a:r>
            <a:r>
              <a:rPr lang="ko-KR" altLang="en-US" dirty="0" smtClean="0">
                <a:solidFill>
                  <a:schemeClr val="tx1"/>
                </a:solidFill>
              </a:rPr>
              <a:t>로 위치 조정하고</a:t>
            </a:r>
            <a:r>
              <a:rPr lang="en-US" altLang="ko-KR" dirty="0" smtClean="0">
                <a:solidFill>
                  <a:schemeClr val="tx1"/>
                </a:solidFill>
              </a:rPr>
              <a:t>, color, type</a:t>
            </a:r>
            <a:r>
              <a:rPr lang="ko-KR" altLang="en-US" dirty="0" smtClean="0">
                <a:solidFill>
                  <a:schemeClr val="tx1"/>
                </a:solidFill>
              </a:rPr>
              <a:t>으로 색깔 및 모양 조정해서 출력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어차피 </a:t>
            </a:r>
            <a:r>
              <a:rPr lang="en-US" altLang="ko-KR" dirty="0" smtClean="0">
                <a:solidFill>
                  <a:schemeClr val="tx1"/>
                </a:solidFill>
              </a:rPr>
              <a:t>main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while</a:t>
            </a:r>
            <a:r>
              <a:rPr lang="ko-KR" altLang="en-US" dirty="0" smtClean="0">
                <a:solidFill>
                  <a:schemeClr val="tx1"/>
                </a:solidFill>
              </a:rPr>
              <a:t>문은 매우 빠르므로 순차적인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err="1" smtClean="0">
                <a:solidFill>
                  <a:schemeClr val="tx1"/>
                </a:solidFill>
              </a:rPr>
              <a:t>DisplayInMatrix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함수의 호출로 각각의 장애물 및 나 자신을 객체처럼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표시할 수 있었음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Void </a:t>
            </a:r>
            <a:r>
              <a:rPr lang="en-US" altLang="ko-KR" b="1" dirty="0" err="1" smtClean="0">
                <a:solidFill>
                  <a:schemeClr val="tx1"/>
                </a:solidFill>
              </a:rPr>
              <a:t>DispInteger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 x, 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 y, 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num</a:t>
            </a:r>
            <a:r>
              <a:rPr lang="en-US" altLang="ko-KR" b="1" dirty="0" smtClean="0">
                <a:solidFill>
                  <a:schemeClr val="tx1"/>
                </a:solidFill>
              </a:rPr>
              <a:t>);</a:t>
            </a:r>
          </a:p>
          <a:p>
            <a:pPr lvl="1"/>
            <a:r>
              <a:rPr lang="en-US" altLang="ko-KR" dirty="0" err="1" smtClean="0">
                <a:solidFill>
                  <a:schemeClr val="tx1"/>
                </a:solidFill>
              </a:rPr>
              <a:t>TextLCD</a:t>
            </a:r>
            <a:r>
              <a:rPr lang="ko-KR" altLang="en-US" dirty="0" smtClean="0">
                <a:solidFill>
                  <a:schemeClr val="tx1"/>
                </a:solidFill>
              </a:rPr>
              <a:t>에 정수를 출력하는 함수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</a:rPr>
              <a:t>자리에 맞추어 정수가 표시가 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308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구현에 핵심이 된 함수들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Void </a:t>
            </a:r>
            <a:r>
              <a:rPr lang="en-US" altLang="ko-KR" b="1" dirty="0" err="1">
                <a:solidFill>
                  <a:schemeClr val="tx1"/>
                </a:solidFill>
              </a:rPr>
              <a:t>CreateObstacle</a:t>
            </a:r>
            <a:r>
              <a:rPr lang="en-US" altLang="ko-KR" b="1" dirty="0">
                <a:solidFill>
                  <a:schemeClr val="tx1"/>
                </a:solidFill>
              </a:rPr>
              <a:t>(void);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Void </a:t>
            </a:r>
            <a:r>
              <a:rPr lang="en-US" altLang="ko-KR" b="1" dirty="0" err="1">
                <a:solidFill>
                  <a:schemeClr val="tx1"/>
                </a:solidFill>
              </a:rPr>
              <a:t>KillObstacle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</a:rPr>
              <a:t>int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num</a:t>
            </a:r>
            <a:r>
              <a:rPr lang="en-US" altLang="ko-KR" b="1" dirty="0">
                <a:solidFill>
                  <a:schemeClr val="tx1"/>
                </a:solidFill>
              </a:rPr>
              <a:t>);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장애물은 특정 구조체를 </a:t>
            </a:r>
            <a:r>
              <a:rPr lang="ko-KR" altLang="en-US" dirty="0" smtClean="0">
                <a:solidFill>
                  <a:schemeClr val="tx1"/>
                </a:solidFill>
              </a:rPr>
              <a:t>짜서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그 구조체를 원소로 하는 배열을 선언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그리고 그 배열의 원소들을 살리고 죽이고 하는 방식으로 장애물 생성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876" y="3430330"/>
            <a:ext cx="5283472" cy="31243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695" y="499535"/>
            <a:ext cx="3035456" cy="17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8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인터럽트 구현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타이머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err="1" smtClean="0">
                <a:solidFill>
                  <a:schemeClr val="tx1"/>
                </a:solidFill>
              </a:rPr>
              <a:t>오버플로우</a:t>
            </a:r>
            <a:r>
              <a:rPr lang="ko-KR" altLang="en-US" dirty="0" smtClean="0">
                <a:solidFill>
                  <a:schemeClr val="tx1"/>
                </a:solidFill>
              </a:rPr>
              <a:t> 인터럽트를 이용해서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시간을 측정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세 개의 시간 플래그를 선언하여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특정 시간이 지날 때마다 </a:t>
            </a:r>
            <a:r>
              <a:rPr lang="ko-KR" altLang="en-US" b="1" dirty="0" smtClean="0">
                <a:solidFill>
                  <a:schemeClr val="tx1"/>
                </a:solidFill>
              </a:rPr>
              <a:t>장애물이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한칸씩</a:t>
            </a:r>
            <a:r>
              <a:rPr lang="ko-KR" altLang="en-US" b="1" dirty="0" smtClean="0">
                <a:solidFill>
                  <a:schemeClr val="tx1"/>
                </a:solidFill>
              </a:rPr>
              <a:t> 내려오고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특정 시간이 지날 때마다 </a:t>
            </a:r>
            <a:r>
              <a:rPr lang="ko-KR" altLang="en-US" b="1" dirty="0" smtClean="0">
                <a:solidFill>
                  <a:schemeClr val="tx1"/>
                </a:solidFill>
              </a:rPr>
              <a:t>장애물이 하나씩 생기고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특정 시간이 지날 때마다 </a:t>
            </a:r>
            <a:r>
              <a:rPr lang="ko-KR" altLang="en-US" b="1" dirty="0" smtClean="0">
                <a:solidFill>
                  <a:schemeClr val="tx1"/>
                </a:solidFill>
              </a:rPr>
              <a:t>레벨이 오르게 하였음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187" y="0"/>
            <a:ext cx="31905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21004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111</TotalTime>
  <Words>218</Words>
  <Application>Microsoft Office PowerPoint</Application>
  <PresentationFormat>와이드스크린</PresentationFormat>
  <Paragraphs>46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HY중고딕</vt:lpstr>
      <vt:lpstr>Century Gothic</vt:lpstr>
      <vt:lpstr>Wingdings 3</vt:lpstr>
      <vt:lpstr>슬라이스</vt:lpstr>
      <vt:lpstr>2013학년도 2학기 마이크로프로세서 응용  최종 발표 </vt:lpstr>
      <vt:lpstr>목차</vt:lpstr>
      <vt:lpstr>텀프로젝트의 동기</vt:lpstr>
      <vt:lpstr>PowerPoint 프레젠테이션</vt:lpstr>
      <vt:lpstr>텀프로젝트를 위해 사용한 모듈</vt:lpstr>
      <vt:lpstr>소스 개요</vt:lpstr>
      <vt:lpstr>구현에 핵심이 된 함수들(1)</vt:lpstr>
      <vt:lpstr>구현에 핵심이 된 함수들(2)</vt:lpstr>
      <vt:lpstr>인터럽트 구현 방식</vt:lpstr>
      <vt:lpstr>실행 동작 개요</vt:lpstr>
      <vt:lpstr>감사합니다.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2013학년도 2학기 마이크로프로세서 응용  최종 발표 </dc:title>
  <dc:creator>Microsoft 계정</dc:creator>
  <cp:lastModifiedBy>Microsoft 계정</cp:lastModifiedBy>
  <cp:revision>26</cp:revision>
  <dcterms:created xsi:type="dcterms:W3CDTF">2013-12-14T04:05:21Z</dcterms:created>
  <dcterms:modified xsi:type="dcterms:W3CDTF">2013-12-14T08:25:19Z</dcterms:modified>
</cp:coreProperties>
</file>