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71" r:id="rId1"/>
  </p:sldMasterIdLst>
  <p:notesMasterIdLst>
    <p:notesMasterId r:id="rId2"/>
  </p:notes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914399" y="2386585"/>
            <a:ext cx="10363199" cy="957706"/>
          </a:xfrm>
        </p:spPr>
        <p:txBody>
          <a:bodyPr>
            <a:normAutofit/>
          </a:bodyPr>
          <a:lstStyle>
            <a:lvl1pPr>
              <a:defRPr sz="48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828799" y="3357562"/>
            <a:ext cx="8534399" cy="571504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AB8BF92-4A55-4BCE-8C94-781CB9EAA7D9}" type="datetime1">
              <a:rPr lang="ko-KR" altLang="en-US"/>
              <a:pPr lvl="0">
                <a:defRPr lang="ko-KR" altLang="en-US"/>
              </a:pPr>
              <a:t>2023-01-16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330199" y="2673355"/>
            <a:ext cx="11531599" cy="1470025"/>
          </a:xfrm>
        </p:spPr>
        <p:txBody>
          <a:bodyPr>
            <a:normAutofit/>
          </a:bodyPr>
          <a:lstStyle>
            <a:lvl1pPr>
              <a:defRPr sz="48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 lvl="0">
              <a:defRPr lang="ko-KR" altLang="en-US"/>
            </a:pPr>
            <a:fld id="{88DBF4CC-E0B6-4A8B-97B2-9EB3C98E6B03}" type="datetime1">
              <a:rPr lang="ko-KR" altLang="en-US"/>
              <a:pPr lvl="0">
                <a:defRPr lang="ko-KR" altLang="en-US"/>
              </a:pPr>
              <a:t>2023-01-16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238215" y="500042"/>
            <a:ext cx="9620317" cy="114300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body" sz="quarter" idx="14"/>
          </p:nvPr>
        </p:nvSpPr>
        <p:spPr>
          <a:xfrm>
            <a:off x="1238215" y="2214562"/>
            <a:ext cx="6163199" cy="324000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DDD3BCB-2689-4AB8-9A4D-25F216F80A46}" type="datetime1">
              <a:rPr lang="ko-KR" altLang="en-US"/>
              <a:pPr lvl="0">
                <a:defRPr lang="ko-KR" altLang="en-US"/>
              </a:pPr>
              <a:t>2023-01-16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9563098" y="274638"/>
            <a:ext cx="20192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5E2A901-F605-4DA2-9265-69CA28C85457}" type="datetime1">
              <a:rPr lang="ko-KR" altLang="en-US"/>
              <a:pPr lvl="0">
                <a:defRPr lang="ko-KR" altLang="en-US"/>
              </a:pPr>
              <a:t>2023-01-16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AF2CD08-275D-4FF7-9726-B045882F2C27}" type="datetime1">
              <a:rPr lang="ko-KR" altLang="en-US"/>
              <a:pPr lvl="0">
                <a:defRPr lang="ko-KR" altLang="en-US"/>
              </a:pPr>
              <a:t>2023-01-16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714235E-36E2-4010-95AD-F66F173E1860}" type="datetime1">
              <a:rPr lang="ko-KR" altLang="en-US"/>
              <a:pPr lvl="0">
                <a:defRPr lang="ko-KR" altLang="en-US"/>
              </a:pPr>
              <a:t>2023-01-16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63083" y="4071931"/>
            <a:ext cx="10363199" cy="928705"/>
          </a:xfrm>
        </p:spPr>
        <p:txBody>
          <a:bodyPr anchor="t">
            <a:normAutofit/>
          </a:bodyPr>
          <a:lstStyle>
            <a:lvl1pPr algn="l">
              <a:defRPr sz="4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963083" y="3643314"/>
            <a:ext cx="10363199" cy="42861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B570C3B-E77D-4E54-B80E-63B0666A27C6}" type="datetime1">
              <a:rPr lang="ko-KR" altLang="en-US"/>
              <a:pPr lvl="0">
                <a:defRPr lang="ko-KR" altLang="en-US"/>
              </a:pPr>
              <a:t>2023-01-16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sz="quarter" idx="13"/>
          </p:nvPr>
        </p:nvSpPr>
        <p:spPr>
          <a:xfrm>
            <a:off x="609599" y="1571625"/>
            <a:ext cx="5370285" cy="46434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sz="quarter" idx="14"/>
          </p:nvPr>
        </p:nvSpPr>
        <p:spPr>
          <a:xfrm>
            <a:off x="6212114" y="1571625"/>
            <a:ext cx="5370285" cy="46434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129CBD8-6C6E-4786-8D74-5DF74FD10351}" type="datetime1">
              <a:rPr lang="ko-KR" altLang="en-US"/>
              <a:pPr lvl="0">
                <a:defRPr lang="ko-KR" altLang="en-US"/>
              </a:pPr>
              <a:t>2023-01-16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8762FF1-B80D-491A-9650-EED9A8B60EF6}" type="datetime1">
              <a:rPr lang="ko-KR" altLang="en-US"/>
              <a:pPr lvl="0">
                <a:defRPr lang="ko-KR" altLang="en-US"/>
              </a:pPr>
              <a:t>2023-01-16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 lvl="0">
              <a:defRPr lang="ko-KR" altLang="en-US"/>
            </a:pPr>
            <a:fld id="{51FBE6DB-C0C8-4BBE-9EFF-877F517B5FD9}" type="datetime1">
              <a:rPr lang="ko-KR" altLang="en-US"/>
              <a:pPr lvl="0">
                <a:defRPr lang="ko-KR" altLang="en-US"/>
              </a:pPr>
              <a:t>2023-01-16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4"/>
          </p:nvPr>
        </p:nvSpPr>
        <p:spPr>
          <a:xfrm>
            <a:off x="6196037" y="3984220"/>
            <a:ext cx="5384799" cy="2196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 lvl="0">
              <a:defRPr lang="ko-KR" altLang="en-US"/>
            </a:pPr>
            <a:fld id="{72B603C4-F7DF-4A8C-8D40-4D009117C657}" type="datetime1">
              <a:rPr lang="ko-KR" altLang="en-US"/>
              <a:pPr lvl="0">
                <a:defRPr lang="ko-KR" altLang="en-US"/>
              </a:pPr>
              <a:t>2023-01-16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389717" y="4767942"/>
            <a:ext cx="7315199" cy="566738"/>
          </a:xfrm>
        </p:spPr>
        <p:txBody>
          <a:bodyPr anchor="ctr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4D21B1C-95B6-40CA-AB3D-01287DCDB8FC}" type="datetime1">
              <a:rPr lang="ko-KR" altLang="en-US"/>
              <a:pPr lvl="0">
                <a:defRPr lang="ko-KR" altLang="en-US"/>
              </a:pPr>
              <a:t>2023-01-16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얼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9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05D2FCC2-8659-4510-A71D-689D5E409701}" type="datetime1">
              <a:rPr lang="ko-KR" altLang="en-US"/>
              <a:pPr lvl="0">
                <a:defRPr lang="ko-KR" altLang="en-US"/>
              </a:pPr>
              <a:t>2023-01-16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F28FB93-0A08-4E7D-8E63-9EFA29F1E09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0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SzPct val="80000"/>
        <a:buFont typeface="Wingdings"/>
        <a:buChar char="p"/>
        <a:defRPr sz="24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16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419350" indent="-266700" algn="l" defTabSz="914400" rtl="0" eaLnBrk="1" latinLnBrk="1" hangingPunct="1">
        <a:spcBef>
          <a:spcPct val="20000"/>
        </a:spcBef>
        <a:buFont typeface="Arial"/>
        <a:buChar char="»"/>
        <a:defRPr sz="1600" b="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6pPr>
      <a:lvl7pPr marL="2781300" indent="-266700" algn="l" defTabSz="914400" rtl="0" eaLnBrk="1" latinLnBrk="1" hangingPunct="1">
        <a:spcBef>
          <a:spcPct val="20000"/>
        </a:spcBef>
        <a:buFont typeface="Arial"/>
        <a:buChar char="»"/>
        <a:defRPr sz="16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7pPr>
      <a:lvl8pPr marL="3143250" indent="-276225" algn="l" defTabSz="914400" rtl="0" eaLnBrk="1" latinLnBrk="1" hangingPunct="1">
        <a:spcBef>
          <a:spcPct val="20000"/>
        </a:spcBef>
        <a:buFont typeface="Arial"/>
        <a:buChar char="»"/>
        <a:defRPr sz="16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8pPr>
      <a:lvl9pPr marL="3495675" indent="-266700" algn="l" defTabSz="914400" rtl="0" eaLnBrk="1" latinLnBrk="1" hangingPunct="1">
        <a:spcBef>
          <a:spcPct val="20000"/>
        </a:spcBef>
        <a:buFont typeface="Arial"/>
        <a:buChar char="»"/>
        <a:defRPr sz="16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337765" y="1537882"/>
            <a:ext cx="7507318" cy="1143000"/>
          </a:xfrm>
        </p:spPr>
        <p:txBody>
          <a:bodyPr/>
          <a:lstStyle/>
          <a:p>
            <a:pPr>
              <a:defRPr/>
            </a:pPr>
            <a:r>
              <a:rPr lang="en-US" altLang="ko-KR" sz="6000"/>
              <a:t>W3C </a:t>
            </a:r>
            <a:r>
              <a:rPr lang="ko-KR" altLang="en-US" sz="6000"/>
              <a:t>유효성 검사</a:t>
            </a:r>
            <a:endParaRPr lang="ko-KR" altLang="en-US" sz="6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2063" y="1092040"/>
            <a:ext cx="5855510" cy="3293724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6" name=""/>
          <p:cNvSpPr txBox="1"/>
          <p:nvPr/>
        </p:nvSpPr>
        <p:spPr>
          <a:xfrm>
            <a:off x="462063" y="436392"/>
            <a:ext cx="10518032" cy="44752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400"/>
              <a:t>과제 수행 중 발생한 문제 </a:t>
            </a:r>
            <a:r>
              <a:rPr lang="en-US" altLang="ko-KR" sz="2400"/>
              <a:t>1</a:t>
            </a:r>
            <a:endParaRPr lang="en-US" altLang="ko-KR" sz="2400"/>
          </a:p>
        </p:txBody>
      </p:sp>
      <p:sp>
        <p:nvSpPr>
          <p:cNvPr id="7" name=""/>
          <p:cNvSpPr txBox="1"/>
          <p:nvPr/>
        </p:nvSpPr>
        <p:spPr>
          <a:xfrm>
            <a:off x="462063" y="4705755"/>
            <a:ext cx="10382926" cy="173556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[</a:t>
            </a:r>
            <a:r>
              <a:rPr lang="ko-KR" altLang="en-US"/>
              <a:t>문제점</a:t>
            </a:r>
            <a:r>
              <a:rPr lang="en-US" altLang="ko-KR"/>
              <a:t>]</a:t>
            </a:r>
            <a:endParaRPr lang="en-US" altLang="ko-KR"/>
          </a:p>
          <a:p>
            <a:pPr>
              <a:defRPr/>
            </a:pPr>
            <a:r>
              <a:rPr lang="ko-KR" altLang="en-US"/>
              <a:t> 과제 수행 도중 </a:t>
            </a:r>
            <a:r>
              <a:rPr lang="en-US" altLang="ko-KR"/>
              <a:t>localhost</a:t>
            </a:r>
            <a:r>
              <a:rPr lang="ko-KR" altLang="en-US"/>
              <a:t>에서 </a:t>
            </a:r>
            <a:r>
              <a:rPr lang="en-US" altLang="ko-KR"/>
              <a:t>css/Geoje.css</a:t>
            </a:r>
            <a:r>
              <a:rPr lang="ko-KR" altLang="en-US"/>
              <a:t> 파일을 </a:t>
            </a:r>
            <a:r>
              <a:rPr lang="en-US" altLang="ko-KR"/>
              <a:t>import</a:t>
            </a:r>
            <a:r>
              <a:rPr lang="ko-KR" altLang="en-US"/>
              <a:t>할 수 없는 문제가 발생하였다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[</a:t>
            </a:r>
            <a:r>
              <a:rPr lang="ko-KR" altLang="en-US"/>
              <a:t>해결 방법</a:t>
            </a:r>
            <a:r>
              <a:rPr lang="en-US" altLang="ko-KR"/>
              <a:t>]</a:t>
            </a:r>
            <a:endParaRPr lang="en-US" altLang="ko-KR"/>
          </a:p>
          <a:p>
            <a:pPr>
              <a:defRPr/>
            </a:pPr>
            <a:r>
              <a:rPr lang="ko-KR" altLang="en-US"/>
              <a:t>&lt;link rel="stylesheet" type="text/css" href="css/custom.css?ver=1"&gt; 와 같이 버전 정보를 같이 보내서 웹서버에서 새로운 css파일을 캐시에 로드하여 css파일의 수정된내용이 반영될 수 있도록 하면된다.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462063" y="436392"/>
            <a:ext cx="10518032" cy="44752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400"/>
              <a:t>과제 수행 중 발생한 문제 </a:t>
            </a:r>
            <a:r>
              <a:rPr lang="en-US" altLang="ko-KR" sz="2400"/>
              <a:t>2</a:t>
            </a:r>
            <a:endParaRPr lang="en-US" altLang="ko-KR" sz="2400"/>
          </a:p>
        </p:txBody>
      </p:sp>
      <p:sp>
        <p:nvSpPr>
          <p:cNvPr id="7" name=""/>
          <p:cNvSpPr txBox="1"/>
          <p:nvPr/>
        </p:nvSpPr>
        <p:spPr>
          <a:xfrm>
            <a:off x="462063" y="4705755"/>
            <a:ext cx="10382926" cy="145501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[</a:t>
            </a:r>
            <a:r>
              <a:rPr lang="ko-KR" altLang="en-US"/>
              <a:t>문제점</a:t>
            </a:r>
            <a:r>
              <a:rPr lang="en-US" altLang="ko-KR"/>
              <a:t>]</a:t>
            </a:r>
            <a:endParaRPr lang="en-US" altLang="ko-KR"/>
          </a:p>
          <a:p>
            <a:pPr>
              <a:defRPr/>
            </a:pPr>
            <a:r>
              <a:rPr lang="ko-KR" altLang="en-US"/>
              <a:t> 과제 수행 도중 </a:t>
            </a:r>
            <a:r>
              <a:rPr lang="en-US" altLang="ko-KR"/>
              <a:t>font-weight</a:t>
            </a:r>
            <a:r>
              <a:rPr lang="ko-KR" altLang="en-US"/>
              <a:t> 속성에서 잘못된 값을 입력했다는 오류가 발생했다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[</a:t>
            </a:r>
            <a:r>
              <a:rPr lang="ko-KR" altLang="en-US"/>
              <a:t>해결 방법</a:t>
            </a:r>
            <a:r>
              <a:rPr lang="en-US" altLang="ko-KR"/>
              <a:t>]</a:t>
            </a:r>
            <a:endParaRPr lang="en-US" altLang="ko-KR"/>
          </a:p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font-weight</a:t>
            </a:r>
            <a:r>
              <a:rPr lang="ko-KR" altLang="en-US"/>
              <a:t>는 </a:t>
            </a:r>
            <a:r>
              <a:rPr lang="en-US" altLang="ko-KR"/>
              <a:t>px</a:t>
            </a:r>
            <a:r>
              <a:rPr lang="ko-KR" altLang="en-US"/>
              <a:t>라는 단위를 사용하지 않는다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2063" y="1081062"/>
            <a:ext cx="5875025" cy="3304702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얼음">
  <a:themeElements>
    <a:clrScheme name="얼음">
      <a:dk1>
        <a:srgbClr val="5f5f5f"/>
      </a:dk1>
      <a:lt1>
        <a:srgbClr val="ffffff"/>
      </a:lt1>
      <a:dk2>
        <a:srgbClr val="919191"/>
      </a:dk2>
      <a:lt2>
        <a:srgbClr val="d3cfb4"/>
      </a:lt2>
      <a:accent1>
        <a:srgbClr val="27557b"/>
      </a:accent1>
      <a:accent2>
        <a:srgbClr val="2c9dd7"/>
      </a:accent2>
      <a:accent3>
        <a:srgbClr val="c04e71"/>
      </a:accent3>
      <a:accent4>
        <a:srgbClr val="2e539e"/>
      </a:accent4>
      <a:accent5>
        <a:srgbClr val="da93bc"/>
      </a:accent5>
      <a:accent6>
        <a:srgbClr val="bb3783"/>
      </a:accent6>
      <a:hlink>
        <a:srgbClr val="66ffff"/>
      </a:hlink>
      <a:folHlink>
        <a:srgbClr val="660066"/>
      </a:folHlink>
    </a:clrScheme>
    <a:fontScheme name="얼음">
      <a:majorFont>
        <a:latin typeface="Arial"/>
        <a:ea typeface=""/>
        <a:cs typeface="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얼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  <a:lumMod val="5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  <a:lumMod val="2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70000"/>
                <a:satMod val="255000"/>
              </a:schemeClr>
            </a:gs>
          </a:gsLst>
          <a:lin ang="5400000" scaled="0"/>
        </a:gradFill>
        <a:gradFill rotWithShape="1">
          <a:gsLst>
            <a:gs pos="52000">
              <a:schemeClr val="phClr">
                <a:tint val="80000"/>
                <a:satMod val="300000"/>
              </a:schemeClr>
            </a:gs>
            <a:gs pos="100000">
              <a:schemeClr val="phClr">
                <a:shade val="20000"/>
                <a:hueMod val="100000"/>
                <a:satMod val="1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66</ep:Words>
  <ep:PresentationFormat>화면 슬라이드 쇼(4:3)</ep:PresentationFormat>
  <ep:Paragraphs>11</ep:Paragraphs>
  <ep:Slides>3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ep:HeadingPairs>
  <ep:TitlesOfParts>
    <vt:vector size="4" baseType="lpstr">
      <vt:lpstr>얼음</vt:lpstr>
      <vt:lpstr>W3C 유효성 검사</vt:lpstr>
      <vt:lpstr>슬라이드 2</vt:lpstr>
      <vt:lpstr>슬라이드 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2023-01-15T15:52:33.325</dcterms:created>
  <dc:creator>BH-Ku</dc:creator>
  <cp:lastModifiedBy>BH-Ku</cp:lastModifiedBy>
  <dcterms:modified xsi:type="dcterms:W3CDTF">2023-01-15T16:22:30.629</dcterms:modified>
  <cp:revision>6</cp:revision>
  <dc:title>W3C 유효성 검사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