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sldIdLst>
    <p:sldId id="257" r:id="rId2"/>
    <p:sldId id="263" r:id="rId3"/>
    <p:sldId id="264" r:id="rId4"/>
    <p:sldId id="261" r:id="rId5"/>
    <p:sldId id="262" r:id="rId6"/>
    <p:sldId id="260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90"/>
  </p:normalViewPr>
  <p:slideViewPr>
    <p:cSldViewPr snapToGrid="0" snapToObjects="1">
      <p:cViewPr varScale="1">
        <p:scale>
          <a:sx n="99" d="100"/>
          <a:sy n="99" d="100"/>
        </p:scale>
        <p:origin x="5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7BD309-E8B1-C046-856D-6A4770865609}" type="datetimeFigureOut">
              <a:rPr kumimoji="1" lang="ko-Kore-KR" altLang="en-US" smtClean="0"/>
              <a:t>2022. 2. 9.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E88AC5-9834-D542-831D-8BAB37BC07F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97518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E88AC5-9834-D542-831D-8BAB37BC07FE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32277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E88AC5-9834-D542-831D-8BAB37BC07FE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045424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E88AC5-9834-D542-831D-8BAB37BC07FE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16016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3122D-A56B-8646-8153-3FB9D822B7CB}" type="datetimeFigureOut">
              <a:rPr kumimoji="1" lang="ko-Kore-KR" altLang="en-US" smtClean="0"/>
              <a:t>2022. 2. 9.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2F778-3E03-8B49-933D-3570606E07D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02366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3122D-A56B-8646-8153-3FB9D822B7CB}" type="datetimeFigureOut">
              <a:rPr kumimoji="1" lang="ko-Kore-KR" altLang="en-US" smtClean="0"/>
              <a:t>2022. 2. 9.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2F778-3E03-8B49-933D-3570606E07D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3292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3122D-A56B-8646-8153-3FB9D822B7CB}" type="datetimeFigureOut">
              <a:rPr kumimoji="1" lang="ko-Kore-KR" altLang="en-US" smtClean="0"/>
              <a:t>2022. 2. 9.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2F778-3E03-8B49-933D-3570606E07D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06170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3122D-A56B-8646-8153-3FB9D822B7CB}" type="datetimeFigureOut">
              <a:rPr kumimoji="1" lang="ko-Kore-KR" altLang="en-US" smtClean="0"/>
              <a:t>2022. 2. 9.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2F778-3E03-8B49-933D-3570606E07D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04752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3122D-A56B-8646-8153-3FB9D822B7CB}" type="datetimeFigureOut">
              <a:rPr kumimoji="1" lang="ko-Kore-KR" altLang="en-US" smtClean="0"/>
              <a:t>2022. 2. 9.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2F778-3E03-8B49-933D-3570606E07D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79605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3122D-A56B-8646-8153-3FB9D822B7CB}" type="datetimeFigureOut">
              <a:rPr kumimoji="1" lang="ko-Kore-KR" altLang="en-US" smtClean="0"/>
              <a:t>2022. 2. 9.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2F778-3E03-8B49-933D-3570606E07D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28958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3122D-A56B-8646-8153-3FB9D822B7CB}" type="datetimeFigureOut">
              <a:rPr kumimoji="1" lang="ko-Kore-KR" altLang="en-US" smtClean="0"/>
              <a:t>2022. 2. 9.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2F778-3E03-8B49-933D-3570606E07D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74174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3122D-A56B-8646-8153-3FB9D822B7CB}" type="datetimeFigureOut">
              <a:rPr kumimoji="1" lang="ko-Kore-KR" altLang="en-US" smtClean="0"/>
              <a:t>2022. 2. 9.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2F778-3E03-8B49-933D-3570606E07D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79999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3122D-A56B-8646-8153-3FB9D822B7CB}" type="datetimeFigureOut">
              <a:rPr kumimoji="1" lang="ko-Kore-KR" altLang="en-US" smtClean="0"/>
              <a:t>2022. 2. 9.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2F778-3E03-8B49-933D-3570606E07D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0089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3122D-A56B-8646-8153-3FB9D822B7CB}" type="datetimeFigureOut">
              <a:rPr kumimoji="1" lang="ko-Kore-KR" altLang="en-US" smtClean="0"/>
              <a:t>2022. 2. 9.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2F778-3E03-8B49-933D-3570606E07D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48754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3122D-A56B-8646-8153-3FB9D822B7CB}" type="datetimeFigureOut">
              <a:rPr kumimoji="1" lang="ko-Kore-KR" altLang="en-US" smtClean="0"/>
              <a:t>2022. 2. 9.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2F778-3E03-8B49-933D-3570606E07D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12643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3122D-A56B-8646-8153-3FB9D822B7CB}" type="datetimeFigureOut">
              <a:rPr kumimoji="1" lang="ko-Kore-KR" altLang="en-US" smtClean="0"/>
              <a:t>2022. 2. 9.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2F778-3E03-8B49-933D-3570606E07D9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159602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5B068B95-AED4-6141-BCC2-E23BAE5025BF}"/>
              </a:ext>
            </a:extLst>
          </p:cNvPr>
          <p:cNvGrpSpPr/>
          <p:nvPr/>
        </p:nvGrpSpPr>
        <p:grpSpPr>
          <a:xfrm>
            <a:off x="4387875" y="2644728"/>
            <a:ext cx="4670266" cy="923330"/>
            <a:chOff x="4516663" y="2490182"/>
            <a:chExt cx="4670266" cy="923330"/>
          </a:xfrm>
        </p:grpSpPr>
        <p:sp>
          <p:nvSpPr>
            <p:cNvPr id="4" name="오각형[P] 3">
              <a:extLst>
                <a:ext uri="{FF2B5EF4-FFF2-40B4-BE49-F238E27FC236}">
                  <a16:creationId xmlns:a16="http://schemas.microsoft.com/office/drawing/2014/main" id="{0A473208-ABCA-1F4F-B88D-A9B53876E116}"/>
                </a:ext>
              </a:extLst>
            </p:cNvPr>
            <p:cNvSpPr/>
            <p:nvPr/>
          </p:nvSpPr>
          <p:spPr>
            <a:xfrm rot="5400000">
              <a:off x="4461411" y="2776072"/>
              <a:ext cx="462055" cy="351551"/>
            </a:xfrm>
            <a:prstGeom prst="homePlate">
              <a:avLst>
                <a:gd name="adj" fmla="val 39623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1E49094-2BE2-8041-917F-B88840EAA3F6}"/>
                </a:ext>
              </a:extLst>
            </p:cNvPr>
            <p:cNvSpPr txBox="1"/>
            <p:nvPr/>
          </p:nvSpPr>
          <p:spPr>
            <a:xfrm>
              <a:off x="4988416" y="2490182"/>
              <a:ext cx="419851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5400" dirty="0"/>
                <a:t>Tech Log</a:t>
              </a:r>
              <a:endParaRPr kumimoji="1" lang="ko-Kore-KR" altLang="en-US" sz="5400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62E1EB36-4B27-7449-9F4B-2C4694CA0514}"/>
              </a:ext>
            </a:extLst>
          </p:cNvPr>
          <p:cNvSpPr txBox="1"/>
          <p:nvPr/>
        </p:nvSpPr>
        <p:spPr>
          <a:xfrm>
            <a:off x="0" y="6475790"/>
            <a:ext cx="2517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492px * 120px</a:t>
            </a:r>
            <a:r>
              <a:rPr kumimoji="1" lang="ko-KR" altLang="en-US" dirty="0"/>
              <a:t>로 자르기</a:t>
            </a:r>
            <a:endParaRPr kumimoji="1" lang="en-US" altLang="ko-KR" dirty="0"/>
          </a:p>
        </p:txBody>
      </p:sp>
      <p:sp>
        <p:nvSpPr>
          <p:cNvPr id="7" name="삼각형 6">
            <a:extLst>
              <a:ext uri="{FF2B5EF4-FFF2-40B4-BE49-F238E27FC236}">
                <a16:creationId xmlns:a16="http://schemas.microsoft.com/office/drawing/2014/main" id="{C83086B2-D3B6-6B4F-B58F-9BAD48C83234}"/>
              </a:ext>
            </a:extLst>
          </p:cNvPr>
          <p:cNvSpPr/>
          <p:nvPr/>
        </p:nvSpPr>
        <p:spPr>
          <a:xfrm rot="10800000">
            <a:off x="4387870" y="2875364"/>
            <a:ext cx="351551" cy="146132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평행 사변형[P] 8">
            <a:extLst>
              <a:ext uri="{FF2B5EF4-FFF2-40B4-BE49-F238E27FC236}">
                <a16:creationId xmlns:a16="http://schemas.microsoft.com/office/drawing/2014/main" id="{B09E90F3-7F26-B24D-8E3D-A35AB15EFC70}"/>
              </a:ext>
            </a:extLst>
          </p:cNvPr>
          <p:cNvSpPr/>
          <p:nvPr/>
        </p:nvSpPr>
        <p:spPr>
          <a:xfrm rot="5400000" flipV="1">
            <a:off x="4419009" y="3017002"/>
            <a:ext cx="462056" cy="178785"/>
          </a:xfrm>
          <a:prstGeom prst="parallelogram">
            <a:avLst>
              <a:gd name="adj" fmla="val 7971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4E222B30-78CB-D24B-A4A6-1A3D7C0DD3E9}"/>
              </a:ext>
            </a:extLst>
          </p:cNvPr>
          <p:cNvCxnSpPr>
            <a:cxnSpLocks/>
          </p:cNvCxnSpPr>
          <p:nvPr/>
        </p:nvCxnSpPr>
        <p:spPr>
          <a:xfrm flipV="1">
            <a:off x="4547979" y="2882682"/>
            <a:ext cx="178777" cy="146134"/>
          </a:xfrm>
          <a:prstGeom prst="line">
            <a:avLst/>
          </a:prstGeom>
          <a:ln w="31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6648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8896C73-808D-6A4E-834E-E2A9FB805091}"/>
              </a:ext>
            </a:extLst>
          </p:cNvPr>
          <p:cNvSpPr/>
          <p:nvPr/>
        </p:nvSpPr>
        <p:spPr>
          <a:xfrm>
            <a:off x="3063026" y="3055513"/>
            <a:ext cx="1596980" cy="7212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0C83987-F20A-DF4D-98FE-EAAF1A940DEF}"/>
              </a:ext>
            </a:extLst>
          </p:cNvPr>
          <p:cNvSpPr/>
          <p:nvPr/>
        </p:nvSpPr>
        <p:spPr>
          <a:xfrm>
            <a:off x="4106215" y="3042634"/>
            <a:ext cx="553791" cy="746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17" name="그래픽 16" descr="오른쪽 화살표 단색으로 채워진">
            <a:extLst>
              <a:ext uri="{FF2B5EF4-FFF2-40B4-BE49-F238E27FC236}">
                <a16:creationId xmlns:a16="http://schemas.microsoft.com/office/drawing/2014/main" id="{945D1573-187C-264B-858D-D3A6F805FB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83110" y="2971800"/>
            <a:ext cx="914400" cy="914400"/>
          </a:xfrm>
          <a:prstGeom prst="rect">
            <a:avLst/>
          </a:prstGeom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9DCD0801-5A0A-6246-BB9E-0553504C630B}"/>
              </a:ext>
            </a:extLst>
          </p:cNvPr>
          <p:cNvGrpSpPr/>
          <p:nvPr/>
        </p:nvGrpSpPr>
        <p:grpSpPr>
          <a:xfrm>
            <a:off x="5297510" y="2971800"/>
            <a:ext cx="2234484" cy="914400"/>
            <a:chOff x="1545465" y="1989786"/>
            <a:chExt cx="2234484" cy="914400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705209EF-AA0F-304E-9C47-2A45718B200D}"/>
                </a:ext>
              </a:extLst>
            </p:cNvPr>
            <p:cNvSpPr/>
            <p:nvPr/>
          </p:nvSpPr>
          <p:spPr>
            <a:xfrm>
              <a:off x="1545465" y="2073499"/>
              <a:ext cx="1596980" cy="72121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25BB3024-B4AE-D24C-9A93-4F38A2A5EB26}"/>
                </a:ext>
              </a:extLst>
            </p:cNvPr>
            <p:cNvSpPr/>
            <p:nvPr/>
          </p:nvSpPr>
          <p:spPr>
            <a:xfrm>
              <a:off x="2588654" y="2060620"/>
              <a:ext cx="553791" cy="74697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pic>
          <p:nvPicPr>
            <p:cNvPr id="22" name="그래픽 21" descr="오른쪽 화살표 단색으로 채워진">
              <a:extLst>
                <a:ext uri="{FF2B5EF4-FFF2-40B4-BE49-F238E27FC236}">
                  <a16:creationId xmlns:a16="http://schemas.microsoft.com/office/drawing/2014/main" id="{7E3F08C8-7690-EC44-AACF-93F93CF1D3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865549" y="1989786"/>
              <a:ext cx="914400" cy="914400"/>
            </a:xfrm>
            <a:prstGeom prst="rect">
              <a:avLst/>
            </a:prstGeom>
          </p:spPr>
        </p:pic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AC806B2-F8BF-204E-97CF-F4C407044201}"/>
              </a:ext>
            </a:extLst>
          </p:cNvPr>
          <p:cNvSpPr/>
          <p:nvPr/>
        </p:nvSpPr>
        <p:spPr>
          <a:xfrm>
            <a:off x="7531994" y="3055513"/>
            <a:ext cx="1596980" cy="7212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9C246C4-09DD-2040-8B13-FA5374354B11}"/>
              </a:ext>
            </a:extLst>
          </p:cNvPr>
          <p:cNvSpPr/>
          <p:nvPr/>
        </p:nvSpPr>
        <p:spPr>
          <a:xfrm>
            <a:off x="8575183" y="3042634"/>
            <a:ext cx="553791" cy="74697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56666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A264F6D9-F320-5D40-98BD-5944EB38BC27}"/>
              </a:ext>
            </a:extLst>
          </p:cNvPr>
          <p:cNvGrpSpPr/>
          <p:nvPr/>
        </p:nvGrpSpPr>
        <p:grpSpPr>
          <a:xfrm>
            <a:off x="3400163" y="1092300"/>
            <a:ext cx="4437156" cy="4571802"/>
            <a:chOff x="3010695" y="605307"/>
            <a:chExt cx="4437156" cy="4571802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4E799B35-C8C4-5C4C-AC1A-6E60EEB7BF10}"/>
                </a:ext>
              </a:extLst>
            </p:cNvPr>
            <p:cNvSpPr/>
            <p:nvPr/>
          </p:nvSpPr>
          <p:spPr>
            <a:xfrm>
              <a:off x="5490454" y="605307"/>
              <a:ext cx="720000" cy="72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33DFE14E-09D0-7542-BB87-C925D86E2360}"/>
                </a:ext>
              </a:extLst>
            </p:cNvPr>
            <p:cNvGrpSpPr/>
            <p:nvPr/>
          </p:nvGrpSpPr>
          <p:grpSpPr>
            <a:xfrm>
              <a:off x="4253055" y="1163152"/>
              <a:ext cx="3194796" cy="1437332"/>
              <a:chOff x="4253055" y="1163152"/>
              <a:chExt cx="3194796" cy="1437332"/>
            </a:xfrm>
          </p:grpSpPr>
          <p:pic>
            <p:nvPicPr>
              <p:cNvPr id="6" name="그래픽 5" descr="오른쪽 화살표 단색으로 채워진">
                <a:extLst>
                  <a:ext uri="{FF2B5EF4-FFF2-40B4-BE49-F238E27FC236}">
                    <a16:creationId xmlns:a16="http://schemas.microsoft.com/office/drawing/2014/main" id="{742AD33F-C49B-7E49-89BF-6CAEEC78FB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2700000">
                <a:off x="6022900" y="116315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7" name="그래픽 6" descr="오른쪽 화살표 단색으로 채워진">
                <a:extLst>
                  <a:ext uri="{FF2B5EF4-FFF2-40B4-BE49-F238E27FC236}">
                    <a16:creationId xmlns:a16="http://schemas.microsoft.com/office/drawing/2014/main" id="{4AE198C1-5E01-A94D-A703-4706983518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8100000">
                <a:off x="4763606" y="1168841"/>
                <a:ext cx="914400" cy="914400"/>
              </a:xfrm>
              <a:prstGeom prst="rect">
                <a:avLst/>
              </a:prstGeom>
            </p:spPr>
          </p:pic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31F158DA-14A5-5846-AC98-D3853B263C9F}"/>
                  </a:ext>
                </a:extLst>
              </p:cNvPr>
              <p:cNvSpPr/>
              <p:nvPr/>
            </p:nvSpPr>
            <p:spPr>
              <a:xfrm>
                <a:off x="4253055" y="1880484"/>
                <a:ext cx="720000" cy="720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2A3CE7C1-DAB9-824E-8C05-BC3779534828}"/>
                  </a:ext>
                </a:extLst>
              </p:cNvPr>
              <p:cNvSpPr/>
              <p:nvPr/>
            </p:nvSpPr>
            <p:spPr>
              <a:xfrm>
                <a:off x="6727851" y="1880484"/>
                <a:ext cx="720000" cy="720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62A287D0-9EA9-DF4D-9869-F36D8DA7BEF4}"/>
                </a:ext>
              </a:extLst>
            </p:cNvPr>
            <p:cNvGrpSpPr/>
            <p:nvPr/>
          </p:nvGrpSpPr>
          <p:grpSpPr>
            <a:xfrm>
              <a:off x="3010695" y="2449287"/>
              <a:ext cx="3194796" cy="1437332"/>
              <a:chOff x="4253055" y="1163152"/>
              <a:chExt cx="3194796" cy="1437332"/>
            </a:xfrm>
          </p:grpSpPr>
          <p:pic>
            <p:nvPicPr>
              <p:cNvPr id="12" name="그래픽 11" descr="오른쪽 화살표 단색으로 채워진">
                <a:extLst>
                  <a:ext uri="{FF2B5EF4-FFF2-40B4-BE49-F238E27FC236}">
                    <a16:creationId xmlns:a16="http://schemas.microsoft.com/office/drawing/2014/main" id="{D8DE7B06-138E-1541-86D1-FD79EC299B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2700000">
                <a:off x="6022900" y="116315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3" name="그래픽 12" descr="오른쪽 화살표 단색으로 채워진">
                <a:extLst>
                  <a:ext uri="{FF2B5EF4-FFF2-40B4-BE49-F238E27FC236}">
                    <a16:creationId xmlns:a16="http://schemas.microsoft.com/office/drawing/2014/main" id="{B6DAB5E9-350A-C642-BB54-C034097BA1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8100000">
                <a:off x="4763606" y="1168841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E22F1F1E-E76D-5242-A33D-0507CA873FDD}"/>
                  </a:ext>
                </a:extLst>
              </p:cNvPr>
              <p:cNvSpPr/>
              <p:nvPr/>
            </p:nvSpPr>
            <p:spPr>
              <a:xfrm>
                <a:off x="4253055" y="1880484"/>
                <a:ext cx="720000" cy="720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63FA7A0D-C5F2-9849-B51F-80985D92DDD6}"/>
                  </a:ext>
                </a:extLst>
              </p:cNvPr>
              <p:cNvSpPr/>
              <p:nvPr/>
            </p:nvSpPr>
            <p:spPr>
              <a:xfrm>
                <a:off x="6727851" y="1880484"/>
                <a:ext cx="720000" cy="720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A29AD42E-1C1F-5944-A746-CE6DB636C852}"/>
                </a:ext>
              </a:extLst>
            </p:cNvPr>
            <p:cNvGrpSpPr/>
            <p:nvPr/>
          </p:nvGrpSpPr>
          <p:grpSpPr>
            <a:xfrm>
              <a:off x="4253055" y="3739777"/>
              <a:ext cx="3194796" cy="1437332"/>
              <a:chOff x="4253055" y="1163152"/>
              <a:chExt cx="3194796" cy="1437332"/>
            </a:xfrm>
          </p:grpSpPr>
          <p:pic>
            <p:nvPicPr>
              <p:cNvPr id="17" name="그래픽 16" descr="오른쪽 화살표 단색으로 채워진">
                <a:extLst>
                  <a:ext uri="{FF2B5EF4-FFF2-40B4-BE49-F238E27FC236}">
                    <a16:creationId xmlns:a16="http://schemas.microsoft.com/office/drawing/2014/main" id="{06FBC871-0AFC-144C-8E29-4F40ABF6DB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2700000">
                <a:off x="6022900" y="1163152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8" name="그래픽 17" descr="오른쪽 화살표 단색으로 채워진">
                <a:extLst>
                  <a:ext uri="{FF2B5EF4-FFF2-40B4-BE49-F238E27FC236}">
                    <a16:creationId xmlns:a16="http://schemas.microsoft.com/office/drawing/2014/main" id="{F357805C-A0EC-3348-9F47-3FCF45BA17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8100000">
                <a:off x="4763606" y="1168841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5AEA1A18-5CEA-AC40-877F-6868CD629B01}"/>
                  </a:ext>
                </a:extLst>
              </p:cNvPr>
              <p:cNvSpPr/>
              <p:nvPr/>
            </p:nvSpPr>
            <p:spPr>
              <a:xfrm>
                <a:off x="4253055" y="1880484"/>
                <a:ext cx="720000" cy="720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443805D6-0C72-3A4E-808F-B938EC4BFC1A}"/>
                  </a:ext>
                </a:extLst>
              </p:cNvPr>
              <p:cNvSpPr/>
              <p:nvPr/>
            </p:nvSpPr>
            <p:spPr>
              <a:xfrm>
                <a:off x="6727851" y="1880484"/>
                <a:ext cx="720000" cy="720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57877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48077AE-11F6-1A4D-9640-7A6FF13A4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8950" y="1631950"/>
            <a:ext cx="3594100" cy="359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256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D70FB05-1C4A-D94D-A7AF-526E7CFCC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0" y="584200"/>
            <a:ext cx="9525000" cy="568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352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5B068B95-AED4-6141-BCC2-E23BAE5025BF}"/>
              </a:ext>
            </a:extLst>
          </p:cNvPr>
          <p:cNvGrpSpPr/>
          <p:nvPr/>
        </p:nvGrpSpPr>
        <p:grpSpPr>
          <a:xfrm>
            <a:off x="4387875" y="2644728"/>
            <a:ext cx="4670266" cy="923330"/>
            <a:chOff x="4516663" y="2490182"/>
            <a:chExt cx="4670266" cy="923330"/>
          </a:xfrm>
        </p:grpSpPr>
        <p:sp>
          <p:nvSpPr>
            <p:cNvPr id="4" name="오각형[P] 3">
              <a:extLst>
                <a:ext uri="{FF2B5EF4-FFF2-40B4-BE49-F238E27FC236}">
                  <a16:creationId xmlns:a16="http://schemas.microsoft.com/office/drawing/2014/main" id="{0A473208-ABCA-1F4F-B88D-A9B53876E116}"/>
                </a:ext>
              </a:extLst>
            </p:cNvPr>
            <p:cNvSpPr/>
            <p:nvPr/>
          </p:nvSpPr>
          <p:spPr>
            <a:xfrm rot="5400000">
              <a:off x="4461411" y="2776072"/>
              <a:ext cx="462055" cy="351551"/>
            </a:xfrm>
            <a:prstGeom prst="homePlate">
              <a:avLst>
                <a:gd name="adj" fmla="val 39623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1E49094-2BE2-8041-917F-B88840EAA3F6}"/>
                </a:ext>
              </a:extLst>
            </p:cNvPr>
            <p:cNvSpPr txBox="1"/>
            <p:nvPr/>
          </p:nvSpPr>
          <p:spPr>
            <a:xfrm>
              <a:off x="4988416" y="2490182"/>
              <a:ext cx="419851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5400" dirty="0"/>
                <a:t>Story Mate</a:t>
              </a:r>
              <a:endParaRPr kumimoji="1" lang="ko-Kore-KR" altLang="en-US" sz="5400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62E1EB36-4B27-7449-9F4B-2C4694CA0514}"/>
              </a:ext>
            </a:extLst>
          </p:cNvPr>
          <p:cNvSpPr txBox="1"/>
          <p:nvPr/>
        </p:nvSpPr>
        <p:spPr>
          <a:xfrm>
            <a:off x="0" y="6475790"/>
            <a:ext cx="2517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492px * 120px</a:t>
            </a:r>
            <a:r>
              <a:rPr kumimoji="1" lang="ko-KR" altLang="en-US" dirty="0"/>
              <a:t>로 자르기</a:t>
            </a:r>
            <a:endParaRPr kumimoji="1" lang="en-US" altLang="ko-KR" dirty="0"/>
          </a:p>
        </p:txBody>
      </p:sp>
      <p:sp>
        <p:nvSpPr>
          <p:cNvPr id="7" name="삼각형 6">
            <a:extLst>
              <a:ext uri="{FF2B5EF4-FFF2-40B4-BE49-F238E27FC236}">
                <a16:creationId xmlns:a16="http://schemas.microsoft.com/office/drawing/2014/main" id="{C83086B2-D3B6-6B4F-B58F-9BAD48C83234}"/>
              </a:ext>
            </a:extLst>
          </p:cNvPr>
          <p:cNvSpPr/>
          <p:nvPr/>
        </p:nvSpPr>
        <p:spPr>
          <a:xfrm rot="10800000">
            <a:off x="4387870" y="2875364"/>
            <a:ext cx="351551" cy="146132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평행 사변형[P] 8">
            <a:extLst>
              <a:ext uri="{FF2B5EF4-FFF2-40B4-BE49-F238E27FC236}">
                <a16:creationId xmlns:a16="http://schemas.microsoft.com/office/drawing/2014/main" id="{B09E90F3-7F26-B24D-8E3D-A35AB15EFC70}"/>
              </a:ext>
            </a:extLst>
          </p:cNvPr>
          <p:cNvSpPr/>
          <p:nvPr/>
        </p:nvSpPr>
        <p:spPr>
          <a:xfrm rot="5400000" flipV="1">
            <a:off x="4419009" y="3017002"/>
            <a:ext cx="462056" cy="178785"/>
          </a:xfrm>
          <a:prstGeom prst="parallelogram">
            <a:avLst>
              <a:gd name="adj" fmla="val 7971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4E222B30-78CB-D24B-A4A6-1A3D7C0DD3E9}"/>
              </a:ext>
            </a:extLst>
          </p:cNvPr>
          <p:cNvCxnSpPr>
            <a:cxnSpLocks/>
          </p:cNvCxnSpPr>
          <p:nvPr/>
        </p:nvCxnSpPr>
        <p:spPr>
          <a:xfrm flipV="1">
            <a:off x="4547979" y="2882682"/>
            <a:ext cx="178777" cy="146134"/>
          </a:xfrm>
          <a:prstGeom prst="line">
            <a:avLst/>
          </a:prstGeom>
          <a:ln w="31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6865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5221B60D-D214-A746-8FDD-46F6A8A6D793}"/>
              </a:ext>
            </a:extLst>
          </p:cNvPr>
          <p:cNvGrpSpPr/>
          <p:nvPr/>
        </p:nvGrpSpPr>
        <p:grpSpPr>
          <a:xfrm>
            <a:off x="5920220" y="3197970"/>
            <a:ext cx="351559" cy="462059"/>
            <a:chOff x="2961636" y="2731591"/>
            <a:chExt cx="351559" cy="462059"/>
          </a:xfrm>
        </p:grpSpPr>
        <p:sp>
          <p:nvSpPr>
            <p:cNvPr id="4" name="오각형[P] 3">
              <a:extLst>
                <a:ext uri="{FF2B5EF4-FFF2-40B4-BE49-F238E27FC236}">
                  <a16:creationId xmlns:a16="http://schemas.microsoft.com/office/drawing/2014/main" id="{0A473208-ABCA-1F4F-B88D-A9B53876E116}"/>
                </a:ext>
              </a:extLst>
            </p:cNvPr>
            <p:cNvSpPr/>
            <p:nvPr/>
          </p:nvSpPr>
          <p:spPr>
            <a:xfrm rot="5400000">
              <a:off x="2906384" y="2786843"/>
              <a:ext cx="462055" cy="351551"/>
            </a:xfrm>
            <a:prstGeom prst="homePlate">
              <a:avLst>
                <a:gd name="adj" fmla="val 39623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847C4E96-621C-B442-BB20-8C65AB1B8BFD}"/>
                </a:ext>
              </a:extLst>
            </p:cNvPr>
            <p:cNvGrpSpPr/>
            <p:nvPr/>
          </p:nvGrpSpPr>
          <p:grpSpPr>
            <a:xfrm>
              <a:off x="2961636" y="2731591"/>
              <a:ext cx="351559" cy="462059"/>
              <a:chOff x="4387870" y="2875364"/>
              <a:chExt cx="351559" cy="462059"/>
            </a:xfrm>
          </p:grpSpPr>
          <p:sp>
            <p:nvSpPr>
              <p:cNvPr id="7" name="삼각형 6">
                <a:extLst>
                  <a:ext uri="{FF2B5EF4-FFF2-40B4-BE49-F238E27FC236}">
                    <a16:creationId xmlns:a16="http://schemas.microsoft.com/office/drawing/2014/main" id="{C83086B2-D3B6-6B4F-B58F-9BAD48C83234}"/>
                  </a:ext>
                </a:extLst>
              </p:cNvPr>
              <p:cNvSpPr/>
              <p:nvPr/>
            </p:nvSpPr>
            <p:spPr>
              <a:xfrm rot="10800000">
                <a:off x="4387870" y="2875364"/>
                <a:ext cx="351551" cy="146132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9" name="평행 사변형[P] 8">
                <a:extLst>
                  <a:ext uri="{FF2B5EF4-FFF2-40B4-BE49-F238E27FC236}">
                    <a16:creationId xmlns:a16="http://schemas.microsoft.com/office/drawing/2014/main" id="{B09E90F3-7F26-B24D-8E3D-A35AB15EFC70}"/>
                  </a:ext>
                </a:extLst>
              </p:cNvPr>
              <p:cNvSpPr/>
              <p:nvPr/>
            </p:nvSpPr>
            <p:spPr>
              <a:xfrm rot="5400000" flipV="1">
                <a:off x="4419009" y="3017002"/>
                <a:ext cx="462056" cy="178785"/>
              </a:xfrm>
              <a:prstGeom prst="parallelogram">
                <a:avLst>
                  <a:gd name="adj" fmla="val 79716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cxnSp>
            <p:nvCxnSpPr>
              <p:cNvPr id="13" name="직선 연결선[R] 12">
                <a:extLst>
                  <a:ext uri="{FF2B5EF4-FFF2-40B4-BE49-F238E27FC236}">
                    <a16:creationId xmlns:a16="http://schemas.microsoft.com/office/drawing/2014/main" id="{4E222B30-78CB-D24B-A4A6-1A3D7C0DD3E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47979" y="2882682"/>
                <a:ext cx="178777" cy="146134"/>
              </a:xfrm>
              <a:prstGeom prst="line">
                <a:avLst/>
              </a:prstGeom>
              <a:ln w="31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03857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357</TotalTime>
  <Words>17</Words>
  <Application>Microsoft Macintosh PowerPoint</Application>
  <PresentationFormat>와이드스크린</PresentationFormat>
  <Paragraphs>7</Paragraphs>
  <Slides>7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정명훈</dc:creator>
  <cp:lastModifiedBy>정명훈</cp:lastModifiedBy>
  <cp:revision>12</cp:revision>
  <dcterms:created xsi:type="dcterms:W3CDTF">2022-01-16T23:05:47Z</dcterms:created>
  <dcterms:modified xsi:type="dcterms:W3CDTF">2022-02-09T13:25:13Z</dcterms:modified>
</cp:coreProperties>
</file>