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63" r:id="rId3"/>
    <p:sldId id="261" r:id="rId4"/>
    <p:sldId id="262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BD309-E8B1-C046-856D-6A4770865609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8AC5-9834-D542-831D-8BAB37BC07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751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88AC5-9834-D542-831D-8BAB37BC07F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227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88AC5-9834-D542-831D-8BAB37BC07FE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454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88AC5-9834-D542-831D-8BAB37BC07FE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601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236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2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617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475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960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895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417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99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08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875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264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5960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068B95-AED4-6141-BCC2-E23BAE5025BF}"/>
              </a:ext>
            </a:extLst>
          </p:cNvPr>
          <p:cNvGrpSpPr/>
          <p:nvPr/>
        </p:nvGrpSpPr>
        <p:grpSpPr>
          <a:xfrm>
            <a:off x="4387875" y="2644728"/>
            <a:ext cx="4670266" cy="923330"/>
            <a:chOff x="4516663" y="2490182"/>
            <a:chExt cx="4670266" cy="923330"/>
          </a:xfrm>
        </p:grpSpPr>
        <p:sp>
          <p:nvSpPr>
            <p:cNvPr id="4" name="오각형[P] 3">
              <a:extLst>
                <a:ext uri="{FF2B5EF4-FFF2-40B4-BE49-F238E27FC236}">
                  <a16:creationId xmlns:a16="http://schemas.microsoft.com/office/drawing/2014/main" id="{0A473208-ABCA-1F4F-B88D-A9B53876E116}"/>
                </a:ext>
              </a:extLst>
            </p:cNvPr>
            <p:cNvSpPr/>
            <p:nvPr/>
          </p:nvSpPr>
          <p:spPr>
            <a:xfrm rot="5400000">
              <a:off x="4461411" y="2776072"/>
              <a:ext cx="462055" cy="351551"/>
            </a:xfrm>
            <a:prstGeom prst="homePlate">
              <a:avLst>
                <a:gd name="adj" fmla="val 3962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E49094-2BE2-8041-917F-B88840EAA3F6}"/>
                </a:ext>
              </a:extLst>
            </p:cNvPr>
            <p:cNvSpPr txBox="1"/>
            <p:nvPr/>
          </p:nvSpPr>
          <p:spPr>
            <a:xfrm>
              <a:off x="4988416" y="2490182"/>
              <a:ext cx="41985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5400" dirty="0"/>
                <a:t>Tech Log</a:t>
              </a:r>
              <a:endParaRPr kumimoji="1" lang="ko-Kore-KR" altLang="en-US" sz="54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2E1EB36-4B27-7449-9F4B-2C4694CA0514}"/>
              </a:ext>
            </a:extLst>
          </p:cNvPr>
          <p:cNvSpPr txBox="1"/>
          <p:nvPr/>
        </p:nvSpPr>
        <p:spPr>
          <a:xfrm>
            <a:off x="0" y="6475790"/>
            <a:ext cx="251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492px * 120px</a:t>
            </a:r>
            <a:r>
              <a:rPr kumimoji="1" lang="ko-KR" altLang="en-US" dirty="0"/>
              <a:t>로 자르기</a:t>
            </a:r>
            <a:endParaRPr kumimoji="1" lang="en-US" altLang="ko-KR" dirty="0"/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C83086B2-D3B6-6B4F-B58F-9BAD48C83234}"/>
              </a:ext>
            </a:extLst>
          </p:cNvPr>
          <p:cNvSpPr/>
          <p:nvPr/>
        </p:nvSpPr>
        <p:spPr>
          <a:xfrm rot="10800000">
            <a:off x="4387870" y="2875364"/>
            <a:ext cx="351551" cy="14613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평행 사변형[P] 8">
            <a:extLst>
              <a:ext uri="{FF2B5EF4-FFF2-40B4-BE49-F238E27FC236}">
                <a16:creationId xmlns:a16="http://schemas.microsoft.com/office/drawing/2014/main" id="{B09E90F3-7F26-B24D-8E3D-A35AB15EFC70}"/>
              </a:ext>
            </a:extLst>
          </p:cNvPr>
          <p:cNvSpPr/>
          <p:nvPr/>
        </p:nvSpPr>
        <p:spPr>
          <a:xfrm rot="5400000" flipV="1">
            <a:off x="4419009" y="3017002"/>
            <a:ext cx="462056" cy="178785"/>
          </a:xfrm>
          <a:prstGeom prst="parallelogram">
            <a:avLst>
              <a:gd name="adj" fmla="val 79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E222B30-78CB-D24B-A4A6-1A3D7C0DD3E9}"/>
              </a:ext>
            </a:extLst>
          </p:cNvPr>
          <p:cNvCxnSpPr>
            <a:cxnSpLocks/>
          </p:cNvCxnSpPr>
          <p:nvPr/>
        </p:nvCxnSpPr>
        <p:spPr>
          <a:xfrm flipV="1">
            <a:off x="4547979" y="2882682"/>
            <a:ext cx="178777" cy="146134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64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C5D5DD6-642F-FB46-8254-818374F7BD25}"/>
              </a:ext>
            </a:extLst>
          </p:cNvPr>
          <p:cNvGrpSpPr/>
          <p:nvPr/>
        </p:nvGrpSpPr>
        <p:grpSpPr>
          <a:xfrm>
            <a:off x="3063026" y="2971800"/>
            <a:ext cx="6065948" cy="914400"/>
            <a:chOff x="2744274" y="2971800"/>
            <a:chExt cx="6065948" cy="91440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A9E18D5-D903-7541-A312-29D7DC75EAED}"/>
                </a:ext>
              </a:extLst>
            </p:cNvPr>
            <p:cNvGrpSpPr/>
            <p:nvPr/>
          </p:nvGrpSpPr>
          <p:grpSpPr>
            <a:xfrm>
              <a:off x="2744274" y="2971800"/>
              <a:ext cx="2234484" cy="914400"/>
              <a:chOff x="1545465" y="1989786"/>
              <a:chExt cx="2234484" cy="91440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8896C73-808D-6A4E-834E-E2A9FB805091}"/>
                  </a:ext>
                </a:extLst>
              </p:cNvPr>
              <p:cNvSpPr/>
              <p:nvPr/>
            </p:nvSpPr>
            <p:spPr>
              <a:xfrm>
                <a:off x="1545465" y="2073499"/>
                <a:ext cx="1596980" cy="7212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0C83987-F20A-DF4D-98FE-EAAF1A940DEF}"/>
                  </a:ext>
                </a:extLst>
              </p:cNvPr>
              <p:cNvSpPr/>
              <p:nvPr/>
            </p:nvSpPr>
            <p:spPr>
              <a:xfrm>
                <a:off x="2588654" y="2060620"/>
                <a:ext cx="553791" cy="74697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17" name="그래픽 16" descr="오른쪽 화살표 단색으로 채워진">
                <a:extLst>
                  <a:ext uri="{FF2B5EF4-FFF2-40B4-BE49-F238E27FC236}">
                    <a16:creationId xmlns:a16="http://schemas.microsoft.com/office/drawing/2014/main" id="{945D1573-187C-264B-858D-D3A6F805F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65549" y="1989786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DCD0801-5A0A-6246-BB9E-0553504C630B}"/>
                </a:ext>
              </a:extLst>
            </p:cNvPr>
            <p:cNvGrpSpPr/>
            <p:nvPr/>
          </p:nvGrpSpPr>
          <p:grpSpPr>
            <a:xfrm>
              <a:off x="4978758" y="2971800"/>
              <a:ext cx="2234484" cy="914400"/>
              <a:chOff x="1545465" y="1989786"/>
              <a:chExt cx="2234484" cy="91440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05209EF-AA0F-304E-9C47-2A45718B200D}"/>
                  </a:ext>
                </a:extLst>
              </p:cNvPr>
              <p:cNvSpPr/>
              <p:nvPr/>
            </p:nvSpPr>
            <p:spPr>
              <a:xfrm>
                <a:off x="1545465" y="2073499"/>
                <a:ext cx="1596980" cy="7212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5BB3024-B4AE-D24C-9A93-4F38A2A5EB26}"/>
                  </a:ext>
                </a:extLst>
              </p:cNvPr>
              <p:cNvSpPr/>
              <p:nvPr/>
            </p:nvSpPr>
            <p:spPr>
              <a:xfrm>
                <a:off x="2588654" y="2060620"/>
                <a:ext cx="553791" cy="74697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pic>
            <p:nvPicPr>
              <p:cNvPr id="22" name="그래픽 21" descr="오른쪽 화살표 단색으로 채워진">
                <a:extLst>
                  <a:ext uri="{FF2B5EF4-FFF2-40B4-BE49-F238E27FC236}">
                    <a16:creationId xmlns:a16="http://schemas.microsoft.com/office/drawing/2014/main" id="{7E3F08C8-7690-EC44-AACF-93F93CF1D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65549" y="1989786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AC806B2-F8BF-204E-97CF-F4C407044201}"/>
                </a:ext>
              </a:extLst>
            </p:cNvPr>
            <p:cNvSpPr/>
            <p:nvPr/>
          </p:nvSpPr>
          <p:spPr>
            <a:xfrm>
              <a:off x="7213242" y="3055513"/>
              <a:ext cx="1596980" cy="7212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9C246C4-09DD-2040-8B13-FA5374354B11}"/>
                </a:ext>
              </a:extLst>
            </p:cNvPr>
            <p:cNvSpPr/>
            <p:nvPr/>
          </p:nvSpPr>
          <p:spPr>
            <a:xfrm>
              <a:off x="8256431" y="3042634"/>
              <a:ext cx="553791" cy="7469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666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8077AE-11F6-1A4D-9640-7A6FF13A4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50" y="1631950"/>
            <a:ext cx="35941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5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70FB05-1C4A-D94D-A7AF-526E7CFC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584200"/>
            <a:ext cx="9525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5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068B95-AED4-6141-BCC2-E23BAE5025BF}"/>
              </a:ext>
            </a:extLst>
          </p:cNvPr>
          <p:cNvGrpSpPr/>
          <p:nvPr/>
        </p:nvGrpSpPr>
        <p:grpSpPr>
          <a:xfrm>
            <a:off x="4387875" y="2644728"/>
            <a:ext cx="4670266" cy="923330"/>
            <a:chOff x="4516663" y="2490182"/>
            <a:chExt cx="4670266" cy="923330"/>
          </a:xfrm>
        </p:grpSpPr>
        <p:sp>
          <p:nvSpPr>
            <p:cNvPr id="4" name="오각형[P] 3">
              <a:extLst>
                <a:ext uri="{FF2B5EF4-FFF2-40B4-BE49-F238E27FC236}">
                  <a16:creationId xmlns:a16="http://schemas.microsoft.com/office/drawing/2014/main" id="{0A473208-ABCA-1F4F-B88D-A9B53876E116}"/>
                </a:ext>
              </a:extLst>
            </p:cNvPr>
            <p:cNvSpPr/>
            <p:nvPr/>
          </p:nvSpPr>
          <p:spPr>
            <a:xfrm rot="5400000">
              <a:off x="4461411" y="2776072"/>
              <a:ext cx="462055" cy="351551"/>
            </a:xfrm>
            <a:prstGeom prst="homePlate">
              <a:avLst>
                <a:gd name="adj" fmla="val 3962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E49094-2BE2-8041-917F-B88840EAA3F6}"/>
                </a:ext>
              </a:extLst>
            </p:cNvPr>
            <p:cNvSpPr txBox="1"/>
            <p:nvPr/>
          </p:nvSpPr>
          <p:spPr>
            <a:xfrm>
              <a:off x="4988416" y="2490182"/>
              <a:ext cx="41985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5400" dirty="0"/>
                <a:t>Story Mate</a:t>
              </a:r>
              <a:endParaRPr kumimoji="1" lang="ko-Kore-KR" altLang="en-US" sz="54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2E1EB36-4B27-7449-9F4B-2C4694CA0514}"/>
              </a:ext>
            </a:extLst>
          </p:cNvPr>
          <p:cNvSpPr txBox="1"/>
          <p:nvPr/>
        </p:nvSpPr>
        <p:spPr>
          <a:xfrm>
            <a:off x="0" y="6475790"/>
            <a:ext cx="251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492px * 120px</a:t>
            </a:r>
            <a:r>
              <a:rPr kumimoji="1" lang="ko-KR" altLang="en-US" dirty="0"/>
              <a:t>로 자르기</a:t>
            </a:r>
            <a:endParaRPr kumimoji="1" lang="en-US" altLang="ko-KR" dirty="0"/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C83086B2-D3B6-6B4F-B58F-9BAD48C83234}"/>
              </a:ext>
            </a:extLst>
          </p:cNvPr>
          <p:cNvSpPr/>
          <p:nvPr/>
        </p:nvSpPr>
        <p:spPr>
          <a:xfrm rot="10800000">
            <a:off x="4387870" y="2875364"/>
            <a:ext cx="351551" cy="14613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평행 사변형[P] 8">
            <a:extLst>
              <a:ext uri="{FF2B5EF4-FFF2-40B4-BE49-F238E27FC236}">
                <a16:creationId xmlns:a16="http://schemas.microsoft.com/office/drawing/2014/main" id="{B09E90F3-7F26-B24D-8E3D-A35AB15EFC70}"/>
              </a:ext>
            </a:extLst>
          </p:cNvPr>
          <p:cNvSpPr/>
          <p:nvPr/>
        </p:nvSpPr>
        <p:spPr>
          <a:xfrm rot="5400000" flipV="1">
            <a:off x="4419009" y="3017002"/>
            <a:ext cx="462056" cy="178785"/>
          </a:xfrm>
          <a:prstGeom prst="parallelogram">
            <a:avLst>
              <a:gd name="adj" fmla="val 79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E222B30-78CB-D24B-A4A6-1A3D7C0DD3E9}"/>
              </a:ext>
            </a:extLst>
          </p:cNvPr>
          <p:cNvCxnSpPr>
            <a:cxnSpLocks/>
          </p:cNvCxnSpPr>
          <p:nvPr/>
        </p:nvCxnSpPr>
        <p:spPr>
          <a:xfrm flipV="1">
            <a:off x="4547979" y="2882682"/>
            <a:ext cx="178777" cy="146134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86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221B60D-D214-A746-8FDD-46F6A8A6D793}"/>
              </a:ext>
            </a:extLst>
          </p:cNvPr>
          <p:cNvGrpSpPr/>
          <p:nvPr/>
        </p:nvGrpSpPr>
        <p:grpSpPr>
          <a:xfrm>
            <a:off x="5920220" y="3197970"/>
            <a:ext cx="351559" cy="462059"/>
            <a:chOff x="2961636" y="2731591"/>
            <a:chExt cx="351559" cy="462059"/>
          </a:xfrm>
        </p:grpSpPr>
        <p:sp>
          <p:nvSpPr>
            <p:cNvPr id="4" name="오각형[P] 3">
              <a:extLst>
                <a:ext uri="{FF2B5EF4-FFF2-40B4-BE49-F238E27FC236}">
                  <a16:creationId xmlns:a16="http://schemas.microsoft.com/office/drawing/2014/main" id="{0A473208-ABCA-1F4F-B88D-A9B53876E116}"/>
                </a:ext>
              </a:extLst>
            </p:cNvPr>
            <p:cNvSpPr/>
            <p:nvPr/>
          </p:nvSpPr>
          <p:spPr>
            <a:xfrm rot="5400000">
              <a:off x="2906384" y="2786843"/>
              <a:ext cx="462055" cy="351551"/>
            </a:xfrm>
            <a:prstGeom prst="homePlate">
              <a:avLst>
                <a:gd name="adj" fmla="val 3962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47C4E96-621C-B442-BB20-8C65AB1B8BFD}"/>
                </a:ext>
              </a:extLst>
            </p:cNvPr>
            <p:cNvGrpSpPr/>
            <p:nvPr/>
          </p:nvGrpSpPr>
          <p:grpSpPr>
            <a:xfrm>
              <a:off x="2961636" y="2731591"/>
              <a:ext cx="351559" cy="462059"/>
              <a:chOff x="4387870" y="2875364"/>
              <a:chExt cx="351559" cy="462059"/>
            </a:xfrm>
          </p:grpSpPr>
          <p:sp>
            <p:nvSpPr>
              <p:cNvPr id="7" name="삼각형 6">
                <a:extLst>
                  <a:ext uri="{FF2B5EF4-FFF2-40B4-BE49-F238E27FC236}">
                    <a16:creationId xmlns:a16="http://schemas.microsoft.com/office/drawing/2014/main" id="{C83086B2-D3B6-6B4F-B58F-9BAD48C83234}"/>
                  </a:ext>
                </a:extLst>
              </p:cNvPr>
              <p:cNvSpPr/>
              <p:nvPr/>
            </p:nvSpPr>
            <p:spPr>
              <a:xfrm rot="10800000">
                <a:off x="4387870" y="2875364"/>
                <a:ext cx="351551" cy="146132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" name="평행 사변형[P] 8">
                <a:extLst>
                  <a:ext uri="{FF2B5EF4-FFF2-40B4-BE49-F238E27FC236}">
                    <a16:creationId xmlns:a16="http://schemas.microsoft.com/office/drawing/2014/main" id="{B09E90F3-7F26-B24D-8E3D-A35AB15EFC70}"/>
                  </a:ext>
                </a:extLst>
              </p:cNvPr>
              <p:cNvSpPr/>
              <p:nvPr/>
            </p:nvSpPr>
            <p:spPr>
              <a:xfrm rot="5400000" flipV="1">
                <a:off x="4419009" y="3017002"/>
                <a:ext cx="462056" cy="178785"/>
              </a:xfrm>
              <a:prstGeom prst="parallelogram">
                <a:avLst>
                  <a:gd name="adj" fmla="val 7971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4E222B30-78CB-D24B-A4A6-1A3D7C0DD3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7979" y="2882682"/>
                <a:ext cx="178777" cy="146134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385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17</Words>
  <Application>Microsoft Macintosh PowerPoint</Application>
  <PresentationFormat>와이드스크린</PresentationFormat>
  <Paragraphs>7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정명훈</dc:creator>
  <cp:lastModifiedBy>정명훈</cp:lastModifiedBy>
  <cp:revision>11</cp:revision>
  <dcterms:created xsi:type="dcterms:W3CDTF">2022-01-16T23:05:47Z</dcterms:created>
  <dcterms:modified xsi:type="dcterms:W3CDTF">2022-02-08T19:12:54Z</dcterms:modified>
</cp:coreProperties>
</file>