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61" r:id="rId3"/>
    <p:sldId id="262" r:id="rId4"/>
    <p:sldId id="260" r:id="rId5"/>
    <p:sldId id="259" r:id="rId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BD309-E8B1-C046-856D-6A4770865609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88AC5-9834-D542-831D-8BAB37BC07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97518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88AC5-9834-D542-831D-8BAB37BC07FE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32277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88AC5-9834-D542-831D-8BAB37BC07FE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04542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88AC5-9834-D542-831D-8BAB37BC07FE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16016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68313-43B8-2C47-AF28-BB115D136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84AAAC-4579-1F4F-A6B1-4C7325190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78F5E6-5DC9-7847-B4BB-7B1890924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122D-A56B-8646-8153-3FB9D822B7CB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837A9F-4DED-5944-B714-29CAB8991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1B8864-9FD6-6046-B27D-4EB88A55A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F778-3E03-8B49-933D-3570606E07D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49961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D39020-1CE3-2E4A-8E97-5BCE01579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517303-32E9-E849-9A4A-D50FD0F24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41C068-9F88-4548-B5DD-814BA27B2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122D-A56B-8646-8153-3FB9D822B7CB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1FB3D8-C788-9F48-A733-EF6D7A32B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A9473-DF5C-1047-A22D-254052D49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F778-3E03-8B49-933D-3570606E07D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780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C211A5F-CBC4-B049-BF3F-F77E94B5A1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01A50A-C2A8-7D42-A7DE-A49104690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4F0C73-75D3-0A45-AC9E-4EE3DC497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122D-A56B-8646-8153-3FB9D822B7CB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CEF1B9-37AD-114D-BFCB-2FFFA2621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86052E-CE1E-9642-A78A-99B939AFA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F778-3E03-8B49-933D-3570606E07D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6491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EFA9D-B563-0047-84B5-BBD84B177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438001-5128-F54C-BAC1-1EB515498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5B5D6C-32F6-9843-B47F-F0304DCE8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122D-A56B-8646-8153-3FB9D822B7CB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8D154E-923E-2B42-80BC-A1F0510D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6035B6-F9BA-4541-A8C7-A053E1BB3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F778-3E03-8B49-933D-3570606E07D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78137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E3267-FC57-3940-9E56-25F9287DF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C60C7C-C5AF-EA44-BF9A-0EA11F4A1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01AFC7-C65A-A948-B90E-1E41B40B7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122D-A56B-8646-8153-3FB9D822B7CB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3E070D-64E8-6942-BEF2-2FC931F8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28C554-A490-BD46-9814-D972B41AA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F778-3E03-8B49-933D-3570606E07D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849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0BF11-E02F-634F-B4F3-C596E7AEC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CF9ED3-C7EF-8246-9E84-A79593E76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AA01C4-47B8-5648-8285-550A6FAD7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8BDB6B-0E38-E646-8309-5595C8537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122D-A56B-8646-8153-3FB9D822B7CB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80694A-7F80-274F-BD61-7EA5BB67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4BA6DA-50C5-1141-9AEF-2824B37F9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F778-3E03-8B49-933D-3570606E07D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26773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35822-CD68-A044-A06E-3743FCC2A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598172-5CD8-AD4C-AB91-DA7CCAEDA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0FBEE9-C105-E84C-80D7-CB7B076EA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29895B-389D-5740-90D6-5DB20414D3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C8DA7D-7EB5-F34A-AC9D-2FB4A47E6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DB0F2B-4CF3-854F-B025-73BBCB9BD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122D-A56B-8646-8153-3FB9D822B7CB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7F229F-BC91-C24D-AA13-996624D0E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20F980-5505-A743-80F9-7B32A140C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F778-3E03-8B49-933D-3570606E07D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0655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DDE32-9D3B-4C42-8343-33A28F4BB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87AAA8-A115-2546-AE9C-21BC96689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122D-A56B-8646-8153-3FB9D822B7CB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58A88D-7CD2-BA40-92B1-9F0A798D8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0194E7-AA19-BE4F-AD7E-392EB650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F778-3E03-8B49-933D-3570606E07D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5691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B4AD92-34D8-804B-B230-18296BBC0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122D-A56B-8646-8153-3FB9D822B7CB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0CBA58-78E5-3144-8F68-30E223CF8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5FF429-7321-E441-977E-1A41E57C0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F778-3E03-8B49-933D-3570606E07D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2781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12F4B-AD80-D24A-AA63-5C3742CF0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A76F97-31A3-4C47-A297-E03A01433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7DE632-1C31-BD45-870E-EB8324516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395DE-8ED9-ED40-A878-36211812A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122D-A56B-8646-8153-3FB9D822B7CB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CD1469-9F00-604B-8D67-0968C5C26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934320-322D-184C-947F-B76E36623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F778-3E03-8B49-933D-3570606E07D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1380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48594-76F7-6E4C-8D5B-363221C71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769D8AB-3F29-3745-89B4-AA5A0DEAD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D1621B-E01E-C34E-BC99-A7B449B6B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4EAE2E-FFBE-BF4E-BAAA-FFD2A097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122D-A56B-8646-8153-3FB9D822B7CB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C6D742-A311-E74C-B63E-79EBDCFE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2F373A-3CAF-1E4D-AFE8-98E15C855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F778-3E03-8B49-933D-3570606E07D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3184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C415D9-43AA-764C-9FCF-42D5384E5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9AF5DA-D416-E848-BBEB-CADD8380A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5DA66C-214D-4448-970E-2C0A7D9A5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3122D-A56B-8646-8153-3FB9D822B7CB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A57354-B16A-4049-86D8-5EB3AE176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E54BA0-57AB-9448-99DB-367E1EF75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2F778-3E03-8B49-933D-3570606E07D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13357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B068B95-AED4-6141-BCC2-E23BAE5025BF}"/>
              </a:ext>
            </a:extLst>
          </p:cNvPr>
          <p:cNvGrpSpPr/>
          <p:nvPr/>
        </p:nvGrpSpPr>
        <p:grpSpPr>
          <a:xfrm>
            <a:off x="4387875" y="2644728"/>
            <a:ext cx="4670266" cy="923330"/>
            <a:chOff x="4516663" y="2490182"/>
            <a:chExt cx="4670266" cy="923330"/>
          </a:xfrm>
        </p:grpSpPr>
        <p:sp>
          <p:nvSpPr>
            <p:cNvPr id="4" name="오각형[P] 3">
              <a:extLst>
                <a:ext uri="{FF2B5EF4-FFF2-40B4-BE49-F238E27FC236}">
                  <a16:creationId xmlns:a16="http://schemas.microsoft.com/office/drawing/2014/main" id="{0A473208-ABCA-1F4F-B88D-A9B53876E116}"/>
                </a:ext>
              </a:extLst>
            </p:cNvPr>
            <p:cNvSpPr/>
            <p:nvPr/>
          </p:nvSpPr>
          <p:spPr>
            <a:xfrm rot="5400000">
              <a:off x="4461411" y="2776072"/>
              <a:ext cx="462055" cy="351551"/>
            </a:xfrm>
            <a:prstGeom prst="homePlate">
              <a:avLst>
                <a:gd name="adj" fmla="val 39623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1E49094-2BE2-8041-917F-B88840EAA3F6}"/>
                </a:ext>
              </a:extLst>
            </p:cNvPr>
            <p:cNvSpPr txBox="1"/>
            <p:nvPr/>
          </p:nvSpPr>
          <p:spPr>
            <a:xfrm>
              <a:off x="4988416" y="2490182"/>
              <a:ext cx="41985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5400" dirty="0"/>
                <a:t>Tech Log</a:t>
              </a:r>
              <a:endParaRPr kumimoji="1" lang="ko-Kore-KR" altLang="en-US" sz="54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2E1EB36-4B27-7449-9F4B-2C4694CA0514}"/>
              </a:ext>
            </a:extLst>
          </p:cNvPr>
          <p:cNvSpPr txBox="1"/>
          <p:nvPr/>
        </p:nvSpPr>
        <p:spPr>
          <a:xfrm>
            <a:off x="0" y="6475790"/>
            <a:ext cx="251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492px * 120px</a:t>
            </a:r>
            <a:r>
              <a:rPr kumimoji="1" lang="ko-KR" altLang="en-US" dirty="0"/>
              <a:t>로 자르기</a:t>
            </a:r>
            <a:endParaRPr kumimoji="1" lang="en-US" altLang="ko-KR" dirty="0"/>
          </a:p>
        </p:txBody>
      </p:sp>
      <p:sp>
        <p:nvSpPr>
          <p:cNvPr id="7" name="삼각형 6">
            <a:extLst>
              <a:ext uri="{FF2B5EF4-FFF2-40B4-BE49-F238E27FC236}">
                <a16:creationId xmlns:a16="http://schemas.microsoft.com/office/drawing/2014/main" id="{C83086B2-D3B6-6B4F-B58F-9BAD48C83234}"/>
              </a:ext>
            </a:extLst>
          </p:cNvPr>
          <p:cNvSpPr/>
          <p:nvPr/>
        </p:nvSpPr>
        <p:spPr>
          <a:xfrm rot="10800000">
            <a:off x="4387870" y="2875364"/>
            <a:ext cx="351551" cy="146132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평행 사변형[P] 8">
            <a:extLst>
              <a:ext uri="{FF2B5EF4-FFF2-40B4-BE49-F238E27FC236}">
                <a16:creationId xmlns:a16="http://schemas.microsoft.com/office/drawing/2014/main" id="{B09E90F3-7F26-B24D-8E3D-A35AB15EFC70}"/>
              </a:ext>
            </a:extLst>
          </p:cNvPr>
          <p:cNvSpPr/>
          <p:nvPr/>
        </p:nvSpPr>
        <p:spPr>
          <a:xfrm rot="5400000" flipV="1">
            <a:off x="4419009" y="3017002"/>
            <a:ext cx="462056" cy="178785"/>
          </a:xfrm>
          <a:prstGeom prst="parallelogram">
            <a:avLst>
              <a:gd name="adj" fmla="val 797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4E222B30-78CB-D24B-A4A6-1A3D7C0DD3E9}"/>
              </a:ext>
            </a:extLst>
          </p:cNvPr>
          <p:cNvCxnSpPr>
            <a:cxnSpLocks/>
          </p:cNvCxnSpPr>
          <p:nvPr/>
        </p:nvCxnSpPr>
        <p:spPr>
          <a:xfrm flipV="1">
            <a:off x="4547979" y="2882682"/>
            <a:ext cx="178777" cy="146134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648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48077AE-11F6-1A4D-9640-7A6FF13A4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950" y="1631950"/>
            <a:ext cx="35941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256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D70FB05-1C4A-D94D-A7AF-526E7CFCC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584200"/>
            <a:ext cx="95250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352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B068B95-AED4-6141-BCC2-E23BAE5025BF}"/>
              </a:ext>
            </a:extLst>
          </p:cNvPr>
          <p:cNvGrpSpPr/>
          <p:nvPr/>
        </p:nvGrpSpPr>
        <p:grpSpPr>
          <a:xfrm>
            <a:off x="4387875" y="2644728"/>
            <a:ext cx="4670266" cy="923330"/>
            <a:chOff x="4516663" y="2490182"/>
            <a:chExt cx="4670266" cy="923330"/>
          </a:xfrm>
        </p:grpSpPr>
        <p:sp>
          <p:nvSpPr>
            <p:cNvPr id="4" name="오각형[P] 3">
              <a:extLst>
                <a:ext uri="{FF2B5EF4-FFF2-40B4-BE49-F238E27FC236}">
                  <a16:creationId xmlns:a16="http://schemas.microsoft.com/office/drawing/2014/main" id="{0A473208-ABCA-1F4F-B88D-A9B53876E116}"/>
                </a:ext>
              </a:extLst>
            </p:cNvPr>
            <p:cNvSpPr/>
            <p:nvPr/>
          </p:nvSpPr>
          <p:spPr>
            <a:xfrm rot="5400000">
              <a:off x="4461411" y="2776072"/>
              <a:ext cx="462055" cy="351551"/>
            </a:xfrm>
            <a:prstGeom prst="homePlate">
              <a:avLst>
                <a:gd name="adj" fmla="val 39623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1E49094-2BE2-8041-917F-B88840EAA3F6}"/>
                </a:ext>
              </a:extLst>
            </p:cNvPr>
            <p:cNvSpPr txBox="1"/>
            <p:nvPr/>
          </p:nvSpPr>
          <p:spPr>
            <a:xfrm>
              <a:off x="4988416" y="2490182"/>
              <a:ext cx="41985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5400" dirty="0"/>
                <a:t>Story Mate</a:t>
              </a:r>
              <a:endParaRPr kumimoji="1" lang="ko-Kore-KR" altLang="en-US" sz="54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2E1EB36-4B27-7449-9F4B-2C4694CA0514}"/>
              </a:ext>
            </a:extLst>
          </p:cNvPr>
          <p:cNvSpPr txBox="1"/>
          <p:nvPr/>
        </p:nvSpPr>
        <p:spPr>
          <a:xfrm>
            <a:off x="0" y="6475790"/>
            <a:ext cx="251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492px * 120px</a:t>
            </a:r>
            <a:r>
              <a:rPr kumimoji="1" lang="ko-KR" altLang="en-US" dirty="0"/>
              <a:t>로 자르기</a:t>
            </a:r>
            <a:endParaRPr kumimoji="1" lang="en-US" altLang="ko-KR" dirty="0"/>
          </a:p>
        </p:txBody>
      </p:sp>
      <p:sp>
        <p:nvSpPr>
          <p:cNvPr id="7" name="삼각형 6">
            <a:extLst>
              <a:ext uri="{FF2B5EF4-FFF2-40B4-BE49-F238E27FC236}">
                <a16:creationId xmlns:a16="http://schemas.microsoft.com/office/drawing/2014/main" id="{C83086B2-D3B6-6B4F-B58F-9BAD48C83234}"/>
              </a:ext>
            </a:extLst>
          </p:cNvPr>
          <p:cNvSpPr/>
          <p:nvPr/>
        </p:nvSpPr>
        <p:spPr>
          <a:xfrm rot="10800000">
            <a:off x="4387870" y="2875364"/>
            <a:ext cx="351551" cy="146132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평행 사변형[P] 8">
            <a:extLst>
              <a:ext uri="{FF2B5EF4-FFF2-40B4-BE49-F238E27FC236}">
                <a16:creationId xmlns:a16="http://schemas.microsoft.com/office/drawing/2014/main" id="{B09E90F3-7F26-B24D-8E3D-A35AB15EFC70}"/>
              </a:ext>
            </a:extLst>
          </p:cNvPr>
          <p:cNvSpPr/>
          <p:nvPr/>
        </p:nvSpPr>
        <p:spPr>
          <a:xfrm rot="5400000" flipV="1">
            <a:off x="4419009" y="3017002"/>
            <a:ext cx="462056" cy="178785"/>
          </a:xfrm>
          <a:prstGeom prst="parallelogram">
            <a:avLst>
              <a:gd name="adj" fmla="val 797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4E222B30-78CB-D24B-A4A6-1A3D7C0DD3E9}"/>
              </a:ext>
            </a:extLst>
          </p:cNvPr>
          <p:cNvCxnSpPr>
            <a:cxnSpLocks/>
          </p:cNvCxnSpPr>
          <p:nvPr/>
        </p:nvCxnSpPr>
        <p:spPr>
          <a:xfrm flipV="1">
            <a:off x="4547979" y="2882682"/>
            <a:ext cx="178777" cy="146134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865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5221B60D-D214-A746-8FDD-46F6A8A6D793}"/>
              </a:ext>
            </a:extLst>
          </p:cNvPr>
          <p:cNvGrpSpPr/>
          <p:nvPr/>
        </p:nvGrpSpPr>
        <p:grpSpPr>
          <a:xfrm>
            <a:off x="5920220" y="3197970"/>
            <a:ext cx="351559" cy="462059"/>
            <a:chOff x="2961636" y="2731591"/>
            <a:chExt cx="351559" cy="462059"/>
          </a:xfrm>
        </p:grpSpPr>
        <p:sp>
          <p:nvSpPr>
            <p:cNvPr id="4" name="오각형[P] 3">
              <a:extLst>
                <a:ext uri="{FF2B5EF4-FFF2-40B4-BE49-F238E27FC236}">
                  <a16:creationId xmlns:a16="http://schemas.microsoft.com/office/drawing/2014/main" id="{0A473208-ABCA-1F4F-B88D-A9B53876E116}"/>
                </a:ext>
              </a:extLst>
            </p:cNvPr>
            <p:cNvSpPr/>
            <p:nvPr/>
          </p:nvSpPr>
          <p:spPr>
            <a:xfrm rot="5400000">
              <a:off x="2906384" y="2786843"/>
              <a:ext cx="462055" cy="351551"/>
            </a:xfrm>
            <a:prstGeom prst="homePlate">
              <a:avLst>
                <a:gd name="adj" fmla="val 39623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47C4E96-621C-B442-BB20-8C65AB1B8BFD}"/>
                </a:ext>
              </a:extLst>
            </p:cNvPr>
            <p:cNvGrpSpPr/>
            <p:nvPr/>
          </p:nvGrpSpPr>
          <p:grpSpPr>
            <a:xfrm>
              <a:off x="2961636" y="2731591"/>
              <a:ext cx="351559" cy="462059"/>
              <a:chOff x="4387870" y="2875364"/>
              <a:chExt cx="351559" cy="462059"/>
            </a:xfrm>
          </p:grpSpPr>
          <p:sp>
            <p:nvSpPr>
              <p:cNvPr id="7" name="삼각형 6">
                <a:extLst>
                  <a:ext uri="{FF2B5EF4-FFF2-40B4-BE49-F238E27FC236}">
                    <a16:creationId xmlns:a16="http://schemas.microsoft.com/office/drawing/2014/main" id="{C83086B2-D3B6-6B4F-B58F-9BAD48C83234}"/>
                  </a:ext>
                </a:extLst>
              </p:cNvPr>
              <p:cNvSpPr/>
              <p:nvPr/>
            </p:nvSpPr>
            <p:spPr>
              <a:xfrm rot="10800000">
                <a:off x="4387870" y="2875364"/>
                <a:ext cx="351551" cy="146132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9" name="평행 사변형[P] 8">
                <a:extLst>
                  <a:ext uri="{FF2B5EF4-FFF2-40B4-BE49-F238E27FC236}">
                    <a16:creationId xmlns:a16="http://schemas.microsoft.com/office/drawing/2014/main" id="{B09E90F3-7F26-B24D-8E3D-A35AB15EFC70}"/>
                  </a:ext>
                </a:extLst>
              </p:cNvPr>
              <p:cNvSpPr/>
              <p:nvPr/>
            </p:nvSpPr>
            <p:spPr>
              <a:xfrm rot="5400000" flipV="1">
                <a:off x="4419009" y="3017002"/>
                <a:ext cx="462056" cy="178785"/>
              </a:xfrm>
              <a:prstGeom prst="parallelogram">
                <a:avLst>
                  <a:gd name="adj" fmla="val 79716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13" name="직선 연결선[R] 12">
                <a:extLst>
                  <a:ext uri="{FF2B5EF4-FFF2-40B4-BE49-F238E27FC236}">
                    <a16:creationId xmlns:a16="http://schemas.microsoft.com/office/drawing/2014/main" id="{4E222B30-78CB-D24B-A4A6-1A3D7C0DD3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47979" y="2882682"/>
                <a:ext cx="178777" cy="146134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03857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17</Words>
  <Application>Microsoft Macintosh PowerPoint</Application>
  <PresentationFormat>와이드스크린</PresentationFormat>
  <Paragraphs>7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정명훈</dc:creator>
  <cp:lastModifiedBy>정명훈</cp:lastModifiedBy>
  <cp:revision>9</cp:revision>
  <dcterms:created xsi:type="dcterms:W3CDTF">2022-01-16T23:05:47Z</dcterms:created>
  <dcterms:modified xsi:type="dcterms:W3CDTF">2022-01-19T09:51:12Z</dcterms:modified>
</cp:coreProperties>
</file>