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jUznImJ2qsnBMvdows7pEi37EU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F60134-7B9E-41EE-A293-586CA7535EF2}">
  <a:tblStyle styleId="{14F60134-7B9E-41EE-A293-586CA7535E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43ba1211921c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43ba1211921c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작업을 수행하기 위하여 시스템의 지원을 받는가?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436475" y="12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{14F60134-7B9E-41EE-A293-586CA7535EF2}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학생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수강 신청 계획을 수립하기 위해 해당 시스템을 이용하는 사람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db관리자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학생 정보 및 과목 정보들과 관련된 테이블이나 레코드들을 관리 및 담당하는 관리자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서울시립대포털시스템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수강과목과 그 특징을 제공한다.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개발자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해당 시스템에 대한 유지보수를 수행한다.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한명씩 빈 슬라이드에 처음 아이디어를 적는다. 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3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43ba1211921c4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조원별 </a:t>
            </a:r>
            <a:r>
              <a:rPr lang="en"/>
              <a:t>색깔</a:t>
            </a:r>
            <a:endParaRPr/>
          </a:p>
        </p:txBody>
      </p:sp>
      <p:sp>
        <p:nvSpPr>
          <p:cNvPr id="74" name="Google Shape;74;g8843ba1211921c4_0"/>
          <p:cNvSpPr txBox="1"/>
          <p:nvPr>
            <p:ph idx="1" type="body"/>
          </p:nvPr>
        </p:nvSpPr>
        <p:spPr>
          <a:xfrm>
            <a:off x="311700" y="128055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서웅진 - 연두색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정명훈 - 주황색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김민서 - 파란색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김영신 - 보라색</a:t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류재욱 - 검은색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강의평 남기기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교재 정보 추가하기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강의 시간표 마법사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졸업 요건 마일스톤 보여주기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강의별 수업 스케쥴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93C47D"/>
                </a:solidFill>
              </a:rPr>
              <a:t>학점 관리 (해당 학점 충족하기 위해 필요한 요건)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1498126" y="2214587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613222" y="3596266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87952"/>
            <a:ext cx="8520600" cy="4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</a:rPr>
              <a:t>이수해야 하는 교양 과목/영역 알려주는 기능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</a:rPr>
              <a:t>=&gt; 각 학번, 학과별 교양이수표 데이터를 참고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E69138"/>
                </a:solidFill>
              </a:rPr>
              <a:t>=&gt; 미이수한 교양필수 과목 리스트 보여주기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E69138"/>
                </a:solidFill>
              </a:rPr>
              <a:t>=&gt; 교양선택 영역들(창의소통, 외국어 등) 중 사용자가 졸업 기준 학점에 미치지 못할 경우, 이수해야 하는 학점 수를 알려주고, 과목을 추천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E69138"/>
                </a:solidFill>
              </a:rPr>
              <a:t>(ex. 전전컴 21학번 학생이 졸업하기 위해서는 인문사회 교양선택 3학점 이수를 해야 함. 전전컴 21학번 학생인 사용자가 인문사회 영역을 0학점 들었을 경우 3학점 더 들어야 함을 알려주고, 인문사회 영역 과목을 추천)</a:t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222950"/>
            <a:ext cx="8520600" cy="4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8E7CC3"/>
                </a:solidFill>
              </a:rPr>
              <a:t>내가 담은 시간표 외의 시간에 있는 수강과목 리스트를 알려준다.</a:t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3C47D"/>
                </a:solidFill>
              </a:rPr>
              <a:t>시간표에 추가 및 삭제 시 실시간으로 반영하여 시간표를 보여준다.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E69138"/>
                </a:solidFill>
              </a:rPr>
              <a:t>빈 시간대에 들어갈 수 있는 강의 리스트 보여주기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434689" y="1845877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친구와 시간표 공유 기능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1"/>
                </a:solidFill>
              </a:rPr>
              <a:t>수강 자동 완성 시스템 </a:t>
            </a:r>
            <a:endParaRPr>
              <a:solidFill>
                <a:schemeClr val="accent1"/>
              </a:solidFill>
            </a:endParaRPr>
          </a:p>
          <a:p>
            <a:pPr indent="-3886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-"/>
            </a:pPr>
            <a:r>
              <a:rPr lang="en" sz="2000">
                <a:solidFill>
                  <a:schemeClr val="accent1"/>
                </a:solidFill>
              </a:rPr>
              <a:t>학과와 학년을 입력받아 전공 필수는 포함하고, 이후 전공 선택을 고르고, 들을 수 있는 교양과 타과 수강 강좌를 추천받은 시스템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93C47D"/>
                </a:solidFill>
              </a:rPr>
              <a:t>   해당 학과가 주로 수강한 교양 강의 추천  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539480" y="1991521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강의평 기반으로 강의 추천, 강의별 카테고리로 추천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624866" y="2384268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친구가 듣는 강의 추천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624875" y="3354875"/>
            <a:ext cx="323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</a:rPr>
              <a:t>평점 순으로 강의 정렬</a:t>
            </a:r>
            <a:endParaRPr sz="1800">
              <a:solidFill>
                <a:srgbClr val="8E7CC3"/>
              </a:solidFill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686964" y="3927577"/>
            <a:ext cx="6147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장바구니 기반으로 수강신청 경쟁률 보여주기, 경쟁률로 수강신청 순서 추천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5865950" y="2999825"/>
            <a:ext cx="2803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93C47D"/>
                </a:solidFill>
              </a:rPr>
              <a:t>관련 과목 리스트 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3C47D"/>
                </a:solidFill>
              </a:rPr>
              <a:t>관심 있는 특정 키워드를 입력하면 해당 키워드가 포함되거나 관련되어 있는 과목 리스트들을 보여준다. 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사용자가 강좌에 대해 태그를 부여할 수 있는 기능도 추가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