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1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2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2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0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6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B637-1B58-4595-A279-1A5C6C726D5D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3F57-343D-4759-A98B-2ABDEA7CE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73737" y="4335518"/>
            <a:ext cx="654269" cy="30742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58828" y="4335518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73737" y="4880463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58828" y="4880463"/>
            <a:ext cx="654269" cy="30742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98782" y="4354216"/>
                <a:ext cx="882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82" y="4354216"/>
                <a:ext cx="882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6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8782" y="4895676"/>
                <a:ext cx="882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82" y="4895676"/>
                <a:ext cx="882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6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680883" y="4335518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80883" y="4880463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86634" y="4350731"/>
                <a:ext cx="414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634" y="4350731"/>
                <a:ext cx="4143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294" r="-1029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86634" y="4895676"/>
                <a:ext cx="45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634" y="4895676"/>
                <a:ext cx="45518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33" r="-8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900978" y="4350730"/>
                <a:ext cx="1573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78" y="4350730"/>
                <a:ext cx="157350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76" r="-426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00978" y="4895675"/>
                <a:ext cx="1573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78" y="4895675"/>
                <a:ext cx="15735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876" r="-426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4546629" y="4335518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46629" y="4880463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93865" y="4335518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93865" y="4884126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98782" y="5423090"/>
                <a:ext cx="2172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82" y="5423090"/>
                <a:ext cx="21728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01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993865" y="5407875"/>
            <a:ext cx="654269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39191"/>
              </p:ext>
            </p:extLst>
          </p:nvPr>
        </p:nvGraphicFramePr>
        <p:xfrm>
          <a:off x="879793" y="98860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2561" y="325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20853" y="323266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56275" y="32326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9267" y="822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7" y="1191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9267" y="15488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9267" y="19063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979" y="2291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979" y="268104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979" y="30088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130364" y="5438303"/>
                <a:ext cx="3835474" cy="868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𝑏𝑒𝑎𝑡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2(    -    ) =       </a:t>
                </a:r>
                <a:r>
                  <a:rPr lang="en-US" altLang="ko-KR" dirty="0" err="1" smtClean="0"/>
                  <a:t>ms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𝑏𝑒𝑎𝑡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𝑏𝑒𝑎𝑡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/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64" y="5438303"/>
                <a:ext cx="3835474" cy="868058"/>
              </a:xfrm>
              <a:prstGeom prst="rect">
                <a:avLst/>
              </a:prstGeom>
              <a:blipFill rotWithShape="0">
                <a:blip r:embed="rId9"/>
                <a:stretch>
                  <a:fillRect l="-2226" t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5200898" y="5438303"/>
            <a:ext cx="255922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573737" y="5438303"/>
            <a:ext cx="255922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900871" y="5829534"/>
            <a:ext cx="255922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619591" y="6053837"/>
            <a:ext cx="255922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197929" y="5438303"/>
            <a:ext cx="535380" cy="3074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02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JSPark</dc:creator>
  <cp:lastModifiedBy>JSPark</cp:lastModifiedBy>
  <cp:revision>7</cp:revision>
  <dcterms:created xsi:type="dcterms:W3CDTF">2015-03-29T16:10:08Z</dcterms:created>
  <dcterms:modified xsi:type="dcterms:W3CDTF">2015-03-29T18:20:12Z</dcterms:modified>
</cp:coreProperties>
</file>