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4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96B16-1736-0A4B-80C0-B32AE675D24C}" type="datetimeFigureOut">
              <a:rPr kumimoji="1" lang="ko-KR" altLang="en-US" smtClean="0"/>
              <a:t>2016. 5. 19.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6DEE8-CAF1-8949-BF7B-077733F67A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6413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6DEE8-CAF1-8949-BF7B-077733F67A3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21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270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076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664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29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185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757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96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903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953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252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C7F6-E1CD-8640-9DB6-01E1AEA2332D}" type="datetimeFigureOut">
              <a:rPr kumimoji="1" lang="ko-KR" altLang="en-US" smtClean="0"/>
              <a:t>2016. 5. 19.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56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C7F6-E1CD-8640-9DB6-01E1AEA2332D}" type="datetimeFigureOut">
              <a:rPr kumimoji="1" lang="ko-KR" altLang="en-US" smtClean="0"/>
              <a:t>2016. 5. 19.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7CD60-33DD-464F-92BC-598492000D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924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944880" y="1699395"/>
            <a:ext cx="3055002" cy="2670707"/>
            <a:chOff x="1622442" y="922226"/>
            <a:chExt cx="2812398" cy="4076494"/>
          </a:xfrm>
        </p:grpSpPr>
        <p:grpSp>
          <p:nvGrpSpPr>
            <p:cNvPr id="11" name="그룹 10"/>
            <p:cNvGrpSpPr/>
            <p:nvPr/>
          </p:nvGrpSpPr>
          <p:grpSpPr>
            <a:xfrm>
              <a:off x="1622442" y="922226"/>
              <a:ext cx="2812398" cy="4076494"/>
              <a:chOff x="1622442" y="922226"/>
              <a:chExt cx="2812398" cy="4076494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622442" y="922226"/>
                <a:ext cx="2812398" cy="4076494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622442" y="922226"/>
                <a:ext cx="2812398" cy="651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bg1"/>
                    </a:solidFill>
                  </a:rPr>
                  <a:t>Original Data</a:t>
                </a:r>
                <a:endParaRPr kumimoji="1"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790700" y="1722120"/>
              <a:ext cx="24917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en-US" altLang="ko-KR" dirty="0" smtClean="0"/>
                <a:t>Data</a:t>
              </a:r>
              <a:r>
                <a:rPr kumimoji="1" lang="ko-KR" altLang="en-US" dirty="0" smtClean="0"/>
                <a:t> 사이 통일되지 않은 </a:t>
              </a:r>
              <a:r>
                <a:rPr kumimoji="1" lang="en-US" altLang="ko-KR" dirty="0" smtClean="0"/>
                <a:t>value</a:t>
              </a:r>
              <a:r>
                <a:rPr kumimoji="1" lang="ko-KR" altLang="en-US" dirty="0" smtClean="0"/>
                <a:t> 값의 크기</a:t>
              </a:r>
              <a:endParaRPr kumimoji="1" lang="en-US" altLang="ko-KR" dirty="0" smtClean="0"/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ko-KR" altLang="en-US" dirty="0" smtClean="0"/>
                <a:t>일정하지 않은 </a:t>
              </a:r>
              <a:r>
                <a:rPr kumimoji="1" lang="en-US" altLang="ko-KR" dirty="0" smtClean="0"/>
                <a:t>time_stamp</a:t>
              </a:r>
              <a:r>
                <a:rPr kumimoji="1" lang="ko-KR" altLang="en-US" dirty="0" smtClean="0"/>
                <a:t>간격</a:t>
              </a:r>
              <a:endParaRPr kumimoji="1" lang="en-US" altLang="ko-KR" dirty="0" smtClean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161638" y="1699395"/>
            <a:ext cx="3055002" cy="2670707"/>
            <a:chOff x="7611762" y="922226"/>
            <a:chExt cx="2812398" cy="4076494"/>
          </a:xfrm>
        </p:grpSpPr>
        <p:sp>
          <p:nvSpPr>
            <p:cNvPr id="6" name="직사각형 5"/>
            <p:cNvSpPr/>
            <p:nvPr/>
          </p:nvSpPr>
          <p:spPr>
            <a:xfrm>
              <a:off x="7611762" y="922226"/>
              <a:ext cx="2812398" cy="4076494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611762" y="922226"/>
              <a:ext cx="2812398" cy="651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bg1"/>
                  </a:solidFill>
                </a:rPr>
                <a:t>Preprocessed Data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72400" y="1722120"/>
              <a:ext cx="24917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en-US" altLang="ko-KR" dirty="0" smtClean="0"/>
                <a:t>Data</a:t>
              </a:r>
              <a:r>
                <a:rPr kumimoji="1" lang="ko-KR" altLang="en-US" dirty="0" smtClean="0"/>
                <a:t> 사이 통일된 </a:t>
              </a:r>
              <a:r>
                <a:rPr kumimoji="1" lang="en-US" altLang="ko-KR" dirty="0"/>
                <a:t>v</a:t>
              </a:r>
              <a:r>
                <a:rPr kumimoji="1" lang="en-US" altLang="ko-KR" dirty="0" smtClean="0"/>
                <a:t>alue</a:t>
              </a:r>
              <a:r>
                <a:rPr kumimoji="1" lang="ko-KR" altLang="en-US" dirty="0" smtClean="0"/>
                <a:t> 값의  크기</a:t>
              </a:r>
              <a:endParaRPr kumimoji="1" lang="en-US" altLang="ko-KR" dirty="0" smtClean="0"/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ko-KR" altLang="en-US" dirty="0" smtClean="0"/>
                <a:t>일정한 </a:t>
              </a:r>
              <a:r>
                <a:rPr kumimoji="1" lang="en-US" altLang="ko-KR" dirty="0" smtClean="0"/>
                <a:t>time_stamp</a:t>
              </a:r>
              <a:r>
                <a:rPr kumimoji="1" lang="ko-KR" altLang="en-US" dirty="0" smtClean="0"/>
                <a:t> 간격</a:t>
              </a:r>
              <a:endParaRPr kumimoji="1" lang="ko-KR" altLang="en-US" dirty="0"/>
            </a:p>
          </p:txBody>
        </p:sp>
      </p:grpSp>
      <p:sp>
        <p:nvSpPr>
          <p:cNvPr id="15" name="오른쪽 화살표[R] 14"/>
          <p:cNvSpPr/>
          <p:nvPr/>
        </p:nvSpPr>
        <p:spPr>
          <a:xfrm>
            <a:off x="4305300" y="1531517"/>
            <a:ext cx="3550920" cy="3109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[ Data Preprocessing ]</a:t>
            </a:r>
          </a:p>
          <a:p>
            <a:pPr marL="285750" indent="-285750" algn="ctr">
              <a:buFont typeface="Arial" charset="0"/>
              <a:buChar char="•"/>
            </a:pPr>
            <a:r>
              <a:rPr kumimoji="1" lang="en-US" altLang="ko-KR" dirty="0" smtClean="0"/>
              <a:t>Scaling</a:t>
            </a:r>
          </a:p>
          <a:p>
            <a:pPr marL="285750" indent="-285750" algn="ctr">
              <a:buFont typeface="Arial" charset="0"/>
              <a:buChar char="•"/>
            </a:pPr>
            <a:r>
              <a:rPr kumimoji="1" lang="en-US" altLang="ko-KR" dirty="0" smtClean="0"/>
              <a:t>Normalization</a:t>
            </a:r>
          </a:p>
          <a:p>
            <a:pPr marL="285750" indent="-285750" algn="ctr">
              <a:buFont typeface="Arial" charset="0"/>
              <a:buChar char="•"/>
            </a:pPr>
            <a:r>
              <a:rPr kumimoji="1" lang="en-US" altLang="ko-KR" dirty="0" smtClean="0"/>
              <a:t>Interpolation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30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63880" y="2689757"/>
            <a:ext cx="4008120" cy="2065123"/>
            <a:chOff x="929640" y="1699157"/>
            <a:chExt cx="4008120" cy="2065123"/>
          </a:xfrm>
        </p:grpSpPr>
        <p:grpSp>
          <p:nvGrpSpPr>
            <p:cNvPr id="4" name="그룹 3"/>
            <p:cNvGrpSpPr/>
            <p:nvPr/>
          </p:nvGrpSpPr>
          <p:grpSpPr>
            <a:xfrm>
              <a:off x="929640" y="2036848"/>
              <a:ext cx="1771699" cy="1389739"/>
              <a:chOff x="1622442" y="922226"/>
              <a:chExt cx="2812398" cy="3193682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622442" y="922226"/>
                <a:ext cx="2812398" cy="3193682"/>
                <a:chOff x="1622442" y="922226"/>
                <a:chExt cx="2812398" cy="3193682"/>
              </a:xfrm>
            </p:grpSpPr>
            <p:sp>
              <p:nvSpPr>
                <p:cNvPr id="7" name="직사각형 6"/>
                <p:cNvSpPr/>
                <p:nvPr/>
              </p:nvSpPr>
              <p:spPr>
                <a:xfrm>
                  <a:off x="1622442" y="922228"/>
                  <a:ext cx="2812398" cy="3193680"/>
                </a:xfrm>
                <a:prstGeom prst="rect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1622442" y="922226"/>
                  <a:ext cx="2812398" cy="65154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400" dirty="0" smtClean="0">
                      <a:solidFill>
                        <a:schemeClr val="bg1"/>
                      </a:solidFill>
                    </a:rPr>
                    <a:t>Original Data</a:t>
                  </a:r>
                  <a:endParaRPr kumimoji="1"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1790700" y="1722120"/>
                <a:ext cx="2491740" cy="2121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ko-KR" sz="900" dirty="0" smtClean="0"/>
                  <a:t>Data</a:t>
                </a:r>
                <a:r>
                  <a:rPr kumimoji="1" lang="ko-KR" altLang="en-US" sz="900" dirty="0" smtClean="0"/>
                  <a:t> 사이 통일되지 않은 </a:t>
                </a:r>
                <a:r>
                  <a:rPr kumimoji="1" lang="en-US" altLang="ko-KR" sz="900" dirty="0" smtClean="0"/>
                  <a:t>value</a:t>
                </a:r>
                <a:r>
                  <a:rPr kumimoji="1" lang="ko-KR" altLang="en-US" sz="900" dirty="0" smtClean="0"/>
                  <a:t> 값의 크기</a:t>
                </a:r>
                <a:endParaRPr kumimoji="1" lang="en-US" altLang="ko-KR" sz="900" dirty="0" smtClean="0"/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ko-KR" altLang="en-US" sz="900" dirty="0" smtClean="0"/>
                  <a:t>일정하지 않은 </a:t>
                </a:r>
                <a:r>
                  <a:rPr kumimoji="1" lang="en-US" altLang="ko-KR" sz="900" dirty="0" smtClean="0"/>
                  <a:t>time_stamp</a:t>
                </a:r>
                <a:r>
                  <a:rPr kumimoji="1" lang="ko-KR" altLang="en-US" sz="900" dirty="0" smtClean="0"/>
                  <a:t>간격</a:t>
                </a:r>
                <a:endParaRPr kumimoji="1" lang="en-US" altLang="ko-KR" sz="900" dirty="0" smtClean="0"/>
              </a:p>
            </p:txBody>
          </p:sp>
        </p:grpSp>
        <p:sp>
          <p:nvSpPr>
            <p:cNvPr id="9" name="오른쪽 화살표[R] 8"/>
            <p:cNvSpPr/>
            <p:nvPr/>
          </p:nvSpPr>
          <p:spPr>
            <a:xfrm>
              <a:off x="2878461" y="1699157"/>
              <a:ext cx="2059299" cy="206512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/>
                <a:t>[ Data Preprocessing ]</a:t>
              </a:r>
            </a:p>
            <a:p>
              <a:pPr marL="285750" indent="-285750" algn="ctr">
                <a:buFont typeface="Arial" charset="0"/>
                <a:buChar char="•"/>
              </a:pPr>
              <a:r>
                <a:rPr kumimoji="1" lang="en-US" altLang="ko-KR" sz="1050" dirty="0" smtClean="0"/>
                <a:t>Scaling</a:t>
              </a:r>
            </a:p>
            <a:p>
              <a:pPr marL="285750" indent="-285750" algn="ctr">
                <a:buFont typeface="Arial" charset="0"/>
                <a:buChar char="•"/>
              </a:pPr>
              <a:r>
                <a:rPr kumimoji="1" lang="en-US" altLang="ko-KR" sz="1050" dirty="0" smtClean="0"/>
                <a:t>Normalization</a:t>
              </a:r>
            </a:p>
            <a:p>
              <a:pPr marL="285750" indent="-285750" algn="ctr">
                <a:buFont typeface="Arial" charset="0"/>
                <a:buChar char="•"/>
              </a:pPr>
              <a:r>
                <a:rPr kumimoji="1" lang="en-US" altLang="ko-KR" sz="1050" dirty="0" smtClean="0"/>
                <a:t>Interpolation</a:t>
              </a:r>
              <a:endParaRPr kumimoji="1" lang="ko-KR" altLang="en-US" sz="105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749122" y="2386964"/>
            <a:ext cx="2794678" cy="2670707"/>
            <a:chOff x="7611762" y="922226"/>
            <a:chExt cx="2812398" cy="4076494"/>
          </a:xfrm>
        </p:grpSpPr>
        <p:sp>
          <p:nvSpPr>
            <p:cNvPr id="13" name="직사각형 12"/>
            <p:cNvSpPr/>
            <p:nvPr/>
          </p:nvSpPr>
          <p:spPr>
            <a:xfrm>
              <a:off x="7611762" y="922226"/>
              <a:ext cx="2812398" cy="4076494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611762" y="922226"/>
              <a:ext cx="2812398" cy="651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bg1"/>
                  </a:solidFill>
                </a:rPr>
                <a:t>Preprocessed Data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72400" y="1722120"/>
              <a:ext cx="24917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en-US" altLang="ko-KR" dirty="0" smtClean="0"/>
                <a:t>Data</a:t>
              </a:r>
              <a:r>
                <a:rPr kumimoji="1" lang="ko-KR" altLang="en-US" dirty="0" smtClean="0"/>
                <a:t> 사이 통일된 </a:t>
              </a:r>
              <a:r>
                <a:rPr kumimoji="1" lang="en-US" altLang="ko-KR" dirty="0"/>
                <a:t>v</a:t>
              </a:r>
              <a:r>
                <a:rPr kumimoji="1" lang="en-US" altLang="ko-KR" dirty="0" smtClean="0"/>
                <a:t>alue</a:t>
              </a:r>
              <a:r>
                <a:rPr kumimoji="1" lang="ko-KR" altLang="en-US" dirty="0" smtClean="0"/>
                <a:t> 값의  크기</a:t>
              </a:r>
              <a:endParaRPr kumimoji="1" lang="en-US" altLang="ko-KR" dirty="0" smtClean="0"/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ko-KR" altLang="en-US" dirty="0" smtClean="0"/>
                <a:t>일정한 </a:t>
              </a:r>
              <a:r>
                <a:rPr kumimoji="1" lang="en-US" altLang="ko-KR" dirty="0" smtClean="0"/>
                <a:t>time_stamp</a:t>
              </a:r>
              <a:r>
                <a:rPr kumimoji="1" lang="ko-KR" altLang="en-US" dirty="0" smtClean="0"/>
                <a:t> 간격</a:t>
              </a:r>
              <a:endParaRPr kumimoji="1" lang="ko-KR" altLang="en-US" dirty="0"/>
            </a:p>
          </p:txBody>
        </p:sp>
      </p:grpSp>
      <p:sp>
        <p:nvSpPr>
          <p:cNvPr id="16" name="오른쪽 화살표[R] 15"/>
          <p:cNvSpPr/>
          <p:nvPr/>
        </p:nvSpPr>
        <p:spPr>
          <a:xfrm>
            <a:off x="7720922" y="2608245"/>
            <a:ext cx="1927381" cy="215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FileIO.Save.binary_file( )</a:t>
            </a:r>
            <a:endParaRPr kumimoji="1" lang="ko-KR" altLang="en-US" dirty="0"/>
          </a:p>
        </p:txBody>
      </p:sp>
      <p:sp>
        <p:nvSpPr>
          <p:cNvPr id="17" name="원통[C] 16"/>
          <p:cNvSpPr/>
          <p:nvPr/>
        </p:nvSpPr>
        <p:spPr>
          <a:xfrm>
            <a:off x="9825425" y="2417617"/>
            <a:ext cx="1817935" cy="26707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Preprocessed</a:t>
            </a:r>
          </a:p>
          <a:p>
            <a:pPr algn="ctr"/>
            <a:r>
              <a:rPr kumimoji="1" lang="en-US" altLang="ko-KR" dirty="0" smtClean="0"/>
              <a:t>File</a:t>
            </a:r>
          </a:p>
          <a:p>
            <a:pPr algn="ctr"/>
            <a:r>
              <a:rPr kumimoji="1" lang="en-US" altLang="ko-KR" dirty="0" smtClean="0"/>
              <a:t>Repository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13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통[C] 1"/>
          <p:cNvSpPr/>
          <p:nvPr/>
        </p:nvSpPr>
        <p:spPr>
          <a:xfrm>
            <a:off x="878373" y="2228616"/>
            <a:ext cx="1817935" cy="26707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Preprocessed</a:t>
            </a:r>
          </a:p>
          <a:p>
            <a:pPr algn="ctr"/>
            <a:r>
              <a:rPr kumimoji="1" lang="en-US" altLang="ko-KR" dirty="0" smtClean="0"/>
              <a:t>File</a:t>
            </a:r>
          </a:p>
          <a:p>
            <a:pPr algn="ctr"/>
            <a:r>
              <a:rPr kumimoji="1" lang="en-US" altLang="ko-KR" dirty="0" smtClean="0"/>
              <a:t>Repository</a:t>
            </a:r>
            <a:endParaRPr kumimoji="1" lang="ko-KR" altLang="en-US" dirty="0"/>
          </a:p>
        </p:txBody>
      </p:sp>
      <p:grpSp>
        <p:nvGrpSpPr>
          <p:cNvPr id="67" name="그룹 66"/>
          <p:cNvGrpSpPr/>
          <p:nvPr/>
        </p:nvGrpSpPr>
        <p:grpSpPr>
          <a:xfrm>
            <a:off x="4866899" y="1759000"/>
            <a:ext cx="3662336" cy="3660538"/>
            <a:chOff x="4866899" y="1759000"/>
            <a:chExt cx="3662336" cy="3660538"/>
          </a:xfrm>
        </p:grpSpPr>
        <p:grpSp>
          <p:nvGrpSpPr>
            <p:cNvPr id="61" name="그룹 60"/>
            <p:cNvGrpSpPr/>
            <p:nvPr/>
          </p:nvGrpSpPr>
          <p:grpSpPr>
            <a:xfrm>
              <a:off x="4866899" y="1759000"/>
              <a:ext cx="3662336" cy="3660538"/>
              <a:chOff x="1622442" y="922226"/>
              <a:chExt cx="2812398" cy="4076494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1622442" y="922226"/>
                <a:ext cx="2812398" cy="4076494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622442" y="922226"/>
                <a:ext cx="2812398" cy="5660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bg1"/>
                    </a:solidFill>
                  </a:rPr>
                  <a:t>Similarity Model</a:t>
                </a:r>
                <a:endParaRPr kumimoji="1"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5347172" y="2510580"/>
              <a:ext cx="2684221" cy="2632849"/>
              <a:chOff x="6317843" y="1055078"/>
              <a:chExt cx="4699504" cy="4784918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258930" y="1392702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9408942" y="1784571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6" name="직선 연결선[R] 5"/>
              <p:cNvCxnSpPr>
                <a:stCxn id="3" idx="6"/>
                <a:endCxn id="4" idx="2"/>
              </p:cNvCxnSpPr>
              <p:nvPr/>
            </p:nvCxnSpPr>
            <p:spPr>
              <a:xfrm>
                <a:off x="7709096" y="1617785"/>
                <a:ext cx="1699846" cy="3918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타원 6"/>
              <p:cNvSpPr/>
              <p:nvPr/>
            </p:nvSpPr>
            <p:spPr>
              <a:xfrm>
                <a:off x="8025620" y="2122195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8188401" y="3933103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6317843" y="4129440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376991" y="1245437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9568377" y="3570090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342098" y="4976843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0567181" y="2572361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7146388" y="5201926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8451168" y="5389830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8352693" y="1055078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7033847" y="2903271"/>
                <a:ext cx="450166" cy="450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19" name="직선 연결선[R] 18"/>
              <p:cNvCxnSpPr>
                <a:stCxn id="3" idx="5"/>
                <a:endCxn id="7" idx="1"/>
              </p:cNvCxnSpPr>
              <p:nvPr/>
            </p:nvCxnSpPr>
            <p:spPr>
              <a:xfrm>
                <a:off x="7643171" y="1776943"/>
                <a:ext cx="448374" cy="4111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[R] 20"/>
              <p:cNvCxnSpPr>
                <a:stCxn id="3" idx="4"/>
                <a:endCxn id="17" idx="0"/>
              </p:cNvCxnSpPr>
              <p:nvPr/>
            </p:nvCxnSpPr>
            <p:spPr>
              <a:xfrm flipH="1">
                <a:off x="7258930" y="1842868"/>
                <a:ext cx="225083" cy="10604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[R] 22"/>
              <p:cNvCxnSpPr>
                <a:stCxn id="17" idx="6"/>
                <a:endCxn id="13" idx="2"/>
              </p:cNvCxnSpPr>
              <p:nvPr/>
            </p:nvCxnSpPr>
            <p:spPr>
              <a:xfrm flipV="1">
                <a:off x="7484013" y="2797444"/>
                <a:ext cx="3083168" cy="3309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[R] 25"/>
              <p:cNvCxnSpPr>
                <a:stCxn id="17" idx="4"/>
                <a:endCxn id="15" idx="1"/>
              </p:cNvCxnSpPr>
              <p:nvPr/>
            </p:nvCxnSpPr>
            <p:spPr>
              <a:xfrm>
                <a:off x="7258930" y="3353437"/>
                <a:ext cx="1258163" cy="21023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[R] 27"/>
              <p:cNvCxnSpPr>
                <a:stCxn id="17" idx="4"/>
                <a:endCxn id="14" idx="0"/>
              </p:cNvCxnSpPr>
              <p:nvPr/>
            </p:nvCxnSpPr>
            <p:spPr>
              <a:xfrm>
                <a:off x="7258930" y="3353437"/>
                <a:ext cx="112541" cy="1848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[R] 29"/>
              <p:cNvCxnSpPr>
                <a:stCxn id="17" idx="6"/>
                <a:endCxn id="12" idx="1"/>
              </p:cNvCxnSpPr>
              <p:nvPr/>
            </p:nvCxnSpPr>
            <p:spPr>
              <a:xfrm>
                <a:off x="7484013" y="3128354"/>
                <a:ext cx="2924010" cy="19144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[R] 31"/>
              <p:cNvCxnSpPr>
                <a:stCxn id="9" idx="6"/>
                <a:endCxn id="12" idx="1"/>
              </p:cNvCxnSpPr>
              <p:nvPr/>
            </p:nvCxnSpPr>
            <p:spPr>
              <a:xfrm>
                <a:off x="6768009" y="4354523"/>
                <a:ext cx="3640014" cy="6882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[R] 37"/>
              <p:cNvCxnSpPr>
                <a:stCxn id="3" idx="6"/>
                <a:endCxn id="16" idx="2"/>
              </p:cNvCxnSpPr>
              <p:nvPr/>
            </p:nvCxnSpPr>
            <p:spPr>
              <a:xfrm flipV="1">
                <a:off x="7709096" y="1280161"/>
                <a:ext cx="643597" cy="3376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[R] 40"/>
              <p:cNvCxnSpPr>
                <a:stCxn id="4" idx="6"/>
                <a:endCxn id="10" idx="3"/>
              </p:cNvCxnSpPr>
              <p:nvPr/>
            </p:nvCxnSpPr>
            <p:spPr>
              <a:xfrm flipV="1">
                <a:off x="9859108" y="1629678"/>
                <a:ext cx="583808" cy="3799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[R] 44"/>
              <p:cNvCxnSpPr>
                <a:stCxn id="4" idx="3"/>
                <a:endCxn id="8" idx="7"/>
              </p:cNvCxnSpPr>
              <p:nvPr/>
            </p:nvCxnSpPr>
            <p:spPr>
              <a:xfrm flipH="1">
                <a:off x="8572642" y="2168812"/>
                <a:ext cx="902225" cy="1830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[R] 46"/>
              <p:cNvCxnSpPr>
                <a:stCxn id="4" idx="6"/>
                <a:endCxn id="13" idx="2"/>
              </p:cNvCxnSpPr>
              <p:nvPr/>
            </p:nvCxnSpPr>
            <p:spPr>
              <a:xfrm>
                <a:off x="9859108" y="2009654"/>
                <a:ext cx="708073" cy="7877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[R] 48"/>
              <p:cNvCxnSpPr>
                <a:stCxn id="16" idx="5"/>
                <a:endCxn id="11" idx="1"/>
              </p:cNvCxnSpPr>
              <p:nvPr/>
            </p:nvCxnSpPr>
            <p:spPr>
              <a:xfrm>
                <a:off x="8736934" y="1439318"/>
                <a:ext cx="897369" cy="2196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[R] 50"/>
              <p:cNvCxnSpPr>
                <a:stCxn id="11" idx="2"/>
                <a:endCxn id="15" idx="7"/>
              </p:cNvCxnSpPr>
              <p:nvPr/>
            </p:nvCxnSpPr>
            <p:spPr>
              <a:xfrm flipH="1">
                <a:off x="8835409" y="3795173"/>
                <a:ext cx="732968" cy="16605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6" name="Picture 68" descr="sa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634" y="4651926"/>
            <a:ext cx="722863" cy="6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오른쪽 화살표[R] 56"/>
          <p:cNvSpPr/>
          <p:nvPr/>
        </p:nvSpPr>
        <p:spPr>
          <a:xfrm>
            <a:off x="2927104" y="2924979"/>
            <a:ext cx="1708999" cy="153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Similarity.</a:t>
            </a:r>
          </a:p>
          <a:p>
            <a:pPr algn="ctr"/>
            <a:r>
              <a:rPr kumimoji="1" lang="en-US" altLang="ko-KR" sz="1400" dirty="0" smtClean="0"/>
              <a:t>Model.build( )</a:t>
            </a:r>
            <a:endParaRPr kumimoji="1" lang="ko-KR" altLang="en-US" sz="1400" dirty="0"/>
          </a:p>
        </p:txBody>
      </p:sp>
      <p:sp>
        <p:nvSpPr>
          <p:cNvPr id="59" name="오른쪽 화살표[R] 58"/>
          <p:cNvSpPr/>
          <p:nvPr/>
        </p:nvSpPr>
        <p:spPr>
          <a:xfrm>
            <a:off x="8760031" y="4596646"/>
            <a:ext cx="1008807" cy="822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Save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916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68" descr="s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127" y="4750599"/>
            <a:ext cx="722863" cy="6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" name="그룹 92"/>
          <p:cNvGrpSpPr/>
          <p:nvPr/>
        </p:nvGrpSpPr>
        <p:grpSpPr>
          <a:xfrm>
            <a:off x="4866452" y="2188018"/>
            <a:ext cx="3662336" cy="3660538"/>
            <a:chOff x="4866899" y="1759000"/>
            <a:chExt cx="3662336" cy="3660538"/>
          </a:xfrm>
        </p:grpSpPr>
        <p:grpSp>
          <p:nvGrpSpPr>
            <p:cNvPr id="36" name="그룹 35"/>
            <p:cNvGrpSpPr/>
            <p:nvPr/>
          </p:nvGrpSpPr>
          <p:grpSpPr>
            <a:xfrm>
              <a:off x="4866899" y="1759000"/>
              <a:ext cx="3662336" cy="3660538"/>
              <a:chOff x="4866899" y="1759000"/>
              <a:chExt cx="3662336" cy="3660538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4866899" y="1759000"/>
                <a:ext cx="3662336" cy="3660538"/>
                <a:chOff x="1622442" y="922226"/>
                <a:chExt cx="2812398" cy="4076494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1622442" y="922226"/>
                  <a:ext cx="2812398" cy="4076494"/>
                </a:xfrm>
                <a:prstGeom prst="rect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1622442" y="922226"/>
                  <a:ext cx="2812398" cy="5660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 smtClean="0">
                      <a:solidFill>
                        <a:schemeClr val="bg1"/>
                      </a:solidFill>
                    </a:rPr>
                    <a:t>Similarity Model</a:t>
                  </a:r>
                  <a:endParaRPr kumimoji="1" lang="ko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5347172" y="2510580"/>
                <a:ext cx="2684221" cy="2632849"/>
                <a:chOff x="6317843" y="1055078"/>
                <a:chExt cx="4699504" cy="4784918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7258930" y="1392702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0" name="타원 39"/>
                <p:cNvSpPr/>
                <p:nvPr/>
              </p:nvSpPr>
              <p:spPr>
                <a:xfrm>
                  <a:off x="9408942" y="1784571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cxnSp>
              <p:nvCxnSpPr>
                <p:cNvPr id="41" name="직선 연결선[R] 40"/>
                <p:cNvCxnSpPr>
                  <a:stCxn id="37" idx="6"/>
                  <a:endCxn id="38" idx="2"/>
                </p:cNvCxnSpPr>
                <p:nvPr/>
              </p:nvCxnSpPr>
              <p:spPr>
                <a:xfrm>
                  <a:off x="7709096" y="1617785"/>
                  <a:ext cx="1699846" cy="3918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타원 41"/>
                <p:cNvSpPr/>
                <p:nvPr/>
              </p:nvSpPr>
              <p:spPr>
                <a:xfrm>
                  <a:off x="8025620" y="2122195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3" name="타원 42"/>
                <p:cNvSpPr/>
                <p:nvPr/>
              </p:nvSpPr>
              <p:spPr>
                <a:xfrm>
                  <a:off x="8188401" y="3933103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" name="타원 43"/>
                <p:cNvSpPr/>
                <p:nvPr/>
              </p:nvSpPr>
              <p:spPr>
                <a:xfrm>
                  <a:off x="6317843" y="4129440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5" name="타원 44"/>
                <p:cNvSpPr/>
                <p:nvPr/>
              </p:nvSpPr>
              <p:spPr>
                <a:xfrm>
                  <a:off x="10376991" y="1245437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6" name="타원 45"/>
                <p:cNvSpPr/>
                <p:nvPr/>
              </p:nvSpPr>
              <p:spPr>
                <a:xfrm>
                  <a:off x="9568377" y="3570090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7" name="타원 46"/>
                <p:cNvSpPr/>
                <p:nvPr/>
              </p:nvSpPr>
              <p:spPr>
                <a:xfrm>
                  <a:off x="10342098" y="4976843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8" name="타원 47"/>
                <p:cNvSpPr/>
                <p:nvPr/>
              </p:nvSpPr>
              <p:spPr>
                <a:xfrm>
                  <a:off x="10567181" y="2572361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9" name="타원 48"/>
                <p:cNvSpPr/>
                <p:nvPr/>
              </p:nvSpPr>
              <p:spPr>
                <a:xfrm>
                  <a:off x="7146388" y="5201926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8451168" y="5389830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1" name="타원 50"/>
                <p:cNvSpPr/>
                <p:nvPr/>
              </p:nvSpPr>
              <p:spPr>
                <a:xfrm>
                  <a:off x="8352693" y="1055078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2" name="타원 51"/>
                <p:cNvSpPr/>
                <p:nvPr/>
              </p:nvSpPr>
              <p:spPr>
                <a:xfrm>
                  <a:off x="7033847" y="2903271"/>
                  <a:ext cx="450166" cy="4501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cxnSp>
              <p:nvCxnSpPr>
                <p:cNvPr id="53" name="직선 연결선[R] 52"/>
                <p:cNvCxnSpPr>
                  <a:stCxn id="37" idx="5"/>
                  <a:endCxn id="41" idx="1"/>
                </p:cNvCxnSpPr>
                <p:nvPr/>
              </p:nvCxnSpPr>
              <p:spPr>
                <a:xfrm>
                  <a:off x="7643171" y="1776943"/>
                  <a:ext cx="448374" cy="4111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[R] 53"/>
                <p:cNvCxnSpPr>
                  <a:stCxn id="37" idx="4"/>
                  <a:endCxn id="51" idx="0"/>
                </p:cNvCxnSpPr>
                <p:nvPr/>
              </p:nvCxnSpPr>
              <p:spPr>
                <a:xfrm flipH="1">
                  <a:off x="7258930" y="1842868"/>
                  <a:ext cx="225083" cy="10604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[R] 54"/>
                <p:cNvCxnSpPr>
                  <a:stCxn id="51" idx="6"/>
                  <a:endCxn id="47" idx="2"/>
                </p:cNvCxnSpPr>
                <p:nvPr/>
              </p:nvCxnSpPr>
              <p:spPr>
                <a:xfrm flipV="1">
                  <a:off x="7484013" y="2797444"/>
                  <a:ext cx="3083168" cy="3309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[R] 55"/>
                <p:cNvCxnSpPr>
                  <a:stCxn id="51" idx="4"/>
                  <a:endCxn id="49" idx="1"/>
                </p:cNvCxnSpPr>
                <p:nvPr/>
              </p:nvCxnSpPr>
              <p:spPr>
                <a:xfrm>
                  <a:off x="7258930" y="3353437"/>
                  <a:ext cx="1258163" cy="21023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[R] 56"/>
                <p:cNvCxnSpPr>
                  <a:stCxn id="51" idx="4"/>
                  <a:endCxn id="48" idx="0"/>
                </p:cNvCxnSpPr>
                <p:nvPr/>
              </p:nvCxnSpPr>
              <p:spPr>
                <a:xfrm>
                  <a:off x="7258930" y="3353437"/>
                  <a:ext cx="112541" cy="18484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[R] 57"/>
                <p:cNvCxnSpPr>
                  <a:stCxn id="51" idx="6"/>
                  <a:endCxn id="46" idx="1"/>
                </p:cNvCxnSpPr>
                <p:nvPr/>
              </p:nvCxnSpPr>
              <p:spPr>
                <a:xfrm>
                  <a:off x="7484013" y="3128354"/>
                  <a:ext cx="2924010" cy="19144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[R] 58"/>
                <p:cNvCxnSpPr>
                  <a:stCxn id="43" idx="6"/>
                  <a:endCxn id="46" idx="1"/>
                </p:cNvCxnSpPr>
                <p:nvPr/>
              </p:nvCxnSpPr>
              <p:spPr>
                <a:xfrm>
                  <a:off x="6768009" y="4354523"/>
                  <a:ext cx="3640014" cy="6882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[R] 59"/>
                <p:cNvCxnSpPr>
                  <a:stCxn id="37" idx="6"/>
                  <a:endCxn id="50" idx="2"/>
                </p:cNvCxnSpPr>
                <p:nvPr/>
              </p:nvCxnSpPr>
              <p:spPr>
                <a:xfrm flipV="1">
                  <a:off x="7709096" y="1280161"/>
                  <a:ext cx="643597" cy="3376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[R] 60"/>
                <p:cNvCxnSpPr>
                  <a:stCxn id="38" idx="6"/>
                  <a:endCxn id="44" idx="3"/>
                </p:cNvCxnSpPr>
                <p:nvPr/>
              </p:nvCxnSpPr>
              <p:spPr>
                <a:xfrm flipV="1">
                  <a:off x="9859108" y="1629678"/>
                  <a:ext cx="583808" cy="3799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[R] 61"/>
                <p:cNvCxnSpPr>
                  <a:stCxn id="38" idx="3"/>
                  <a:endCxn id="42" idx="7"/>
                </p:cNvCxnSpPr>
                <p:nvPr/>
              </p:nvCxnSpPr>
              <p:spPr>
                <a:xfrm flipH="1">
                  <a:off x="8572642" y="2168812"/>
                  <a:ext cx="902225" cy="18302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[R] 62"/>
                <p:cNvCxnSpPr>
                  <a:stCxn id="38" idx="6"/>
                  <a:endCxn id="47" idx="2"/>
                </p:cNvCxnSpPr>
                <p:nvPr/>
              </p:nvCxnSpPr>
              <p:spPr>
                <a:xfrm>
                  <a:off x="9859108" y="2009654"/>
                  <a:ext cx="708073" cy="7877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[R] 63"/>
                <p:cNvCxnSpPr>
                  <a:stCxn id="50" idx="5"/>
                  <a:endCxn id="45" idx="1"/>
                </p:cNvCxnSpPr>
                <p:nvPr/>
              </p:nvCxnSpPr>
              <p:spPr>
                <a:xfrm>
                  <a:off x="8736934" y="1439318"/>
                  <a:ext cx="897369" cy="21966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[R] 64"/>
                <p:cNvCxnSpPr>
                  <a:stCxn id="45" idx="2"/>
                  <a:endCxn id="49" idx="7"/>
                </p:cNvCxnSpPr>
                <p:nvPr/>
              </p:nvCxnSpPr>
              <p:spPr>
                <a:xfrm flipH="1">
                  <a:off x="8835409" y="3795173"/>
                  <a:ext cx="732968" cy="16605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8" name="타원 67"/>
            <p:cNvSpPr/>
            <p:nvPr/>
          </p:nvSpPr>
          <p:spPr>
            <a:xfrm>
              <a:off x="5250300" y="3002219"/>
              <a:ext cx="257122" cy="2476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0" name="직선 연결선[R] 69"/>
            <p:cNvCxnSpPr>
              <a:endCxn id="42" idx="2"/>
            </p:cNvCxnSpPr>
            <p:nvPr/>
          </p:nvCxnSpPr>
          <p:spPr>
            <a:xfrm>
              <a:off x="5507422" y="3134024"/>
              <a:ext cx="815183" cy="8757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직선 연결선[R] 71"/>
            <p:cNvCxnSpPr>
              <a:endCxn id="46" idx="1"/>
            </p:cNvCxnSpPr>
            <p:nvPr/>
          </p:nvCxnSpPr>
          <p:spPr>
            <a:xfrm>
              <a:off x="5507422" y="3177812"/>
              <a:ext cx="1734016" cy="75290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연결선[R] 73"/>
            <p:cNvCxnSpPr>
              <a:endCxn id="44" idx="0"/>
            </p:cNvCxnSpPr>
            <p:nvPr/>
          </p:nvCxnSpPr>
          <p:spPr>
            <a:xfrm>
              <a:off x="5375614" y="3264698"/>
              <a:ext cx="100119" cy="93751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2478165" y="2829342"/>
            <a:ext cx="1141578" cy="1241153"/>
            <a:chOff x="2477707" y="2492303"/>
            <a:chExt cx="1141578" cy="1241153"/>
          </a:xfrm>
        </p:grpSpPr>
        <p:grpSp>
          <p:nvGrpSpPr>
            <p:cNvPr id="85" name="그룹 84"/>
            <p:cNvGrpSpPr/>
            <p:nvPr/>
          </p:nvGrpSpPr>
          <p:grpSpPr>
            <a:xfrm>
              <a:off x="2477707" y="2492303"/>
              <a:ext cx="1141578" cy="1241153"/>
              <a:chOff x="1622442" y="922226"/>
              <a:chExt cx="2812398" cy="4076494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1622442" y="922226"/>
                <a:ext cx="2812398" cy="4076494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1622442" y="922226"/>
                <a:ext cx="2812398" cy="65154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100" dirty="0" smtClean="0">
                    <a:solidFill>
                      <a:schemeClr val="bg1"/>
                    </a:solidFill>
                  </a:rPr>
                  <a:t>New data</a:t>
                </a:r>
                <a:endParaRPr kumimoji="1"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6" name="Picture 34" descr="cl_st_0003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4194" y="2841312"/>
              <a:ext cx="658605" cy="741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" name="줄무늬가 있는 오른쪽 화살표[S] 76"/>
          <p:cNvSpPr/>
          <p:nvPr/>
        </p:nvSpPr>
        <p:spPr>
          <a:xfrm>
            <a:off x="3756546" y="3157829"/>
            <a:ext cx="971153" cy="789177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/>
              <a:t>Add new data</a:t>
            </a:r>
            <a:endParaRPr kumimoji="1" lang="ko-KR" altLang="en-US" sz="900" dirty="0"/>
          </a:p>
        </p:txBody>
      </p:sp>
      <p:sp>
        <p:nvSpPr>
          <p:cNvPr id="78" name="줄무늬가 있는 오른쪽 화살표[S] 77"/>
          <p:cNvSpPr/>
          <p:nvPr/>
        </p:nvSpPr>
        <p:spPr>
          <a:xfrm>
            <a:off x="8710154" y="3919857"/>
            <a:ext cx="983525" cy="789177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/>
              <a:t>Similarity report</a:t>
            </a:r>
            <a:endParaRPr kumimoji="1" lang="ko-KR" altLang="en-US" sz="900" dirty="0"/>
          </a:p>
        </p:txBody>
      </p:sp>
      <p:grpSp>
        <p:nvGrpSpPr>
          <p:cNvPr id="88" name="그룹 87"/>
          <p:cNvGrpSpPr/>
          <p:nvPr/>
        </p:nvGrpSpPr>
        <p:grpSpPr>
          <a:xfrm>
            <a:off x="9875045" y="3704040"/>
            <a:ext cx="1294689" cy="1241153"/>
            <a:chOff x="10004024" y="3626928"/>
            <a:chExt cx="1294689" cy="1241153"/>
          </a:xfrm>
        </p:grpSpPr>
        <p:grpSp>
          <p:nvGrpSpPr>
            <p:cNvPr id="81" name="그룹 80"/>
            <p:cNvGrpSpPr/>
            <p:nvPr/>
          </p:nvGrpSpPr>
          <p:grpSpPr>
            <a:xfrm>
              <a:off x="10004024" y="3626928"/>
              <a:ext cx="1294689" cy="1241153"/>
              <a:chOff x="1622442" y="922226"/>
              <a:chExt cx="2812398" cy="4076494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1622442" y="922226"/>
                <a:ext cx="2812398" cy="4076494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1622442" y="922226"/>
                <a:ext cx="2812398" cy="65154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100" dirty="0" smtClean="0">
                    <a:solidFill>
                      <a:schemeClr val="bg1"/>
                    </a:solidFill>
                  </a:rPr>
                  <a:t>Similarity Report</a:t>
                </a:r>
                <a:endParaRPr kumimoji="1"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9" name="Picture 33" descr="cl_st_0003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7565" y="4018287"/>
              <a:ext cx="795069" cy="64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왼쪽/오른쪽 화살표[L] 1"/>
          <p:cNvSpPr/>
          <p:nvPr/>
        </p:nvSpPr>
        <p:spPr>
          <a:xfrm>
            <a:off x="3619743" y="4812426"/>
            <a:ext cx="1107956" cy="5123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/>
              <a:t>Load / Save</a:t>
            </a:r>
            <a:endParaRPr kumimoji="1"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62179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31076" y="2608246"/>
            <a:ext cx="2392261" cy="2154152"/>
            <a:chOff x="1622442" y="922226"/>
            <a:chExt cx="2812398" cy="3193682"/>
          </a:xfrm>
        </p:grpSpPr>
        <p:grpSp>
          <p:nvGrpSpPr>
            <p:cNvPr id="5" name="그룹 4"/>
            <p:cNvGrpSpPr/>
            <p:nvPr/>
          </p:nvGrpSpPr>
          <p:grpSpPr>
            <a:xfrm>
              <a:off x="1622442" y="922226"/>
              <a:ext cx="2812398" cy="3193682"/>
              <a:chOff x="1622442" y="922226"/>
              <a:chExt cx="2812398" cy="3193682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622442" y="922228"/>
                <a:ext cx="2812398" cy="3193680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622442" y="922226"/>
                <a:ext cx="2812398" cy="47928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 smtClean="0">
                    <a:solidFill>
                      <a:schemeClr val="bg1"/>
                    </a:solidFill>
                  </a:rPr>
                  <a:t>Original Data</a:t>
                </a:r>
                <a:endParaRPr kumimoji="1"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790701" y="1722120"/>
              <a:ext cx="2622849" cy="167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en-US" altLang="ko-KR" sz="1400" dirty="0" smtClean="0"/>
                <a:t>Data</a:t>
              </a:r>
              <a:r>
                <a:rPr kumimoji="1" lang="ko-KR" altLang="en-US" sz="1400" dirty="0" smtClean="0"/>
                <a:t> 사이 통일되지 않은 </a:t>
              </a:r>
              <a:r>
                <a:rPr kumimoji="1" lang="en-US" altLang="ko-KR" sz="1400" dirty="0" smtClean="0"/>
                <a:t>value</a:t>
              </a:r>
              <a:r>
                <a:rPr kumimoji="1" lang="ko-KR" altLang="en-US" sz="1400" dirty="0" smtClean="0"/>
                <a:t> 값의 크기</a:t>
              </a:r>
              <a:endParaRPr kumimoji="1" lang="en-US" altLang="ko-KR" sz="1400" dirty="0" smtClean="0"/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ko-KR" altLang="en-US" sz="1400" dirty="0" smtClean="0"/>
                <a:t>일정하지 않은 </a:t>
              </a:r>
              <a:r>
                <a:rPr kumimoji="1" lang="en-US" altLang="ko-KR" sz="1400" dirty="0" smtClean="0"/>
                <a:t>time_stamp</a:t>
              </a:r>
              <a:r>
                <a:rPr kumimoji="1" lang="ko-KR" altLang="en-US" sz="1400" dirty="0" smtClean="0"/>
                <a:t>간격</a:t>
              </a:r>
              <a:endParaRPr kumimoji="1" lang="en-US" altLang="ko-KR" sz="1400" dirty="0" smtClean="0"/>
            </a:p>
          </p:txBody>
        </p:sp>
      </p:grpSp>
      <p:sp>
        <p:nvSpPr>
          <p:cNvPr id="4" name="오른쪽 화살표[R] 3"/>
          <p:cNvSpPr/>
          <p:nvPr/>
        </p:nvSpPr>
        <p:spPr>
          <a:xfrm>
            <a:off x="2800459" y="2697274"/>
            <a:ext cx="2059299" cy="206512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 smtClean="0">
                <a:solidFill>
                  <a:schemeClr val="bg1"/>
                </a:solidFill>
              </a:rPr>
              <a:t>[ Data Preprocessing ]</a:t>
            </a:r>
          </a:p>
          <a:p>
            <a:pPr marL="285750" indent="-285750" algn="ctr">
              <a:buFont typeface="Arial" charset="0"/>
              <a:buChar char="•"/>
            </a:pPr>
            <a:r>
              <a:rPr kumimoji="1" lang="en-US" altLang="ko-KR" sz="1050" dirty="0" smtClean="0">
                <a:solidFill>
                  <a:schemeClr val="bg1"/>
                </a:solidFill>
              </a:rPr>
              <a:t>Scaling</a:t>
            </a:r>
          </a:p>
          <a:p>
            <a:pPr marL="285750" indent="-285750" algn="ctr">
              <a:buFont typeface="Arial" charset="0"/>
              <a:buChar char="•"/>
            </a:pPr>
            <a:r>
              <a:rPr kumimoji="1" lang="en-US" altLang="ko-KR" sz="1050" dirty="0" smtClean="0">
                <a:solidFill>
                  <a:schemeClr val="bg1"/>
                </a:solidFill>
              </a:rPr>
              <a:t>Normalization</a:t>
            </a:r>
          </a:p>
          <a:p>
            <a:pPr marL="285750" indent="-285750" algn="ctr">
              <a:buFont typeface="Arial" charset="0"/>
              <a:buChar char="•"/>
            </a:pPr>
            <a:r>
              <a:rPr kumimoji="1" lang="en-US" altLang="ko-KR" sz="1050" dirty="0" smtClean="0">
                <a:solidFill>
                  <a:schemeClr val="bg1"/>
                </a:solidFill>
              </a:rPr>
              <a:t>Interpolation</a:t>
            </a:r>
            <a:endParaRPr kumimoji="1" lang="ko-KR" altLang="en-US" sz="1050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996168" y="2641473"/>
            <a:ext cx="2794678" cy="2176723"/>
            <a:chOff x="7611762" y="922226"/>
            <a:chExt cx="2812398" cy="4076494"/>
          </a:xfrm>
        </p:grpSpPr>
        <p:sp>
          <p:nvSpPr>
            <p:cNvPr id="10" name="직사각형 9"/>
            <p:cNvSpPr/>
            <p:nvPr/>
          </p:nvSpPr>
          <p:spPr>
            <a:xfrm>
              <a:off x="7611762" y="922226"/>
              <a:ext cx="2812398" cy="4076494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611762" y="922226"/>
              <a:ext cx="2812398" cy="65154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bg1"/>
                  </a:solidFill>
                </a:rPr>
                <a:t>Preprocessed Data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72400" y="1722120"/>
              <a:ext cx="2491740" cy="2395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en-US" altLang="ko-KR" sz="1600" dirty="0" smtClean="0"/>
                <a:t>Data</a:t>
              </a:r>
              <a:r>
                <a:rPr kumimoji="1" lang="ko-KR" altLang="en-US" sz="1600" dirty="0" smtClean="0"/>
                <a:t> 사이 통일된 </a:t>
              </a:r>
              <a:r>
                <a:rPr kumimoji="1" lang="en-US" altLang="ko-KR" sz="1600" dirty="0"/>
                <a:t>v</a:t>
              </a:r>
              <a:r>
                <a:rPr kumimoji="1" lang="en-US" altLang="ko-KR" sz="1600" dirty="0" smtClean="0"/>
                <a:t>alue</a:t>
              </a:r>
              <a:r>
                <a:rPr kumimoji="1" lang="ko-KR" altLang="en-US" sz="1600" dirty="0" smtClean="0"/>
                <a:t> 값의  크기</a:t>
              </a:r>
              <a:endParaRPr kumimoji="1" lang="en-US" altLang="ko-KR" sz="1600" dirty="0" smtClean="0"/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ko-KR" altLang="en-US" sz="1600" dirty="0" smtClean="0"/>
                <a:t>일정한 </a:t>
              </a:r>
              <a:r>
                <a:rPr kumimoji="1" lang="en-US" altLang="ko-KR" sz="1600" dirty="0" smtClean="0"/>
                <a:t>time_stamp</a:t>
              </a:r>
              <a:r>
                <a:rPr kumimoji="1" lang="ko-KR" altLang="en-US" sz="1600" dirty="0" smtClean="0"/>
                <a:t> 간격</a:t>
              </a:r>
              <a:endParaRPr kumimoji="1" lang="ko-KR" altLang="en-US" sz="1600" dirty="0"/>
            </a:p>
          </p:txBody>
        </p:sp>
      </p:grpSp>
      <p:sp>
        <p:nvSpPr>
          <p:cNvPr id="13" name="오른쪽 화살표[R] 12"/>
          <p:cNvSpPr/>
          <p:nvPr/>
        </p:nvSpPr>
        <p:spPr>
          <a:xfrm>
            <a:off x="7945366" y="2608245"/>
            <a:ext cx="1927381" cy="2154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FileIO.Save.binary_file( )</a:t>
            </a:r>
            <a:endParaRPr kumimoji="1" lang="ko-KR" altLang="en-US" dirty="0"/>
          </a:p>
        </p:txBody>
      </p:sp>
      <p:sp>
        <p:nvSpPr>
          <p:cNvPr id="14" name="원통[C] 13"/>
          <p:cNvSpPr/>
          <p:nvPr/>
        </p:nvSpPr>
        <p:spPr>
          <a:xfrm>
            <a:off x="10049869" y="2417617"/>
            <a:ext cx="1817935" cy="26707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Preprocessed</a:t>
            </a:r>
          </a:p>
          <a:p>
            <a:pPr algn="ctr"/>
            <a:r>
              <a:rPr kumimoji="1" lang="en-US" altLang="ko-KR" dirty="0" smtClean="0"/>
              <a:t>File</a:t>
            </a:r>
          </a:p>
          <a:p>
            <a:pPr algn="ctr"/>
            <a:r>
              <a:rPr kumimoji="1" lang="en-US" altLang="ko-KR" dirty="0" smtClean="0"/>
              <a:t>Repository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91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23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131</Words>
  <Application>Microsoft Macintosh PowerPoint</Application>
  <PresentationFormat>와이드스크린</PresentationFormat>
  <Paragraphs>52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박지현</dc:creator>
  <cp:lastModifiedBy>박지현</cp:lastModifiedBy>
  <cp:revision>13</cp:revision>
  <dcterms:created xsi:type="dcterms:W3CDTF">2016-05-16T04:45:19Z</dcterms:created>
  <dcterms:modified xsi:type="dcterms:W3CDTF">2016-05-19T08:00:25Z</dcterms:modified>
</cp:coreProperties>
</file>