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2"/>
    <p:restoredTop sz="94671"/>
  </p:normalViewPr>
  <p:slideViewPr>
    <p:cSldViewPr snapToGrid="0" snapToObjects="1">
      <p:cViewPr varScale="1">
        <p:scale>
          <a:sx n="84" d="100"/>
          <a:sy n="84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7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076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66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2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1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57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9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0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53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25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6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C7F6-E1CD-8640-9DB6-01E1AEA2332D}" type="datetimeFigureOut">
              <a:rPr kumimoji="1" lang="ko-KR" altLang="en-US" smtClean="0"/>
              <a:t>2016. 5. 16.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92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944880" y="1699395"/>
            <a:ext cx="3055002" cy="2670707"/>
            <a:chOff x="1622442" y="922226"/>
            <a:chExt cx="2812398" cy="40764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622442" y="922226"/>
              <a:ext cx="2812398" cy="4076494"/>
              <a:chOff x="1622442" y="922226"/>
              <a:chExt cx="2812398" cy="407649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1"/>
                    </a:solidFill>
                  </a:rPr>
                  <a:t>Original Data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7907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통일되지 않은 </a:t>
              </a:r>
              <a:r>
                <a:rPr kumimoji="1" lang="en-US" altLang="ko-KR" dirty="0" smtClean="0"/>
                <a:t>value</a:t>
              </a:r>
              <a:r>
                <a:rPr kumimoji="1" lang="ko-KR" altLang="en-US" dirty="0" smtClean="0"/>
                <a:t> 값의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일정하지 않은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간격</a:t>
              </a:r>
              <a:endParaRPr kumimoji="1" lang="en-US" altLang="ko-KR" dirty="0" smtClean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161638" y="1699395"/>
            <a:ext cx="3055002" cy="2670707"/>
            <a:chOff x="7611762" y="922226"/>
            <a:chExt cx="2812398" cy="4076494"/>
          </a:xfrm>
        </p:grpSpPr>
        <p:sp>
          <p:nvSpPr>
            <p:cNvPr id="6" name="직사각형 5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11762" y="922226"/>
              <a:ext cx="2812398" cy="651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5" name="오른쪽 화살표[R] 14"/>
          <p:cNvSpPr/>
          <p:nvPr/>
        </p:nvSpPr>
        <p:spPr>
          <a:xfrm>
            <a:off x="4305300" y="1531517"/>
            <a:ext cx="3550920" cy="3109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[ Data Preprocessing ]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Scaling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Normalization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Interpolation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3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3880" y="2689757"/>
            <a:ext cx="4008120" cy="2065123"/>
            <a:chOff x="929640" y="1699157"/>
            <a:chExt cx="4008120" cy="2065123"/>
          </a:xfrm>
        </p:grpSpPr>
        <p:grpSp>
          <p:nvGrpSpPr>
            <p:cNvPr id="4" name="그룹 3"/>
            <p:cNvGrpSpPr/>
            <p:nvPr/>
          </p:nvGrpSpPr>
          <p:grpSpPr>
            <a:xfrm>
              <a:off x="929640" y="2036848"/>
              <a:ext cx="1771699" cy="1389739"/>
              <a:chOff x="1622442" y="922226"/>
              <a:chExt cx="2812398" cy="319368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22442" y="922226"/>
                <a:ext cx="2812398" cy="3193682"/>
                <a:chOff x="1622442" y="922226"/>
                <a:chExt cx="2812398" cy="3193682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1622442" y="922228"/>
                  <a:ext cx="2812398" cy="3193680"/>
                </a:xfrm>
                <a:prstGeom prst="rect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622442" y="922226"/>
                  <a:ext cx="2812398" cy="6515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 smtClean="0">
                      <a:solidFill>
                        <a:schemeClr val="bg1"/>
                      </a:solidFill>
                    </a:rPr>
                    <a:t>Original Data</a:t>
                  </a:r>
                  <a:endParaRPr kumimoji="1"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790700" y="1722120"/>
                <a:ext cx="2491740" cy="212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ko-KR" sz="900" dirty="0" smtClean="0"/>
                  <a:t>Data</a:t>
                </a:r>
                <a:r>
                  <a:rPr kumimoji="1" lang="ko-KR" altLang="en-US" sz="900" dirty="0" smtClean="0"/>
                  <a:t> 사이 통일되지 않은 </a:t>
                </a:r>
                <a:r>
                  <a:rPr kumimoji="1" lang="en-US" altLang="ko-KR" sz="900" dirty="0" smtClean="0"/>
                  <a:t>value</a:t>
                </a:r>
                <a:r>
                  <a:rPr kumimoji="1" lang="ko-KR" altLang="en-US" sz="900" dirty="0" smtClean="0"/>
                  <a:t> 값의 크기</a:t>
                </a:r>
                <a:endParaRPr kumimoji="1" lang="en-US" altLang="ko-KR" sz="900" dirty="0" smtClean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ko-KR" altLang="en-US" sz="900" dirty="0" smtClean="0"/>
                  <a:t>일정하지 않은 </a:t>
                </a:r>
                <a:r>
                  <a:rPr kumimoji="1" lang="en-US" altLang="ko-KR" sz="900" dirty="0" smtClean="0"/>
                  <a:t>time_stamp</a:t>
                </a:r>
                <a:r>
                  <a:rPr kumimoji="1" lang="ko-KR" altLang="en-US" sz="900" dirty="0" smtClean="0"/>
                  <a:t>간격</a:t>
                </a:r>
                <a:endParaRPr kumimoji="1" lang="en-US" altLang="ko-KR" sz="900" dirty="0" smtClean="0"/>
              </a:p>
            </p:txBody>
          </p:sp>
        </p:grpSp>
        <p:sp>
          <p:nvSpPr>
            <p:cNvPr id="9" name="오른쪽 화살표[R] 8"/>
            <p:cNvSpPr/>
            <p:nvPr/>
          </p:nvSpPr>
          <p:spPr>
            <a:xfrm>
              <a:off x="2878461" y="1699157"/>
              <a:ext cx="2059299" cy="206512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/>
                <a:t>[ Data Preprocessing ]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Scaling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Normalization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Interpolation</a:t>
              </a:r>
              <a:endParaRPr kumimoji="1" lang="ko-KR" altLang="en-US" sz="105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49122" y="2386964"/>
            <a:ext cx="2794678" cy="2670707"/>
            <a:chOff x="7611762" y="922226"/>
            <a:chExt cx="2812398" cy="4076494"/>
          </a:xfrm>
        </p:grpSpPr>
        <p:sp>
          <p:nvSpPr>
            <p:cNvPr id="13" name="직사각형 12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11762" y="922226"/>
              <a:ext cx="2812398" cy="651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6" name="오른쪽 화살표[R] 15"/>
          <p:cNvSpPr/>
          <p:nvPr/>
        </p:nvSpPr>
        <p:spPr>
          <a:xfrm>
            <a:off x="7720922" y="2608245"/>
            <a:ext cx="1927381" cy="215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FileIO.Save.binary_file( )</a:t>
            </a:r>
            <a:endParaRPr kumimoji="1" lang="ko-KR" altLang="en-US" dirty="0"/>
          </a:p>
        </p:txBody>
      </p:sp>
      <p:sp>
        <p:nvSpPr>
          <p:cNvPr id="17" name="원통[C] 16"/>
          <p:cNvSpPr/>
          <p:nvPr/>
        </p:nvSpPr>
        <p:spPr>
          <a:xfrm>
            <a:off x="9825425" y="2417617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1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16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79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68</Words>
  <Application>Microsoft Macintosh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5</cp:revision>
  <dcterms:created xsi:type="dcterms:W3CDTF">2016-05-16T04:45:19Z</dcterms:created>
  <dcterms:modified xsi:type="dcterms:W3CDTF">2016-05-16T08:03:40Z</dcterms:modified>
</cp:coreProperties>
</file>