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6B16-1736-0A4B-80C0-B32AE675D24C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6DEE8-CAF1-8949-BF7B-077733F67A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DEE8-CAF1-8949-BF7B-077733F67A3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878373" y="2228616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66899" y="1759000"/>
            <a:ext cx="3662336" cy="3660538"/>
            <a:chOff x="4866899" y="1759000"/>
            <a:chExt cx="3662336" cy="3660538"/>
          </a:xfrm>
        </p:grpSpPr>
        <p:grpSp>
          <p:nvGrpSpPr>
            <p:cNvPr id="61" name="그룹 60"/>
            <p:cNvGrpSpPr/>
            <p:nvPr/>
          </p:nvGrpSpPr>
          <p:grpSpPr>
            <a:xfrm>
              <a:off x="4866899" y="1759000"/>
              <a:ext cx="3662336" cy="3660538"/>
              <a:chOff x="1622442" y="922226"/>
              <a:chExt cx="2812398" cy="407649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22442" y="922226"/>
                <a:ext cx="2812398" cy="566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Similarity Model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347172" y="2510580"/>
              <a:ext cx="2684221" cy="2632849"/>
              <a:chOff x="6317843" y="1055078"/>
              <a:chExt cx="4699504" cy="478491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258930" y="1392702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9408942" y="17845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" name="직선 연결선[R] 5"/>
              <p:cNvCxnSpPr>
                <a:stCxn id="3" idx="6"/>
                <a:endCxn id="4" idx="2"/>
              </p:cNvCxnSpPr>
              <p:nvPr/>
            </p:nvCxnSpPr>
            <p:spPr>
              <a:xfrm>
                <a:off x="7709096" y="1617785"/>
                <a:ext cx="1699846" cy="39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8025620" y="2122195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8188401" y="393310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317843" y="412944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376991" y="1245437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9568377" y="357009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342098" y="497684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567181" y="257236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146388" y="5201926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451168" y="538983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352693" y="1055078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033847" y="29032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/>
              <p:cNvCxnSpPr>
                <a:stCxn id="3" idx="5"/>
                <a:endCxn id="7" idx="1"/>
              </p:cNvCxnSpPr>
              <p:nvPr/>
            </p:nvCxnSpPr>
            <p:spPr>
              <a:xfrm>
                <a:off x="7643171" y="1776943"/>
                <a:ext cx="448374" cy="411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  <a:endCxn id="17" idx="0"/>
              </p:cNvCxnSpPr>
              <p:nvPr/>
            </p:nvCxnSpPr>
            <p:spPr>
              <a:xfrm flipH="1">
                <a:off x="7258930" y="1842868"/>
                <a:ext cx="225083" cy="1060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7484013" y="2797444"/>
                <a:ext cx="3083168" cy="330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/>
              <p:cNvCxnSpPr>
                <a:stCxn id="17" idx="4"/>
                <a:endCxn id="15" idx="1"/>
              </p:cNvCxnSpPr>
              <p:nvPr/>
            </p:nvCxnSpPr>
            <p:spPr>
              <a:xfrm>
                <a:off x="7258930" y="3353437"/>
                <a:ext cx="1258163" cy="210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>
                <a:stCxn id="17" idx="4"/>
                <a:endCxn id="14" idx="0"/>
              </p:cNvCxnSpPr>
              <p:nvPr/>
            </p:nvCxnSpPr>
            <p:spPr>
              <a:xfrm>
                <a:off x="7258930" y="3353437"/>
                <a:ext cx="112541" cy="1848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>
                <a:stCxn id="17" idx="6"/>
                <a:endCxn id="12" idx="1"/>
              </p:cNvCxnSpPr>
              <p:nvPr/>
            </p:nvCxnSpPr>
            <p:spPr>
              <a:xfrm>
                <a:off x="7484013" y="3128354"/>
                <a:ext cx="2924010" cy="1914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>
                <a:stCxn id="9" idx="6"/>
                <a:endCxn id="12" idx="1"/>
              </p:cNvCxnSpPr>
              <p:nvPr/>
            </p:nvCxnSpPr>
            <p:spPr>
              <a:xfrm>
                <a:off x="6768009" y="4354523"/>
                <a:ext cx="3640014" cy="688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/>
              <p:cNvCxnSpPr>
                <a:stCxn id="3" idx="6"/>
                <a:endCxn id="16" idx="2"/>
              </p:cNvCxnSpPr>
              <p:nvPr/>
            </p:nvCxnSpPr>
            <p:spPr>
              <a:xfrm flipV="1">
                <a:off x="7709096" y="1280161"/>
                <a:ext cx="643597" cy="33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>
                <a:stCxn id="4" idx="6"/>
                <a:endCxn id="10" idx="3"/>
              </p:cNvCxnSpPr>
              <p:nvPr/>
            </p:nvCxnSpPr>
            <p:spPr>
              <a:xfrm flipV="1">
                <a:off x="9859108" y="1629678"/>
                <a:ext cx="583808" cy="379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>
                <a:stCxn id="4" idx="3"/>
                <a:endCxn id="8" idx="7"/>
              </p:cNvCxnSpPr>
              <p:nvPr/>
            </p:nvCxnSpPr>
            <p:spPr>
              <a:xfrm flipH="1">
                <a:off x="8572642" y="2168812"/>
                <a:ext cx="902225" cy="1830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>
                <a:stCxn id="4" idx="6"/>
                <a:endCxn id="13" idx="2"/>
              </p:cNvCxnSpPr>
              <p:nvPr/>
            </p:nvCxnSpPr>
            <p:spPr>
              <a:xfrm>
                <a:off x="9859108" y="2009654"/>
                <a:ext cx="708073" cy="78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/>
              <p:cNvCxnSpPr>
                <a:stCxn id="16" idx="5"/>
                <a:endCxn id="11" idx="1"/>
              </p:cNvCxnSpPr>
              <p:nvPr/>
            </p:nvCxnSpPr>
            <p:spPr>
              <a:xfrm>
                <a:off x="8736934" y="1439318"/>
                <a:ext cx="897369" cy="2196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/>
              <p:cNvCxnSpPr>
                <a:stCxn id="11" idx="2"/>
                <a:endCxn id="15" idx="7"/>
              </p:cNvCxnSpPr>
              <p:nvPr/>
            </p:nvCxnSpPr>
            <p:spPr>
              <a:xfrm flipH="1">
                <a:off x="8835409" y="3795173"/>
                <a:ext cx="732968" cy="1660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34" y="4651926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오른쪽 화살표[R] 56"/>
          <p:cNvSpPr/>
          <p:nvPr/>
        </p:nvSpPr>
        <p:spPr>
          <a:xfrm>
            <a:off x="2927104" y="2924979"/>
            <a:ext cx="1708999" cy="153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Similarity.</a:t>
            </a:r>
          </a:p>
          <a:p>
            <a:pPr algn="ctr"/>
            <a:r>
              <a:rPr kumimoji="1" lang="en-US" altLang="ko-KR" sz="1400" dirty="0" smtClean="0"/>
              <a:t>Model.build( )</a:t>
            </a:r>
            <a:endParaRPr kumimoji="1" lang="ko-KR" altLang="en-US" sz="1400" dirty="0"/>
          </a:p>
        </p:txBody>
      </p:sp>
      <p:sp>
        <p:nvSpPr>
          <p:cNvPr id="59" name="오른쪽 화살표[R] 58"/>
          <p:cNvSpPr/>
          <p:nvPr/>
        </p:nvSpPr>
        <p:spPr>
          <a:xfrm>
            <a:off x="8760031" y="4596646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Save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8" descr="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27" y="4750599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866452" y="2188018"/>
            <a:ext cx="3662336" cy="3660538"/>
            <a:chOff x="4866899" y="1759000"/>
            <a:chExt cx="3662336" cy="36605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3" name="직선 연결선[R] 52"/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/>
                <p:cNvCxnSpPr>
                  <a:stCxn id="37" idx="4"/>
                  <a:endCxn id="51" idx="0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/>
                <p:cNvCxnSpPr>
                  <a:stCxn id="51" idx="6"/>
                  <a:endCxn id="47" idx="2"/>
                </p:cNvCxnSpPr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/>
                <p:cNvCxnSpPr>
                  <a:stCxn id="51" idx="4"/>
                  <a:endCxn id="49" idx="1"/>
                </p:cNvCxnSpPr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/>
                <p:cNvCxnSpPr>
                  <a:stCxn id="51" idx="4"/>
                  <a:endCxn id="48" idx="0"/>
                </p:cNvCxnSpPr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/>
                <p:cNvCxnSpPr>
                  <a:stCxn id="51" idx="6"/>
                  <a:endCxn id="46" idx="1"/>
                </p:cNvCxnSpPr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/>
                <p:cNvCxnSpPr>
                  <a:stCxn id="43" idx="6"/>
                  <a:endCxn id="46" idx="1"/>
                </p:cNvCxnSpPr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/>
                <p:cNvCxnSpPr>
                  <a:stCxn id="37" idx="6"/>
                  <a:endCxn id="50" idx="2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/>
                <p:cNvCxnSpPr>
                  <a:stCxn id="38" idx="6"/>
                  <a:endCxn id="44" idx="3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[R] 61"/>
                <p:cNvCxnSpPr>
                  <a:stCxn id="38" idx="3"/>
                  <a:endCxn id="42" idx="7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[R] 62"/>
                <p:cNvCxnSpPr>
                  <a:stCxn id="38" idx="6"/>
                  <a:endCxn id="47" idx="2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[R] 63"/>
                <p:cNvCxnSpPr>
                  <a:stCxn id="50" idx="5"/>
                  <a:endCxn id="45" idx="1"/>
                </p:cNvCxnSpPr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/>
                <p:cNvCxnSpPr>
                  <a:stCxn id="45" idx="2"/>
                  <a:endCxn id="49" idx="7"/>
                </p:cNvCxnSpPr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타원 67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/>
            <p:cNvCxnSpPr>
              <a:endCxn id="42" idx="2"/>
            </p:cNvCxnSpPr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[R] 71"/>
            <p:cNvCxnSpPr>
              <a:endCxn id="46" idx="1"/>
            </p:cNvCxnSpPr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>
              <a:endCxn id="44" idx="0"/>
            </p:cNvCxnSpPr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478165" y="2829342"/>
            <a:ext cx="1141578" cy="1241153"/>
            <a:chOff x="2477707" y="2492303"/>
            <a:chExt cx="1141578" cy="1241153"/>
          </a:xfrm>
        </p:grpSpPr>
        <p:grpSp>
          <p:nvGrpSpPr>
            <p:cNvPr id="85" name="그룹 84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34" descr="cl_st_000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줄무늬가 있는 오른쪽 화살표[S] 76"/>
          <p:cNvSpPr/>
          <p:nvPr/>
        </p:nvSpPr>
        <p:spPr>
          <a:xfrm>
            <a:off x="3756546" y="3157829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78" name="줄무늬가 있는 오른쪽 화살표[S] 77"/>
          <p:cNvSpPr/>
          <p:nvPr/>
        </p:nvSpPr>
        <p:spPr>
          <a:xfrm>
            <a:off x="8710154" y="3919857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875045" y="3704040"/>
            <a:ext cx="1294689" cy="1241153"/>
            <a:chOff x="10004024" y="3626928"/>
            <a:chExt cx="1294689" cy="1241153"/>
          </a:xfrm>
        </p:grpSpPr>
        <p:grpSp>
          <p:nvGrpSpPr>
            <p:cNvPr id="81" name="그룹 80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33" descr="cl_st_000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왼쪽/오른쪽 화살표[L] 1"/>
          <p:cNvSpPr/>
          <p:nvPr/>
        </p:nvSpPr>
        <p:spPr>
          <a:xfrm>
            <a:off x="3619743" y="4812426"/>
            <a:ext cx="1107956" cy="512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Load / Save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1076" y="2608246"/>
            <a:ext cx="2392261" cy="2154152"/>
            <a:chOff x="1622442" y="922226"/>
            <a:chExt cx="2812398" cy="3193682"/>
          </a:xfrm>
        </p:grpSpPr>
        <p:grpSp>
          <p:nvGrpSpPr>
            <p:cNvPr id="5" name="그룹 4"/>
            <p:cNvGrpSpPr/>
            <p:nvPr/>
          </p:nvGrpSpPr>
          <p:grpSpPr>
            <a:xfrm>
              <a:off x="1622442" y="922226"/>
              <a:ext cx="2812398" cy="3193682"/>
              <a:chOff x="1622442" y="922226"/>
              <a:chExt cx="2812398" cy="319368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622442" y="922228"/>
                <a:ext cx="2812398" cy="31936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622442" y="922226"/>
                <a:ext cx="2812398" cy="47928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90701" y="1722120"/>
              <a:ext cx="2622849" cy="167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sz="1400" dirty="0" smtClean="0"/>
                <a:t>Data</a:t>
              </a:r>
              <a:r>
                <a:rPr kumimoji="1" lang="ko-KR" altLang="en-US" sz="1400" dirty="0" smtClean="0"/>
                <a:t> 사이 통일되지 않은 </a:t>
              </a:r>
              <a:r>
                <a:rPr kumimoji="1" lang="en-US" altLang="ko-KR" sz="1400" dirty="0" smtClean="0"/>
                <a:t>value</a:t>
              </a:r>
              <a:r>
                <a:rPr kumimoji="1" lang="ko-KR" altLang="en-US" sz="1400" dirty="0" smtClean="0"/>
                <a:t> 값의 크기</a:t>
              </a:r>
              <a:endParaRPr kumimoji="1"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sz="1400" dirty="0" smtClean="0"/>
                <a:t>일정하지 않은 </a:t>
              </a:r>
              <a:r>
                <a:rPr kumimoji="1" lang="en-US" altLang="ko-KR" sz="1400" dirty="0" smtClean="0"/>
                <a:t>time_stamp</a:t>
              </a:r>
              <a:r>
                <a:rPr kumimoji="1" lang="ko-KR" altLang="en-US" sz="1400" dirty="0" smtClean="0"/>
                <a:t>간격</a:t>
              </a:r>
              <a:endParaRPr kumimoji="1" lang="en-US" altLang="ko-KR" sz="1400" dirty="0" smtClean="0"/>
            </a:p>
          </p:txBody>
        </p:sp>
      </p:grpSp>
      <p:sp>
        <p:nvSpPr>
          <p:cNvPr id="4" name="오른쪽 화살표[R] 3"/>
          <p:cNvSpPr/>
          <p:nvPr/>
        </p:nvSpPr>
        <p:spPr>
          <a:xfrm>
            <a:off x="2800459" y="2697274"/>
            <a:ext cx="2059299" cy="2065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Interpolation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96168" y="2641473"/>
            <a:ext cx="2794678" cy="2176723"/>
            <a:chOff x="7611762" y="922226"/>
            <a:chExt cx="2812398" cy="4076494"/>
          </a:xfrm>
        </p:grpSpPr>
        <p:sp>
          <p:nvSpPr>
            <p:cNvPr id="10" name="직사각형 9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2400" y="1722120"/>
              <a:ext cx="2491740" cy="239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sz="1600" dirty="0" smtClean="0"/>
                <a:t>Data</a:t>
              </a:r>
              <a:r>
                <a:rPr kumimoji="1" lang="ko-KR" altLang="en-US" sz="1600" dirty="0" smtClean="0"/>
                <a:t> 사이 통일된 </a:t>
              </a:r>
              <a:r>
                <a:rPr kumimoji="1" lang="en-US" altLang="ko-KR" sz="1600" dirty="0"/>
                <a:t>v</a:t>
              </a:r>
              <a:r>
                <a:rPr kumimoji="1" lang="en-US" altLang="ko-KR" sz="1600" dirty="0" smtClean="0"/>
                <a:t>alue</a:t>
              </a:r>
              <a:r>
                <a:rPr kumimoji="1" lang="ko-KR" altLang="en-US" sz="1600" dirty="0" smtClean="0"/>
                <a:t> 값의  크기</a:t>
              </a:r>
              <a:endParaRPr kumimoji="1" lang="en-US" altLang="ko-KR" sz="1600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sz="1600" dirty="0" smtClean="0"/>
                <a:t>일정한 </a:t>
              </a:r>
              <a:r>
                <a:rPr kumimoji="1" lang="en-US" altLang="ko-KR" sz="1600" dirty="0" smtClean="0"/>
                <a:t>time_stamp</a:t>
              </a:r>
              <a:r>
                <a:rPr kumimoji="1" lang="ko-KR" altLang="en-US" sz="1600" dirty="0" smtClean="0"/>
                <a:t> 간격</a:t>
              </a:r>
              <a:endParaRPr kumimoji="1" lang="ko-KR" altLang="en-US" sz="1600" dirty="0"/>
            </a:p>
          </p:txBody>
        </p:sp>
      </p:grpSp>
      <p:sp>
        <p:nvSpPr>
          <p:cNvPr id="13" name="오른쪽 화살표[R] 12"/>
          <p:cNvSpPr/>
          <p:nvPr/>
        </p:nvSpPr>
        <p:spPr>
          <a:xfrm>
            <a:off x="7963476" y="2950100"/>
            <a:ext cx="1927381" cy="1852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FileIO.Save.</a:t>
            </a:r>
          </a:p>
          <a:p>
            <a:pPr algn="ctr"/>
            <a:r>
              <a:rPr kumimoji="1" lang="en-US" altLang="ko-KR" sz="1200" dirty="0" smtClean="0"/>
              <a:t>binary_file</a:t>
            </a:r>
            <a:r>
              <a:rPr kumimoji="1" lang="en-US" altLang="ko-KR" sz="1200" dirty="0" smtClean="0"/>
              <a:t>( )</a:t>
            </a:r>
            <a:endParaRPr kumimoji="1" lang="ko-KR" altLang="en-US" sz="1200" dirty="0"/>
          </a:p>
        </p:txBody>
      </p:sp>
      <p:sp>
        <p:nvSpPr>
          <p:cNvPr id="14" name="원통[C] 13"/>
          <p:cNvSpPr/>
          <p:nvPr/>
        </p:nvSpPr>
        <p:spPr>
          <a:xfrm>
            <a:off x="10063487" y="2608246"/>
            <a:ext cx="1704127" cy="239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Preprocessed</a:t>
            </a:r>
          </a:p>
          <a:p>
            <a:pPr algn="ctr"/>
            <a:r>
              <a:rPr kumimoji="1" lang="en-US" altLang="ko-KR" sz="1400" dirty="0" smtClean="0"/>
              <a:t>File</a:t>
            </a:r>
          </a:p>
          <a:p>
            <a:pPr algn="ctr"/>
            <a:r>
              <a:rPr kumimoji="1" lang="en-US" altLang="ko-KR" sz="1400" dirty="0" smtClean="0"/>
              <a:t>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9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1749181" y="3583009"/>
            <a:ext cx="1294174" cy="17785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Preprocessed</a:t>
            </a:r>
          </a:p>
          <a:p>
            <a:pPr algn="ctr"/>
            <a:r>
              <a:rPr kumimoji="1" lang="en-US" altLang="ko-KR" sz="1400" dirty="0" smtClean="0"/>
              <a:t>File</a:t>
            </a:r>
          </a:p>
          <a:p>
            <a:pPr algn="ctr"/>
            <a:r>
              <a:rPr kumimoji="1" lang="en-US" altLang="ko-KR" sz="1400" dirty="0" smtClean="0"/>
              <a:t>Repository</a:t>
            </a:r>
            <a:endParaRPr kumimoji="1" lang="ko-KR" altLang="en-US" sz="1400" dirty="0"/>
          </a:p>
        </p:txBody>
      </p:sp>
      <p:pic>
        <p:nvPicPr>
          <p:cNvPr id="35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46" y="4074249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오른쪽 화살표[R] 35"/>
          <p:cNvSpPr/>
          <p:nvPr/>
        </p:nvSpPr>
        <p:spPr>
          <a:xfrm>
            <a:off x="3260315" y="3930190"/>
            <a:ext cx="1407549" cy="10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Similarity.</a:t>
            </a:r>
          </a:p>
          <a:p>
            <a:pPr algn="ctr"/>
            <a:r>
              <a:rPr kumimoji="1" lang="en-US" altLang="ko-KR" sz="1100" dirty="0" smtClean="0"/>
              <a:t>Model.build( )</a:t>
            </a:r>
            <a:endParaRPr kumimoji="1" lang="ko-KR" altLang="en-US" sz="1100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2231437" y="1884011"/>
            <a:ext cx="1141578" cy="1241153"/>
            <a:chOff x="2477707" y="2492303"/>
            <a:chExt cx="1141578" cy="1241153"/>
          </a:xfrm>
        </p:grpSpPr>
        <p:grpSp>
          <p:nvGrpSpPr>
            <p:cNvPr id="131" name="그룹 130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2" name="Picture 34" descr="cl_st_000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그룹 139"/>
          <p:cNvGrpSpPr/>
          <p:nvPr/>
        </p:nvGrpSpPr>
        <p:grpSpPr>
          <a:xfrm>
            <a:off x="4887758" y="1335574"/>
            <a:ext cx="3662336" cy="3660538"/>
            <a:chOff x="4866899" y="1759000"/>
            <a:chExt cx="3662336" cy="366053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148" name="타원 147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150" name="직선 연결선[R] 149"/>
                <p:cNvCxnSpPr>
                  <a:stCxn id="175" idx="6"/>
                  <a:endCxn id="176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타원 150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162" name="직선 연결선[R] 161"/>
                <p:cNvCxnSpPr>
                  <a:stCxn id="175" idx="5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[R] 162"/>
                <p:cNvCxnSpPr>
                  <a:stCxn id="175" idx="4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[R] 163"/>
                <p:cNvCxnSpPr/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[R] 164"/>
                <p:cNvCxnSpPr/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[R] 165"/>
                <p:cNvCxnSpPr/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[R] 166"/>
                <p:cNvCxnSpPr/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[R] 167"/>
                <p:cNvCxnSpPr/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[R] 168"/>
                <p:cNvCxnSpPr>
                  <a:stCxn id="175" idx="6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[R] 169"/>
                <p:cNvCxnSpPr>
                  <a:stCxn id="176" idx="6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[R] 170"/>
                <p:cNvCxnSpPr>
                  <a:stCxn id="176" idx="3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[R] 171"/>
                <p:cNvCxnSpPr>
                  <a:stCxn id="176" idx="6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[R] 172"/>
                <p:cNvCxnSpPr/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[R] 173"/>
                <p:cNvCxnSpPr/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2" name="타원 141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43" name="직선 연결선[R] 142"/>
            <p:cNvCxnSpPr/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직선 연결선[R] 143"/>
            <p:cNvCxnSpPr/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직선 연결선[R] 144"/>
            <p:cNvCxnSpPr/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줄무늬가 있는 오른쪽 화살표[S] 176"/>
          <p:cNvSpPr/>
          <p:nvPr/>
        </p:nvSpPr>
        <p:spPr>
          <a:xfrm>
            <a:off x="3644810" y="2190194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178" name="줄무늬가 있는 오른쪽 화살표[S] 177"/>
          <p:cNvSpPr/>
          <p:nvPr/>
        </p:nvSpPr>
        <p:spPr>
          <a:xfrm>
            <a:off x="8821889" y="2233020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10077209" y="1962349"/>
            <a:ext cx="1294689" cy="1241153"/>
            <a:chOff x="10004024" y="3626928"/>
            <a:chExt cx="1294689" cy="1241153"/>
          </a:xfrm>
        </p:grpSpPr>
        <p:grpSp>
          <p:nvGrpSpPr>
            <p:cNvPr id="180" name="그룹 179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1" name="Picture 33" descr="cl_st_000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" name="왼쪽/오른쪽 화살표[L] 183"/>
          <p:cNvSpPr/>
          <p:nvPr/>
        </p:nvSpPr>
        <p:spPr>
          <a:xfrm>
            <a:off x="8773292" y="4162275"/>
            <a:ext cx="1107956" cy="512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Load / Save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72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155</Words>
  <Application>Microsoft Macintosh PowerPoint</Application>
  <PresentationFormat>와이드스크린</PresentationFormat>
  <Paragraphs>64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14</cp:revision>
  <dcterms:created xsi:type="dcterms:W3CDTF">2016-05-16T04:45:19Z</dcterms:created>
  <dcterms:modified xsi:type="dcterms:W3CDTF">2016-05-22T10:24:33Z</dcterms:modified>
</cp:coreProperties>
</file>