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91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29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443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228839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87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596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13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35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83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342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8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803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5725A-38FE-4252-9F20-181D66704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PART_03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55DD9-58E7-478B-BF95-59BE1E6F4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TCP/IP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0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65F85-F0B8-4F67-9F0B-9276D412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121A4-83FF-469E-A6CB-C5B7F9D4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TCP/IP : Transmission Control Protocol/Internet Protocol</a:t>
            </a:r>
            <a:r>
              <a:rPr lang="ko-KR" altLang="en-US" dirty="0"/>
              <a:t>의 약자이다</a:t>
            </a:r>
            <a:r>
              <a:rPr lang="en-US" altLang="ko-KR" dirty="0"/>
              <a:t>. </a:t>
            </a:r>
            <a:r>
              <a:rPr lang="ko-KR" altLang="en-US" dirty="0"/>
              <a:t>각각의 네트워크에 접속되는 호스트들은 고유의 주소를 가지게 되는데 이것이 바로 </a:t>
            </a:r>
            <a:r>
              <a:rPr lang="en-US" altLang="ko-KR" dirty="0"/>
              <a:t>IP</a:t>
            </a:r>
            <a:r>
              <a:rPr lang="ko-KR" altLang="en-US" dirty="0"/>
              <a:t>주소이다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NIC</a:t>
            </a:r>
            <a:r>
              <a:rPr lang="ko-KR" altLang="en-US" dirty="0"/>
              <a:t>라는 기관에서 분배하고 관리하고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28F56-9CC0-45E0-9BCD-2C0A3011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주소의 체계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5335DD-B504-436C-A670-7A2F942E8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4882" cy="4351338"/>
              </a:xfrm>
            </p:spPr>
            <p:txBody>
              <a:bodyPr/>
              <a:lstStyle/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터미널에서 </a:t>
                </a:r>
                <a:r>
                  <a:rPr lang="en-US" altLang="ko-KR" dirty="0"/>
                  <a:t>ipconfig /all </a:t>
                </a:r>
                <a:r>
                  <a:rPr lang="ko-KR" altLang="en-US" dirty="0"/>
                  <a:t>명령어를 통해 나의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주소를 확인할 수 있다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여기서 </a:t>
                </a:r>
                <a:r>
                  <a:rPr lang="en-US" altLang="ko-KR" dirty="0"/>
                  <a:t>172.17.204.44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32bit</a:t>
                </a:r>
                <a:r>
                  <a:rPr lang="ko-KR" altLang="en-US" dirty="0"/>
                  <a:t>의 이진수를 </a:t>
                </a:r>
                <a:r>
                  <a:rPr lang="en-US" altLang="ko-KR" dirty="0"/>
                  <a:t>8bit</a:t>
                </a:r>
                <a:r>
                  <a:rPr lang="ko-KR" altLang="en-US" dirty="0"/>
                  <a:t>씩 </a:t>
                </a:r>
                <a:r>
                  <a:rPr lang="en-US" altLang="ko-KR" dirty="0"/>
                  <a:t>‘.’</a:t>
                </a:r>
                <a:r>
                  <a:rPr lang="ko-KR" altLang="en-US" dirty="0"/>
                  <a:t>으로 구분 지은 것이다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때문에 사용가능한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ko-KR" altLang="en-US" dirty="0"/>
                  <a:t>만큼이다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하지만 이 숫자 마저도 거의 다 써서 사용가능한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주소가 거의 없다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해결하기 위해 </a:t>
                </a:r>
                <a:r>
                  <a:rPr lang="en-US" altLang="ko-KR" dirty="0"/>
                  <a:t>NAT</a:t>
                </a:r>
                <a:r>
                  <a:rPr lang="ko-KR" altLang="en-US" dirty="0"/>
                  <a:t>방식이나 </a:t>
                </a:r>
                <a:r>
                  <a:rPr lang="en-US" altLang="ko-KR" dirty="0"/>
                  <a:t>PAT</a:t>
                </a:r>
                <a:r>
                  <a:rPr lang="ko-KR" altLang="en-US" dirty="0"/>
                  <a:t>방식을 사용한다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5335DD-B504-436C-A670-7A2F942E8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4882" cy="4351338"/>
              </a:xfrm>
              <a:blipFill>
                <a:blip r:embed="rId2"/>
                <a:stretch>
                  <a:fillRect l="-1127" t="-3361" r="-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C73DA51-B669-4D0E-829E-0CAC0341E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62" y="2197336"/>
            <a:ext cx="3651797" cy="18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D4A94-4C47-432F-9EA1-3918EEE1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r>
              <a:rPr lang="ko-KR" altLang="en-US" dirty="0"/>
              <a:t>과 </a:t>
            </a:r>
            <a:r>
              <a:rPr lang="en-US" altLang="ko-KR" dirty="0"/>
              <a:t>PAT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AF00C-2E75-420F-AD80-A15DDF0C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부족한 </a:t>
            </a:r>
            <a:r>
              <a:rPr lang="en-US" altLang="ko-KR" dirty="0"/>
              <a:t>IP</a:t>
            </a:r>
            <a:r>
              <a:rPr lang="ko-KR" altLang="en-US" dirty="0"/>
              <a:t>주소를 해결하기 위한 방법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NAT : </a:t>
            </a:r>
            <a:r>
              <a:rPr lang="ko-KR" altLang="en-US" dirty="0"/>
              <a:t>내부 네트워크에서는 공인되지 않은 </a:t>
            </a:r>
            <a:r>
              <a:rPr lang="en-US" altLang="ko-KR" dirty="0"/>
              <a:t>IP</a:t>
            </a:r>
            <a:r>
              <a:rPr lang="ko-KR" altLang="en-US" dirty="0"/>
              <a:t>주소를 사용하고 인터넷을 사용할 때만 공인된 주소</a:t>
            </a:r>
            <a:r>
              <a:rPr lang="en-US" altLang="ko-KR" dirty="0"/>
              <a:t>(</a:t>
            </a:r>
            <a:r>
              <a:rPr lang="ko-KR" altLang="en-US" dirty="0"/>
              <a:t>유일한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PAT : </a:t>
            </a:r>
            <a:r>
              <a:rPr lang="ko-KR" altLang="en-US" dirty="0"/>
              <a:t>동일한 </a:t>
            </a:r>
            <a:r>
              <a:rPr lang="en-US" altLang="ko-KR" dirty="0"/>
              <a:t>IP </a:t>
            </a:r>
            <a:r>
              <a:rPr lang="ko-KR" altLang="en-US" dirty="0"/>
              <a:t>주소를 가지고 여러 명이 인터넷에 접속하면서 포트 넘버만을 바꾸는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8027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151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HY견고딕</vt:lpstr>
      <vt:lpstr>한컴 솔잎 M</vt:lpstr>
      <vt:lpstr>한컴 윤고딕 250</vt:lpstr>
      <vt:lpstr>한컴 윤체 L</vt:lpstr>
      <vt:lpstr>Arial</vt:lpstr>
      <vt:lpstr>Calibri</vt:lpstr>
      <vt:lpstr>Calibri Light</vt:lpstr>
      <vt:lpstr>Cambria Math</vt:lpstr>
      <vt:lpstr>1_Office Theme</vt:lpstr>
      <vt:lpstr>PART_03</vt:lpstr>
      <vt:lpstr>TCP/IP란?</vt:lpstr>
      <vt:lpstr>IP주소의 체계</vt:lpstr>
      <vt:lpstr>NAT과 PAT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PART_03</dc:title>
  <dc:creator>정성목</dc:creator>
  <cp:lastModifiedBy>정성목</cp:lastModifiedBy>
  <cp:revision>2</cp:revision>
  <dcterms:created xsi:type="dcterms:W3CDTF">2021-01-18T06:14:31Z</dcterms:created>
  <dcterms:modified xsi:type="dcterms:W3CDTF">2021-01-18T06:38:23Z</dcterms:modified>
</cp:coreProperties>
</file>