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dirty="0"/>
              <a:t>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3585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6B16F0DC-11BD-4116-8C8E-B2CC3885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69991"/>
            <a:ext cx="2593696" cy="2593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D1525-AE35-4224-A134-E3CBD3FFA1BB}"/>
              </a:ext>
            </a:extLst>
          </p:cNvPr>
          <p:cNvSpPr/>
          <p:nvPr userDrawn="1"/>
        </p:nvSpPr>
        <p:spPr>
          <a:xfrm>
            <a:off x="7368466" y="5114047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FCF5B-D0EF-4D8B-8A5F-B20849969400}"/>
              </a:ext>
            </a:extLst>
          </p:cNvPr>
          <p:cNvSpPr/>
          <p:nvPr userDrawn="1"/>
        </p:nvSpPr>
        <p:spPr>
          <a:xfrm>
            <a:off x="5690586" y="4892605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E7A637-9C49-4A29-BCE8-42BE7B964D9D}"/>
              </a:ext>
            </a:extLst>
          </p:cNvPr>
          <p:cNvSpPr txBox="1">
            <a:spLocks/>
          </p:cNvSpPr>
          <p:nvPr userDrawn="1"/>
        </p:nvSpPr>
        <p:spPr>
          <a:xfrm>
            <a:off x="62884" y="3132496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B82AF-5AF3-41C7-8257-A162CAD0C769}"/>
              </a:ext>
            </a:extLst>
          </p:cNvPr>
          <p:cNvSpPr/>
          <p:nvPr userDrawn="1"/>
        </p:nvSpPr>
        <p:spPr>
          <a:xfrm>
            <a:off x="0" y="3877158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A61EB-DC0A-4483-8F8E-9538FB3D7771}"/>
              </a:ext>
            </a:extLst>
          </p:cNvPr>
          <p:cNvSpPr/>
          <p:nvPr userDrawn="1"/>
        </p:nvSpPr>
        <p:spPr>
          <a:xfrm>
            <a:off x="0" y="3655716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78B87F-0E1C-4633-B358-DA2961C56DE1}"/>
              </a:ext>
            </a:extLst>
          </p:cNvPr>
          <p:cNvSpPr txBox="1">
            <a:spLocks/>
          </p:cNvSpPr>
          <p:nvPr userDrawn="1"/>
        </p:nvSpPr>
        <p:spPr>
          <a:xfrm>
            <a:off x="10194525" y="5192669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정성목</a:t>
            </a:r>
            <a:endParaRPr lang="en-US"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7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275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2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9" y="243452"/>
            <a:ext cx="9926714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-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- </a:t>
            </a: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6BEA3F3-CA7B-435F-9F87-A8541F066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" y="76536"/>
            <a:ext cx="1492479" cy="1492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716204-3ED6-49EC-9B56-98F1117D0691}"/>
              </a:ext>
            </a:extLst>
          </p:cNvPr>
          <p:cNvSpPr/>
          <p:nvPr userDrawn="1"/>
        </p:nvSpPr>
        <p:spPr>
          <a:xfrm>
            <a:off x="7368466" y="6433573"/>
            <a:ext cx="482353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2E406D-DDAF-4759-A2E0-6B7C691A7575}"/>
              </a:ext>
            </a:extLst>
          </p:cNvPr>
          <p:cNvSpPr/>
          <p:nvPr userDrawn="1"/>
        </p:nvSpPr>
        <p:spPr>
          <a:xfrm>
            <a:off x="5690586" y="6293957"/>
            <a:ext cx="650141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2F3FA-3A94-424E-8AF1-E181A05702C3}"/>
              </a:ext>
            </a:extLst>
          </p:cNvPr>
          <p:cNvSpPr txBox="1">
            <a:spLocks/>
          </p:cNvSpPr>
          <p:nvPr userDrawn="1"/>
        </p:nvSpPr>
        <p:spPr>
          <a:xfrm>
            <a:off x="10111666" y="6468136"/>
            <a:ext cx="2743200" cy="81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</p:spTree>
    <p:extLst>
      <p:ext uri="{BB962C8B-B14F-4D97-AF65-F5344CB8AC3E}">
        <p14:creationId xmlns:p14="http://schemas.microsoft.com/office/powerpoint/2010/main" val="22437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480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3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80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209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4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342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303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616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CA318-B217-496A-A7F2-4D3F66223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PART_11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C35257-2453-4117-951C-3C14BDF8F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무선으로의 여행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49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CF453-E719-4F7C-8EC2-55F1488C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062BB-E394-48D0-8DA1-FD1343D8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무선 네트워킹을 위해 꼭 필요한 장치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한쪽은 유선</a:t>
            </a:r>
            <a:r>
              <a:rPr lang="en-US" altLang="ko-KR" dirty="0"/>
              <a:t>, </a:t>
            </a:r>
            <a:r>
              <a:rPr lang="ko-KR" altLang="en-US" dirty="0"/>
              <a:t>한쪽은 무선을 연결하여 무선과 유선을 서로 연결할 수 있게 해준다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유선 쪽</a:t>
            </a:r>
            <a:r>
              <a:rPr lang="en-US" altLang="ko-KR" dirty="0"/>
              <a:t>(</a:t>
            </a:r>
            <a:r>
              <a:rPr lang="ko-KR" altLang="en-US" dirty="0"/>
              <a:t>이더넷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dirty="0"/>
              <a:t>IEEE802.3 </a:t>
            </a:r>
            <a:r>
              <a:rPr lang="ko-KR" altLang="en-US" dirty="0"/>
              <a:t>표준을 사용하고</a:t>
            </a:r>
            <a:br>
              <a:rPr lang="en-US" altLang="ko-KR" dirty="0"/>
            </a:br>
            <a:r>
              <a:rPr lang="ko-KR" altLang="en-US" dirty="0"/>
              <a:t>무선 쪽 토인에서는 </a:t>
            </a:r>
            <a:r>
              <a:rPr lang="en-US" altLang="ko-KR" dirty="0"/>
              <a:t>IEEE802.11 </a:t>
            </a:r>
            <a:r>
              <a:rPr lang="ko-KR" altLang="en-US" dirty="0"/>
              <a:t>표준을 사용한다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때문에 </a:t>
            </a:r>
            <a:r>
              <a:rPr lang="en-US" altLang="ko-KR" dirty="0"/>
              <a:t>AP</a:t>
            </a:r>
            <a:r>
              <a:rPr lang="ko-KR" altLang="en-US" dirty="0"/>
              <a:t>는 </a:t>
            </a:r>
            <a:r>
              <a:rPr lang="en-US" altLang="ko-KR" dirty="0"/>
              <a:t>IEEE802.3</a:t>
            </a:r>
            <a:r>
              <a:rPr lang="ko-KR" altLang="en-US" dirty="0"/>
              <a:t>과 </a:t>
            </a:r>
            <a:r>
              <a:rPr lang="en-US" altLang="ko-KR" dirty="0"/>
              <a:t>IEEE802.11</a:t>
            </a:r>
            <a:r>
              <a:rPr lang="ko-KR" altLang="en-US" dirty="0"/>
              <a:t>의 통신방식을 모두 이해해야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49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497F4-2CBD-4ABF-9DC9-10845633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IEEE802.11</a:t>
            </a:r>
            <a:r>
              <a:rPr lang="ko-KR" altLang="en-US" dirty="0"/>
              <a:t>의 통신과정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E8C20-81D5-4C7B-A3AD-CBABF38B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Listen Air Space(Radio Wave)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현재 통신이 일어나고 있는지 확인한다</a:t>
            </a:r>
            <a:r>
              <a:rPr lang="en-US" altLang="ko-KR" dirty="0"/>
              <a:t>. (CSMA/CD)</a:t>
            </a:r>
            <a:r>
              <a:rPr lang="ko-KR" altLang="en-US" dirty="0"/>
              <a:t>와 유사함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Set Random wait timer before sending frame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바로 데이터를 보내지 않고 </a:t>
            </a:r>
            <a:r>
              <a:rPr lang="ko-KR" altLang="en-US" dirty="0" err="1"/>
              <a:t>랜덤한</a:t>
            </a:r>
            <a:r>
              <a:rPr lang="ko-KR" altLang="en-US" dirty="0"/>
              <a:t> 시간을 기다린 후 보냄</a:t>
            </a:r>
            <a:r>
              <a:rPr lang="en-US" altLang="ko-KR" dirty="0"/>
              <a:t>. </a:t>
            </a:r>
            <a:r>
              <a:rPr lang="ko-KR" altLang="en-US" dirty="0"/>
              <a:t>충돌 미연 방지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After timer has passed, listen again and send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랜덤한</a:t>
            </a:r>
            <a:r>
              <a:rPr lang="ko-KR" altLang="en-US" dirty="0"/>
              <a:t> 시간이 흐르고 한번 더 통신이 일어나고 있는 지 확인한 후 프레임을 전송함</a:t>
            </a:r>
            <a:r>
              <a:rPr lang="en-US" altLang="ko-KR" dirty="0"/>
              <a:t>. </a:t>
            </a:r>
          </a:p>
          <a:p>
            <a:pPr marL="457200" indent="-457200">
              <a:buAutoNum type="arabicPeriod"/>
            </a:pPr>
            <a:r>
              <a:rPr lang="en-US" altLang="ko-KR" dirty="0"/>
              <a:t>Wait for an Ack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데이터가 잘 갔는지 알 수 없으므로 잘 받았다는 신호</a:t>
            </a:r>
            <a:r>
              <a:rPr lang="en-US" altLang="ko-KR" dirty="0"/>
              <a:t>(ACK)</a:t>
            </a:r>
            <a:r>
              <a:rPr lang="ko-KR" altLang="en-US" dirty="0"/>
              <a:t>를 기다린다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If no Ack, resend the frame(</a:t>
            </a:r>
            <a:r>
              <a:rPr lang="ko-KR" altLang="en-US" dirty="0"/>
              <a:t>다시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정해진 시간동안 </a:t>
            </a:r>
            <a:r>
              <a:rPr lang="en-US" altLang="ko-KR" dirty="0"/>
              <a:t>ACK</a:t>
            </a:r>
            <a:r>
              <a:rPr lang="ko-KR" altLang="en-US" dirty="0"/>
              <a:t>를 받지못하면 전송 실패로 간주하고 </a:t>
            </a:r>
            <a:r>
              <a:rPr lang="en-US" altLang="ko-KR" dirty="0"/>
              <a:t>1</a:t>
            </a:r>
            <a:r>
              <a:rPr lang="ko-KR" altLang="en-US" dirty="0"/>
              <a:t>로 다시 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74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FB9D6-AE57-4162-9645-758F5C04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무선랜에서의 모드</a:t>
            </a:r>
            <a:br>
              <a:rPr lang="en-US" altLang="ko-KR" dirty="0"/>
            </a:br>
            <a:r>
              <a:rPr lang="en-US" altLang="ko-KR" dirty="0"/>
              <a:t>1. AD-Hoc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9B2D1-3F2A-46B2-BB01-8E33AAF3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AP</a:t>
            </a:r>
            <a:r>
              <a:rPr lang="ko-KR" altLang="en-US" dirty="0"/>
              <a:t>를 사용하지 않고 무선 랜 카드 만을 사용하여 통신하는 방식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무선 랜이 장착된 두 장치는 </a:t>
            </a:r>
            <a:r>
              <a:rPr lang="en-US" altLang="ko-KR" dirty="0"/>
              <a:t>AP</a:t>
            </a:r>
            <a:r>
              <a:rPr lang="ko-KR" altLang="en-US" dirty="0"/>
              <a:t>없이도 </a:t>
            </a:r>
            <a:r>
              <a:rPr lang="en-US" altLang="ko-KR" dirty="0"/>
              <a:t>AD Hoc </a:t>
            </a:r>
            <a:r>
              <a:rPr lang="ko-KR" altLang="en-US" dirty="0"/>
              <a:t>모드로 맞춰서 통신할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그러나 권장방법이 아니고</a:t>
            </a:r>
            <a:r>
              <a:rPr lang="en-US" altLang="ko-KR" dirty="0"/>
              <a:t>, </a:t>
            </a:r>
            <a:r>
              <a:rPr lang="ko-KR" altLang="en-US" dirty="0"/>
              <a:t>통신 또한 소규모 통신만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84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F518E-1EAB-42F8-A541-8BC386F0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무선랜에서의 모드</a:t>
            </a:r>
            <a:br>
              <a:rPr lang="en-US" altLang="ko-KR" dirty="0"/>
            </a:br>
            <a:r>
              <a:rPr lang="en-US" altLang="ko-KR" dirty="0"/>
              <a:t>2. Infrastructure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9565E-2C25-4867-8B51-4C817A7C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AP</a:t>
            </a:r>
            <a:r>
              <a:rPr lang="ko-KR" altLang="en-US" dirty="0"/>
              <a:t>를 통해 무선통신을 하는 모드이다</a:t>
            </a:r>
            <a:r>
              <a:rPr lang="en-US" altLang="ko-KR" dirty="0"/>
              <a:t>. AP</a:t>
            </a:r>
            <a:r>
              <a:rPr lang="ko-KR" altLang="en-US" dirty="0"/>
              <a:t>는 허브와 같은 역할을 하게 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 모드에서는 두 가지 모드의 서비스 방식을 지원한다</a:t>
            </a:r>
            <a:r>
              <a:rPr lang="en-US" altLang="ko-KR" dirty="0"/>
              <a:t>.(Service Set)</a:t>
            </a:r>
            <a:br>
              <a:rPr lang="en-US" altLang="ko-KR" dirty="0"/>
            </a:br>
            <a:r>
              <a:rPr lang="en-US" altLang="ko-KR" dirty="0"/>
              <a:t>1. BSS</a:t>
            </a:r>
            <a:br>
              <a:rPr lang="en-US" altLang="ko-KR" dirty="0"/>
            </a:br>
            <a:r>
              <a:rPr lang="en-US" altLang="ko-KR" dirty="0"/>
              <a:t> - AP 1</a:t>
            </a:r>
            <a:r>
              <a:rPr lang="ko-KR" altLang="en-US" dirty="0"/>
              <a:t>대를 이용해서 무선 랜을 구성하는 방식이다</a:t>
            </a:r>
            <a:r>
              <a:rPr lang="en-US" altLang="ko-KR" dirty="0"/>
              <a:t>. </a:t>
            </a:r>
            <a:r>
              <a:rPr lang="ko-KR" altLang="en-US" dirty="0"/>
              <a:t>주로 가정에 구성된다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ESS</a:t>
            </a:r>
            <a:br>
              <a:rPr lang="en-US" altLang="ko-KR" dirty="0"/>
            </a:br>
            <a:r>
              <a:rPr lang="en-US" altLang="ko-KR" dirty="0"/>
              <a:t> - AP </a:t>
            </a:r>
            <a:r>
              <a:rPr lang="ko-KR" altLang="en-US" dirty="0"/>
              <a:t>여러 대를 이용해서 무선 랜을 구성하는 방식이다</a:t>
            </a:r>
            <a:r>
              <a:rPr lang="en-US" altLang="ko-KR" dirty="0"/>
              <a:t>. 1</a:t>
            </a:r>
            <a:r>
              <a:rPr lang="ko-KR" altLang="en-US" dirty="0"/>
              <a:t>대의 </a:t>
            </a:r>
            <a:r>
              <a:rPr lang="en-US" altLang="ko-KR" dirty="0"/>
              <a:t>AP</a:t>
            </a:r>
            <a:r>
              <a:rPr lang="ko-KR" altLang="en-US" dirty="0"/>
              <a:t>로는 커버가 불가능한 넓은 지역에 사용된다</a:t>
            </a:r>
            <a:r>
              <a:rPr lang="en-US" altLang="ko-KR" dirty="0"/>
              <a:t>. </a:t>
            </a:r>
            <a:r>
              <a:rPr lang="ko-KR" altLang="en-US" dirty="0"/>
              <a:t>주로 회사에 구성된다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- AP</a:t>
            </a:r>
            <a:r>
              <a:rPr lang="ko-KR" altLang="en-US" dirty="0"/>
              <a:t>를 여러 대 사용하므로 서로 다른 주파수를 사용하도록 구성해줘야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이를 위해 간섭이 발생하지 않는 영역</a:t>
            </a:r>
            <a:r>
              <a:rPr lang="en-US" altLang="ko-KR" dirty="0"/>
              <a:t>, </a:t>
            </a:r>
            <a:r>
              <a:rPr lang="ko-KR" altLang="en-US" dirty="0" err="1"/>
              <a:t>비중첩</a:t>
            </a:r>
            <a:r>
              <a:rPr lang="ko-KR" altLang="en-US" dirty="0"/>
              <a:t> 채널을 사용해야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- IEEE802.11b </a:t>
            </a:r>
            <a:r>
              <a:rPr lang="ko-KR" altLang="en-US" dirty="0"/>
              <a:t>의 </a:t>
            </a:r>
            <a:r>
              <a:rPr lang="ko-KR" altLang="en-US" dirty="0" err="1"/>
              <a:t>비중첩</a:t>
            </a:r>
            <a:r>
              <a:rPr lang="ko-KR" altLang="en-US" dirty="0"/>
              <a:t> 채널 개수 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br>
              <a:rPr lang="en-US" altLang="ko-KR" dirty="0"/>
            </a:br>
            <a:r>
              <a:rPr lang="en-US" altLang="ko-KR" dirty="0"/>
              <a:t> - IEEE802.11a </a:t>
            </a:r>
            <a:r>
              <a:rPr lang="ko-KR" altLang="en-US" dirty="0"/>
              <a:t>의 </a:t>
            </a:r>
            <a:r>
              <a:rPr lang="ko-KR" altLang="en-US" dirty="0" err="1"/>
              <a:t>비중첩</a:t>
            </a:r>
            <a:r>
              <a:rPr lang="ko-KR" altLang="en-US" dirty="0"/>
              <a:t> 채널 개수 </a:t>
            </a:r>
            <a:r>
              <a:rPr lang="en-US" altLang="ko-KR" dirty="0"/>
              <a:t>: 19</a:t>
            </a:r>
            <a:r>
              <a:rPr lang="ko-KR" altLang="en-US" dirty="0"/>
              <a:t>개</a:t>
            </a:r>
            <a:br>
              <a:rPr lang="en-US" altLang="ko-KR" dirty="0"/>
            </a:br>
            <a:r>
              <a:rPr lang="en-US" altLang="ko-KR" dirty="0"/>
              <a:t> - ESS</a:t>
            </a:r>
            <a:r>
              <a:rPr lang="ko-KR" altLang="en-US" dirty="0"/>
              <a:t>를 구성할 때는 각 </a:t>
            </a:r>
            <a:r>
              <a:rPr lang="en-US" altLang="ko-KR" dirty="0"/>
              <a:t>AP</a:t>
            </a:r>
            <a:r>
              <a:rPr lang="ko-KR" altLang="en-US" dirty="0"/>
              <a:t>의 영역이 </a:t>
            </a:r>
            <a:r>
              <a:rPr lang="en-US" altLang="ko-KR" dirty="0"/>
              <a:t>10~15%</a:t>
            </a:r>
            <a:r>
              <a:rPr lang="ko-KR" altLang="en-US" dirty="0"/>
              <a:t>정도 겹치게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40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CF972-D305-4A01-B874-D84E085E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랜의 통신 표준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53757-9B51-41CF-8452-B98C916A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무선 표준에는 다양한 종류가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1EEE802.11b, IEEE802.11g, IEEE802.11a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각 무선 표준에는 최대 속도와 지원 속도가 따로 표기되어 있는데</a:t>
            </a:r>
            <a:r>
              <a:rPr lang="en-US" altLang="ko-KR" dirty="0"/>
              <a:t>, </a:t>
            </a:r>
            <a:r>
              <a:rPr lang="ko-KR" altLang="en-US" dirty="0"/>
              <a:t>이는 특정한 상황에서는 느린 속도를 사용해야 하기 때문이다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예를 들어 </a:t>
            </a:r>
            <a:r>
              <a:rPr lang="en-US" altLang="ko-KR" dirty="0"/>
              <a:t>AP</a:t>
            </a:r>
            <a:r>
              <a:rPr lang="ko-KR" altLang="en-US" dirty="0"/>
              <a:t>와 멀리 떨어진 곳에서 무선 네트워크를 사용할 때는 주파수의 세기가 강하고 속도가 느린 것을 선택해야 하기 때문이다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IEEE802.11g</a:t>
            </a:r>
            <a:br>
              <a:rPr lang="en-US" altLang="ko-KR" dirty="0"/>
            </a:br>
            <a:r>
              <a:rPr lang="ko-KR" altLang="en-US" dirty="0"/>
              <a:t>최대 속도 </a:t>
            </a:r>
            <a:r>
              <a:rPr lang="en-US" altLang="ko-KR" dirty="0"/>
              <a:t>: 54Mbps</a:t>
            </a:r>
            <a:br>
              <a:rPr lang="en-US" altLang="ko-KR" dirty="0"/>
            </a:br>
            <a:r>
              <a:rPr lang="ko-KR" altLang="en-US" dirty="0"/>
              <a:t>지원 속도 </a:t>
            </a:r>
            <a:r>
              <a:rPr lang="en-US" altLang="ko-KR" dirty="0"/>
              <a:t>: 6, 9, 12, 18, 24, 36, 48, 54Mbps</a:t>
            </a:r>
          </a:p>
        </p:txBody>
      </p:sp>
    </p:spTree>
    <p:extLst>
      <p:ext uri="{BB962C8B-B14F-4D97-AF65-F5344CB8AC3E}">
        <p14:creationId xmlns:p14="http://schemas.microsoft.com/office/powerpoint/2010/main" val="254943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56C11-98FB-4C1F-B536-5975F23A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통신에서의 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C21AA-4532-4662-A541-529F4816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무선 통신에서의 인코딩 </a:t>
            </a:r>
            <a:r>
              <a:rPr lang="en-US" altLang="ko-KR" dirty="0"/>
              <a:t>: </a:t>
            </a:r>
            <a:r>
              <a:rPr lang="ko-KR" altLang="en-US" dirty="0"/>
              <a:t>데이터를 무선 신호로 바꾸는 과정</a:t>
            </a:r>
            <a:br>
              <a:rPr lang="en-US" altLang="ko-KR" dirty="0"/>
            </a:br>
            <a:r>
              <a:rPr lang="en-US" altLang="ko-KR" dirty="0"/>
              <a:t>1. FHSS(Frequency Hopping Spread Spectrum)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무선 신호를 많은 주파수 채널로 바꿔가면서 전송하는 방식이다</a:t>
            </a:r>
            <a:r>
              <a:rPr lang="en-US" altLang="ko-KR" dirty="0"/>
              <a:t>. </a:t>
            </a:r>
            <a:r>
              <a:rPr lang="ko-KR" altLang="en-US" dirty="0"/>
              <a:t>알고리즘을 통해 계속 주파수를 바꿔가면서 통신해서 잡음과 간섭에 강점이 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DSSS(Direct Sequence Spread Spectrum)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여러 개의 채널 중에서 하나만 잡고 그 채널로만 통신하는 방식이다</a:t>
            </a:r>
            <a:r>
              <a:rPr lang="en-US" altLang="ko-KR" dirty="0"/>
              <a:t>. </a:t>
            </a:r>
            <a:r>
              <a:rPr lang="ko-KR" altLang="en-US" dirty="0"/>
              <a:t>잡음의 영향이 적고</a:t>
            </a:r>
            <a:r>
              <a:rPr lang="en-US" altLang="ko-KR" dirty="0"/>
              <a:t>, </a:t>
            </a:r>
            <a:r>
              <a:rPr lang="ko-KR" altLang="en-US" dirty="0"/>
              <a:t>낮은 전력사용으로 통신에 영향을 덜 주고</a:t>
            </a:r>
            <a:r>
              <a:rPr lang="en-US" altLang="ko-KR" dirty="0"/>
              <a:t>, </a:t>
            </a:r>
            <a:r>
              <a:rPr lang="ko-KR" altLang="en-US" dirty="0"/>
              <a:t>보안에 좋다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OFDM(Orthogonal Frequency Division Multiplexing)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전파의 직교성을 이용해 하나의 시그널을 여러 개의 주파수로 나누어 보내는 방식이다</a:t>
            </a:r>
            <a:r>
              <a:rPr lang="en-US" altLang="ko-KR" dirty="0"/>
              <a:t>. </a:t>
            </a:r>
            <a:r>
              <a:rPr lang="ko-KR" altLang="en-US" dirty="0"/>
              <a:t>쉽게 말해 여러 개의 다중 주파수를 이용해서 전달하는 방식이다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9207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580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HY견고딕</vt:lpstr>
      <vt:lpstr>한컴 솔잎 M</vt:lpstr>
      <vt:lpstr>한컴 윤고딕 250</vt:lpstr>
      <vt:lpstr>한컴 윤체 L</vt:lpstr>
      <vt:lpstr>Arial</vt:lpstr>
      <vt:lpstr>Calibri</vt:lpstr>
      <vt:lpstr>Calibri Light</vt:lpstr>
      <vt:lpstr>1_Office Theme</vt:lpstr>
      <vt:lpstr>PART_11</vt:lpstr>
      <vt:lpstr>AP란?</vt:lpstr>
      <vt:lpstr>IEEE802.11의 통신과정</vt:lpstr>
      <vt:lpstr>무선랜에서의 모드 1. AD-Hoc</vt:lpstr>
      <vt:lpstr>무선랜에서의 모드 2. Infrastructure</vt:lpstr>
      <vt:lpstr>무선 랜의 통신 표준</vt:lpstr>
      <vt:lpstr>무선 통신에서의 인코딩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PART_11</dc:title>
  <dc:creator>정성목</dc:creator>
  <cp:lastModifiedBy>정성목</cp:lastModifiedBy>
  <cp:revision>6</cp:revision>
  <dcterms:created xsi:type="dcterms:W3CDTF">2021-01-20T01:37:03Z</dcterms:created>
  <dcterms:modified xsi:type="dcterms:W3CDTF">2021-01-20T11:23:40Z</dcterms:modified>
</cp:coreProperties>
</file>