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58" r:id="rId5"/>
    <p:sldId id="261" r:id="rId6"/>
    <p:sldId id="259" r:id="rId7"/>
    <p:sldId id="262" r:id="rId8"/>
    <p:sldId id="260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3" r:id="rId18"/>
    <p:sldId id="271" r:id="rId19"/>
    <p:sldId id="272" r:id="rId20"/>
    <p:sldId id="274" r:id="rId21"/>
    <p:sldId id="275" r:id="rId22"/>
    <p:sldId id="278" r:id="rId23"/>
    <p:sldId id="276" r:id="rId24"/>
    <p:sldId id="277" r:id="rId25"/>
    <p:sldId id="279" r:id="rId26"/>
    <p:sldId id="281" r:id="rId27"/>
    <p:sldId id="280" r:id="rId28"/>
    <p:sldId id="285" r:id="rId29"/>
    <p:sldId id="282" r:id="rId30"/>
    <p:sldId id="283" r:id="rId31"/>
    <p:sldId id="286" r:id="rId32"/>
    <p:sldId id="284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5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759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159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4804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67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4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20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77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323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349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7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프로그래밍과 소켓</a:t>
            </a:r>
          </a:p>
        </p:txBody>
      </p:sp>
    </p:spTree>
    <p:extLst>
      <p:ext uri="{BB962C8B-B14F-4D97-AF65-F5344CB8AC3E}">
        <p14:creationId xmlns:p14="http://schemas.microsoft.com/office/powerpoint/2010/main" val="7175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80D08-6C6C-4FB0-BDED-E80E1C35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바이트순서</a:t>
            </a:r>
            <a:r>
              <a:rPr lang="en-US" altLang="ko-KR" dirty="0"/>
              <a:t>? </a:t>
            </a:r>
            <a:r>
              <a:rPr lang="ko-KR" altLang="en-US" dirty="0"/>
              <a:t>네트워크순서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9899D-84A2-4252-B775-1AE09F06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가 데이터를 저장하는 방식은 두 가지이다</a:t>
            </a:r>
            <a:r>
              <a:rPr lang="en-US" altLang="ko-KR" dirty="0"/>
              <a:t>. </a:t>
            </a:r>
            <a:r>
              <a:rPr lang="ko-KR" altLang="en-US" dirty="0"/>
              <a:t>때문에 해석하는 방식도 두 가지이다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리틀 </a:t>
            </a:r>
            <a:r>
              <a:rPr lang="ko-KR" altLang="en-US" dirty="0" err="1"/>
              <a:t>엔디안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빅 </a:t>
            </a:r>
            <a:r>
              <a:rPr lang="ko-KR" altLang="en-US" dirty="0" err="1"/>
              <a:t>엔디안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 둘에 대한 설명은 생략하겠다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네트워크 바이트 </a:t>
            </a:r>
            <a:r>
              <a:rPr lang="ko-KR" altLang="en-US" dirty="0" err="1"/>
              <a:t>순서란</a:t>
            </a:r>
            <a:r>
              <a:rPr lang="ko-KR" altLang="en-US" dirty="0"/>
              <a:t> 이 둘 중 어떤 방식을 사용 </a:t>
            </a:r>
            <a:r>
              <a:rPr lang="ko-KR" altLang="en-US" dirty="0" err="1"/>
              <a:t>할건지에</a:t>
            </a:r>
            <a:r>
              <a:rPr lang="ko-KR" altLang="en-US" dirty="0"/>
              <a:t> 대해 미리 약속을 해놓는 것이다</a:t>
            </a:r>
            <a:r>
              <a:rPr lang="en-US" altLang="ko-KR" dirty="0"/>
              <a:t>. </a:t>
            </a:r>
            <a:r>
              <a:rPr lang="ko-KR" altLang="en-US" dirty="0"/>
              <a:t>때문에 빅 </a:t>
            </a:r>
            <a:r>
              <a:rPr lang="ko-KR" altLang="en-US" dirty="0" err="1"/>
              <a:t>엔디안으로</a:t>
            </a:r>
            <a:r>
              <a:rPr lang="ko-KR" altLang="en-US" dirty="0"/>
              <a:t> 통일한 네트워크에서 리틀 </a:t>
            </a:r>
            <a:r>
              <a:rPr lang="ko-KR" altLang="en-US" dirty="0" err="1"/>
              <a:t>엔디안</a:t>
            </a:r>
            <a:r>
              <a:rPr lang="ko-KR" altLang="en-US" dirty="0"/>
              <a:t> 시스템은 전송하기에 앞서 빅 </a:t>
            </a:r>
            <a:r>
              <a:rPr lang="ko-KR" altLang="en-US" dirty="0" err="1"/>
              <a:t>엔디안의</a:t>
            </a:r>
            <a:r>
              <a:rPr lang="ko-KR" altLang="en-US" dirty="0"/>
              <a:t> 정렬방식으로 재정렬된다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8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8AC03-56F5-4806-B22A-71705A81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주소의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8587-5A9A-4851-B571-C0414ECC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 err="1"/>
              <a:t>sockaddr_in</a:t>
            </a:r>
            <a:r>
              <a:rPr lang="en-US" altLang="ko-KR" dirty="0"/>
              <a:t> </a:t>
            </a:r>
            <a:r>
              <a:rPr lang="ko-KR" altLang="en-US" dirty="0"/>
              <a:t>안에서 주소정보는 </a:t>
            </a:r>
            <a:r>
              <a:rPr lang="en-US" altLang="ko-KR" dirty="0"/>
              <a:t>32bit </a:t>
            </a:r>
            <a:r>
              <a:rPr lang="ko-KR" altLang="en-US" dirty="0" err="1"/>
              <a:t>정수형이기</a:t>
            </a:r>
            <a:r>
              <a:rPr lang="ko-KR" altLang="en-US" dirty="0"/>
              <a:t> 때문에 </a:t>
            </a:r>
            <a:r>
              <a:rPr lang="en-US" altLang="ko-KR" dirty="0"/>
              <a:t>IP</a:t>
            </a:r>
            <a:r>
              <a:rPr lang="ko-KR" altLang="en-US" dirty="0"/>
              <a:t>주소를 정수로 표현하기 위해 특정한 함수를 만들어 문자형</a:t>
            </a:r>
            <a:r>
              <a:rPr lang="en-US" altLang="ko-KR" dirty="0"/>
              <a:t>-&gt;</a:t>
            </a:r>
            <a:r>
              <a:rPr lang="ko-KR" altLang="en-US" dirty="0"/>
              <a:t>정수형 으로 변환한다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0" indent="0"/>
            <a:r>
              <a:rPr lang="en-US" altLang="ko-KR" dirty="0"/>
              <a:t>Char *</a:t>
            </a:r>
            <a:r>
              <a:rPr lang="en-US" altLang="ko-KR" dirty="0" err="1"/>
              <a:t>serv_ip</a:t>
            </a:r>
            <a:r>
              <a:rPr lang="en-US" altLang="ko-KR" dirty="0"/>
              <a:t>=“211.217.168.13”; IP</a:t>
            </a:r>
            <a:r>
              <a:rPr lang="ko-KR" altLang="en-US" dirty="0"/>
              <a:t>주소 문자열 선언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 err="1"/>
              <a:t>Addr.sin_addr.s_addr</a:t>
            </a:r>
            <a:r>
              <a:rPr lang="en-US" altLang="ko-KR" dirty="0"/>
              <a:t> = </a:t>
            </a:r>
            <a:r>
              <a:rPr lang="en-US" altLang="ko-KR" dirty="0" err="1"/>
              <a:t>inet_addr</a:t>
            </a:r>
            <a:r>
              <a:rPr lang="en-US" altLang="ko-KR" dirty="0"/>
              <a:t>(</a:t>
            </a:r>
            <a:r>
              <a:rPr lang="en-US" altLang="ko-KR" dirty="0" err="1"/>
              <a:t>serv_ip</a:t>
            </a:r>
            <a:r>
              <a:rPr lang="en-US" altLang="ko-KR" dirty="0"/>
              <a:t>); </a:t>
            </a:r>
            <a:r>
              <a:rPr lang="ko-KR" altLang="en-US" dirty="0"/>
              <a:t>문자열 기반의 </a:t>
            </a:r>
            <a:r>
              <a:rPr lang="en-US" altLang="ko-KR" dirty="0"/>
              <a:t>IP</a:t>
            </a:r>
            <a:r>
              <a:rPr lang="ko-KR" altLang="en-US" dirty="0"/>
              <a:t>주소 초기화</a:t>
            </a:r>
            <a:r>
              <a:rPr lang="en-US" altLang="ko-KR" dirty="0"/>
              <a:t>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6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기반 서버</a:t>
            </a:r>
            <a:r>
              <a:rPr lang="en-US" altLang="ko-KR" dirty="0"/>
              <a:t>/ </a:t>
            </a:r>
            <a:r>
              <a:rPr lang="ko-KR" altLang="en-US" dirty="0"/>
              <a:t>클라이언트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2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48A99-48D4-4C93-BF72-2580CD1E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13E16-9F3E-4171-9241-DFF9CAA1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TCP/IP </a:t>
            </a:r>
            <a:r>
              <a:rPr lang="ko-KR" altLang="en-US" dirty="0"/>
              <a:t>프로토콜 스택에 </a:t>
            </a:r>
            <a:r>
              <a:rPr lang="ko-KR" altLang="en-US" dirty="0" err="1"/>
              <a:t>속해있다</a:t>
            </a:r>
            <a:r>
              <a:rPr lang="en-US" altLang="ko-KR" dirty="0"/>
              <a:t>. </a:t>
            </a:r>
            <a:r>
              <a:rPr lang="ko-KR" altLang="en-US" dirty="0"/>
              <a:t>이 스택은 총 네 개의 계층으로 나뉘어져 있고</a:t>
            </a:r>
            <a:r>
              <a:rPr lang="en-US" altLang="ko-KR" dirty="0"/>
              <a:t>, </a:t>
            </a:r>
            <a:r>
              <a:rPr lang="ko-KR" altLang="en-US" dirty="0"/>
              <a:t>데이터 송수신의 과정을 네 개의 영역으로 계층화 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스택의 순서</a:t>
            </a:r>
            <a:r>
              <a:rPr lang="en-US" altLang="ko-KR" dirty="0"/>
              <a:t>(</a:t>
            </a:r>
            <a:r>
              <a:rPr lang="ko-KR" altLang="en-US" dirty="0"/>
              <a:t>밑에서부터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LINK(4) &gt; IP(3) &gt; TCP(2) = UDP(2) &gt; APPLICATION(1) </a:t>
            </a:r>
          </a:p>
        </p:txBody>
      </p:sp>
    </p:spTree>
    <p:extLst>
      <p:ext uri="{BB962C8B-B14F-4D97-AF65-F5344CB8AC3E}">
        <p14:creationId xmlns:p14="http://schemas.microsoft.com/office/powerpoint/2010/main" val="125645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C864D-1D7C-461B-BD4C-6D63E047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9C84B-8D5A-4897-BDBC-ECD0EBED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LINK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물리적인 영역의 표준화에 대한 결과이다</a:t>
            </a:r>
            <a:r>
              <a:rPr lang="en-US" altLang="ko-KR" dirty="0"/>
              <a:t>. </a:t>
            </a:r>
            <a:r>
              <a:rPr lang="ko-KR" altLang="en-US" dirty="0"/>
              <a:t>가장 </a:t>
            </a:r>
            <a:r>
              <a:rPr lang="ko-KR" altLang="en-US" dirty="0" err="1"/>
              <a:t>기본이되는</a:t>
            </a:r>
            <a:r>
              <a:rPr lang="ko-KR" altLang="en-US" dirty="0"/>
              <a:t> </a:t>
            </a:r>
            <a:r>
              <a:rPr lang="en-US" altLang="ko-KR" dirty="0"/>
              <a:t>LAN, WAN, MAN</a:t>
            </a:r>
            <a:r>
              <a:rPr lang="ko-KR" altLang="en-US" dirty="0"/>
              <a:t>과 같은 네트워크 표준과 관련된 프로토콜을 정의하는 영역이다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IP : </a:t>
            </a:r>
            <a:r>
              <a:rPr lang="ko-KR" altLang="en-US" dirty="0"/>
              <a:t>데이터를 전송할 경로를 설정해 주지만</a:t>
            </a:r>
            <a:r>
              <a:rPr lang="en-US" altLang="ko-KR" dirty="0"/>
              <a:t>, </a:t>
            </a:r>
            <a:r>
              <a:rPr lang="ko-KR" altLang="en-US" dirty="0"/>
              <a:t>일정하지 않다</a:t>
            </a:r>
            <a:r>
              <a:rPr lang="en-US" altLang="ko-KR" dirty="0"/>
              <a:t>. </a:t>
            </a:r>
            <a:r>
              <a:rPr lang="ko-KR" altLang="en-US" dirty="0"/>
              <a:t>특히 이 과정에서 문제가 발생하면 이를 해결할 수 있는 능력이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TCP/UDP : IP</a:t>
            </a:r>
            <a:r>
              <a:rPr lang="ko-KR" altLang="en-US" dirty="0"/>
              <a:t>계층에서 설정해준 경로로 데이터 송수신을 담당한다</a:t>
            </a:r>
            <a:r>
              <a:rPr lang="en-US" altLang="ko-KR" dirty="0"/>
              <a:t>. </a:t>
            </a:r>
            <a:r>
              <a:rPr lang="ko-KR" altLang="en-US" dirty="0"/>
              <a:t>때문에 이 전체를 통틀어 전송 계층이라고 부르기도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APPLICATION : </a:t>
            </a:r>
            <a:r>
              <a:rPr lang="ko-KR" altLang="en-US" dirty="0"/>
              <a:t>소켓을 이용해서 무엇인가를 만드는 과정에서 송수신에 대한 규칙이 정해지는데 이를 가리켜서 </a:t>
            </a:r>
            <a:r>
              <a:rPr lang="en-US" altLang="ko-KR" dirty="0"/>
              <a:t>APPLICATION </a:t>
            </a:r>
            <a:r>
              <a:rPr lang="ko-KR" altLang="en-US" dirty="0"/>
              <a:t>프로토콜이라고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8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A5419-AE64-4262-99CC-F12C6ABD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기반의 클라이언트</a:t>
            </a:r>
            <a:r>
              <a:rPr lang="en-US" altLang="ko-KR" dirty="0"/>
              <a:t>,</a:t>
            </a:r>
            <a:r>
              <a:rPr lang="ko-KR" altLang="en-US" dirty="0"/>
              <a:t>서버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D69E4-ECB9-45E1-BA87-4F7752C9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9015"/>
            <a:ext cx="5822576" cy="466482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서버에서의 기본적인 함수호출 순서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소켓생성</a:t>
            </a:r>
            <a:r>
              <a:rPr lang="en-US" altLang="ko-KR" dirty="0"/>
              <a:t>(socket())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소켓 주소할당</a:t>
            </a:r>
            <a:r>
              <a:rPr lang="en-US" altLang="ko-KR" dirty="0"/>
              <a:t>(bind())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연결요청 대기상태</a:t>
            </a:r>
            <a:r>
              <a:rPr lang="en-US" altLang="ko-KR" dirty="0"/>
              <a:t>(listen())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연결허용</a:t>
            </a:r>
            <a:r>
              <a:rPr lang="en-US" altLang="ko-KR" dirty="0"/>
              <a:t>(accept())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데이터 송수신</a:t>
            </a:r>
            <a:r>
              <a:rPr lang="en-US" altLang="ko-KR" dirty="0"/>
              <a:t>(read(), write())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dirty="0"/>
              <a:t>연결종료</a:t>
            </a:r>
            <a:r>
              <a:rPr lang="en-US" altLang="ko-KR" dirty="0"/>
              <a:t>(close())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0CFD17-2A44-4904-A061-1052E8FC6787}"/>
              </a:ext>
            </a:extLst>
          </p:cNvPr>
          <p:cNvSpPr txBox="1">
            <a:spLocks/>
          </p:cNvSpPr>
          <p:nvPr/>
        </p:nvSpPr>
        <p:spPr>
          <a:xfrm>
            <a:off x="5558118" y="1569015"/>
            <a:ext cx="6705600" cy="4664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클라이언트에서의 기본적인 함수호출 순서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소켓생성</a:t>
            </a:r>
            <a:r>
              <a:rPr lang="en-US" altLang="ko-KR" dirty="0"/>
              <a:t>(socket())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연결요청 </a:t>
            </a:r>
            <a:r>
              <a:rPr lang="en-US" altLang="ko-KR" dirty="0"/>
              <a:t>(connect())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데이터 송수신</a:t>
            </a:r>
            <a:r>
              <a:rPr lang="en-US" altLang="ko-KR" dirty="0"/>
              <a:t>(read(), write())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연결종료</a:t>
            </a:r>
            <a:r>
              <a:rPr lang="en-US" altLang="ko-KR" dirty="0"/>
              <a:t>(close())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3AF6233-9D8C-4690-BADA-243C164B23D6}"/>
              </a:ext>
            </a:extLst>
          </p:cNvPr>
          <p:cNvSpPr/>
          <p:nvPr/>
        </p:nvSpPr>
        <p:spPr>
          <a:xfrm rot="5084469">
            <a:off x="4282356" y="2270060"/>
            <a:ext cx="227214" cy="32627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513AD4-8791-4342-9B01-BD0F2662B175}"/>
              </a:ext>
            </a:extLst>
          </p:cNvPr>
          <p:cNvSpPr/>
          <p:nvPr/>
        </p:nvSpPr>
        <p:spPr>
          <a:xfrm rot="4301291">
            <a:off x="4347482" y="2664507"/>
            <a:ext cx="227214" cy="32627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6BDD2350-728A-4104-BE5D-98EC0E858F55}"/>
              </a:ext>
            </a:extLst>
          </p:cNvPr>
          <p:cNvSpPr/>
          <p:nvPr/>
        </p:nvSpPr>
        <p:spPr>
          <a:xfrm rot="3551797">
            <a:off x="5465668" y="4215755"/>
            <a:ext cx="234691" cy="10545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94B0D7F2-09AF-4304-8AD1-BC14F4EBF918}"/>
              </a:ext>
            </a:extLst>
          </p:cNvPr>
          <p:cNvSpPr/>
          <p:nvPr/>
        </p:nvSpPr>
        <p:spPr>
          <a:xfrm rot="4438957">
            <a:off x="4687779" y="4112130"/>
            <a:ext cx="248644" cy="27550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1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7465B-EE13-43B6-A57D-20CA529A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79" y="243452"/>
            <a:ext cx="10515600" cy="1325563"/>
          </a:xfrm>
        </p:spPr>
        <p:txBody>
          <a:bodyPr/>
          <a:lstStyle/>
          <a:p>
            <a:r>
              <a:rPr lang="en-US" altLang="ko-KR" dirty="0"/>
              <a:t>Iterative </a:t>
            </a:r>
            <a:r>
              <a:rPr lang="ko-KR" altLang="en-US" dirty="0"/>
              <a:t>기반의 서버</a:t>
            </a:r>
            <a:r>
              <a:rPr lang="en-US" altLang="ko-KR" dirty="0"/>
              <a:t>, </a:t>
            </a:r>
            <a:r>
              <a:rPr lang="ko-KR" altLang="en-US" dirty="0"/>
              <a:t>클라이언트 구현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596BCA5-468E-4F0B-8075-6490B5E1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712" y="1497297"/>
            <a:ext cx="5822576" cy="466482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dirty="0"/>
              <a:t>Iterative</a:t>
            </a:r>
            <a:r>
              <a:rPr lang="ko-KR" altLang="en-US" dirty="0"/>
              <a:t>서버에서의 함수호출 순서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socket()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bind()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listen()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accept()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read(), write()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6. close(client)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7. close(server)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01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기반 서버</a:t>
            </a:r>
            <a:r>
              <a:rPr lang="en-US" altLang="ko-KR" dirty="0"/>
              <a:t>/ </a:t>
            </a:r>
            <a:r>
              <a:rPr lang="ko-KR" altLang="en-US" dirty="0"/>
              <a:t>클라이언트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B030-B813-476B-9B8D-54F4FC71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에코 클라이언트의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24E2B-2A97-402D-B5F2-60EB39D1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에코 클라이언트의 문제는 </a:t>
            </a:r>
            <a:r>
              <a:rPr lang="en-US" altLang="ko-KR" dirty="0"/>
              <a:t>chpater04</a:t>
            </a:r>
            <a:r>
              <a:rPr lang="ko-KR" altLang="en-US" dirty="0"/>
              <a:t>에 자세히 설명되어 있다</a:t>
            </a:r>
            <a:r>
              <a:rPr lang="en-US" altLang="ko-KR" dirty="0"/>
              <a:t>!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클라이언트가 수신해야 할 데이터의 크기를 알고 있기 때문에 에코 클라이언트의 문제는 쉽게 해결이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</a:t>
            </a:r>
            <a:r>
              <a:rPr lang="en-US" altLang="ko-KR" dirty="0"/>
              <a:t>, 20byte</a:t>
            </a:r>
            <a:r>
              <a:rPr lang="ko-KR" altLang="en-US" dirty="0"/>
              <a:t>인 문자열을 전송했다면 </a:t>
            </a:r>
            <a:r>
              <a:rPr lang="en-US" altLang="ko-KR" dirty="0"/>
              <a:t>20byte</a:t>
            </a:r>
            <a:r>
              <a:rPr lang="ko-KR" altLang="en-US" dirty="0"/>
              <a:t>를 수신할 때까지 </a:t>
            </a:r>
            <a:r>
              <a:rPr lang="en-US" altLang="ko-KR" dirty="0"/>
              <a:t>while</a:t>
            </a:r>
            <a:r>
              <a:rPr lang="ko-KR" altLang="en-US" dirty="0"/>
              <a:t>문을 통해 반복해서 </a:t>
            </a:r>
            <a:r>
              <a:rPr lang="en-US" altLang="ko-KR" dirty="0"/>
              <a:t>read</a:t>
            </a:r>
            <a:r>
              <a:rPr lang="ko-KR" altLang="en-US" dirty="0"/>
              <a:t>함수를 호출하면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5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2D39-AAF6-43C6-BC07-F0B2BF60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에코 클라이언트 의외의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D217C-7EC5-4AA8-8DC7-EAAD7103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에코 클라이언트의 경우에는 수신할 데이터의 크기파악을 통해 문제를 해결했었다</a:t>
            </a:r>
            <a:r>
              <a:rPr lang="en-US" altLang="ko-KR" dirty="0"/>
              <a:t>. </a:t>
            </a:r>
            <a:r>
              <a:rPr lang="ko-KR" altLang="en-US" dirty="0"/>
              <a:t>하지만 이것이 불가능한 경우가 훨씬 많다</a:t>
            </a:r>
            <a:r>
              <a:rPr lang="en-US" altLang="ko-KR" dirty="0"/>
              <a:t>. </a:t>
            </a:r>
            <a:r>
              <a:rPr lang="ko-KR" altLang="en-US" dirty="0"/>
              <a:t>이 때의 문제점을 해결하기 위해 나온 것이 어플리케이션 프로토콜의 정의이다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어플리케이션 프로토콜이란 서버</a:t>
            </a:r>
            <a:r>
              <a:rPr lang="en-US" altLang="ko-KR" dirty="0"/>
              <a:t>, </a:t>
            </a:r>
            <a:r>
              <a:rPr lang="ko-KR" altLang="en-US" dirty="0"/>
              <a:t>클라이언트 구현과정에서 터득한 여러 약속을 </a:t>
            </a:r>
            <a:r>
              <a:rPr lang="ko-KR" altLang="en-US" dirty="0" err="1"/>
              <a:t>모아놓은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목적에 맞는 프로그램의 구현에 따라서 정의하는 약속이다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0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8242-B334-4D64-9E7A-5A694D77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CA1A5-CA03-46C7-AA9A-946E3511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운영체제에서 제공하는 소켓</a:t>
            </a:r>
            <a:r>
              <a:rPr lang="en-US" altLang="ko-KR" dirty="0"/>
              <a:t>(Socket)</a:t>
            </a:r>
            <a:r>
              <a:rPr lang="ko-KR" altLang="en-US" dirty="0"/>
              <a:t>이라는 개념은 물리적으로 연결된 네트워크상에서의 데이터 송수신에 사용할 수 있는 </a:t>
            </a:r>
            <a:r>
              <a:rPr lang="ko-KR" altLang="en-US" dirty="0" err="1"/>
              <a:t>소프트웨어적인</a:t>
            </a:r>
            <a:r>
              <a:rPr lang="ko-KR" altLang="en-US" dirty="0"/>
              <a:t> 장치를 의미한다</a:t>
            </a:r>
            <a:r>
              <a:rPr lang="en-US" altLang="ko-KR" dirty="0"/>
              <a:t>. </a:t>
            </a:r>
            <a:r>
              <a:rPr lang="ko-KR" altLang="en-US" dirty="0"/>
              <a:t>소켓이라는 것을 이용해서 데이터를 주고받을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프로그래밍에서의 소켓은 네트워크 망의 연결에 사용되는 도구이다</a:t>
            </a:r>
            <a:r>
              <a:rPr lang="en-US" altLang="ko-KR" dirty="0"/>
              <a:t>. </a:t>
            </a:r>
            <a:r>
              <a:rPr lang="ko-KR" altLang="en-US" dirty="0"/>
              <a:t>연결이라는 의미가 있기에 소켓이라는 표현을 쓴다</a:t>
            </a:r>
            <a:r>
              <a:rPr lang="en-US" altLang="ko-KR" dirty="0"/>
              <a:t>. </a:t>
            </a:r>
            <a:r>
              <a:rPr lang="ko-KR" altLang="en-US" dirty="0"/>
              <a:t>또한 소켓은 네트워크를 통한 두 컴퓨터의 연결을 의미하기도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44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ABF8E-5C93-40A2-AAB6-C6363AD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8D164-211C-4D70-997F-F9DC2900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TCP </a:t>
            </a:r>
            <a:r>
              <a:rPr lang="ko-KR" altLang="en-US" dirty="0"/>
              <a:t>소켓의 데이터 송수신에는 경계가 없다</a:t>
            </a:r>
            <a:r>
              <a:rPr lang="en-US" altLang="ko-KR" dirty="0"/>
              <a:t>. </a:t>
            </a:r>
            <a:r>
              <a:rPr lang="ko-KR" altLang="en-US" dirty="0"/>
              <a:t>따라서 서버가 한번의 </a:t>
            </a:r>
            <a:r>
              <a:rPr lang="en-US" altLang="ko-KR" dirty="0"/>
              <a:t>write</a:t>
            </a:r>
            <a:r>
              <a:rPr lang="ko-KR" altLang="en-US" dirty="0"/>
              <a:t>함수호출을 통해 </a:t>
            </a:r>
            <a:r>
              <a:rPr lang="en-US" altLang="ko-KR" dirty="0"/>
              <a:t>40byte</a:t>
            </a:r>
            <a:r>
              <a:rPr lang="ko-KR" altLang="en-US" dirty="0"/>
              <a:t>를 전송해도 클라이언트는 </a:t>
            </a:r>
            <a:r>
              <a:rPr lang="en-US" altLang="ko-KR" dirty="0"/>
              <a:t>read </a:t>
            </a:r>
            <a:r>
              <a:rPr lang="ko-KR" altLang="en-US" dirty="0"/>
              <a:t>함수의 반복을 통해 </a:t>
            </a:r>
            <a:r>
              <a:rPr lang="en-US" altLang="ko-KR" dirty="0"/>
              <a:t>10byte</a:t>
            </a:r>
            <a:r>
              <a:rPr lang="ko-KR" altLang="en-US" dirty="0"/>
              <a:t>씩 수신이 가능하다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그렇다면 클라이언트가 </a:t>
            </a:r>
            <a:r>
              <a:rPr lang="en-US" altLang="ko-KR" dirty="0"/>
              <a:t>read</a:t>
            </a:r>
            <a:r>
              <a:rPr lang="ko-KR" altLang="en-US" dirty="0"/>
              <a:t>함수를 통해 첫 번째 </a:t>
            </a:r>
            <a:r>
              <a:rPr lang="en-US" altLang="ko-KR" dirty="0"/>
              <a:t>10byte</a:t>
            </a:r>
            <a:r>
              <a:rPr lang="ko-KR" altLang="en-US" dirty="0"/>
              <a:t>를 읽을 때 나머지 </a:t>
            </a:r>
            <a:r>
              <a:rPr lang="en-US" altLang="ko-KR" dirty="0"/>
              <a:t>30byte</a:t>
            </a:r>
            <a:r>
              <a:rPr lang="ko-KR" altLang="en-US" dirty="0"/>
              <a:t>의 데이터는 어디에 존재할까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사실 </a:t>
            </a:r>
            <a:r>
              <a:rPr lang="en-US" altLang="ko-KR" dirty="0"/>
              <a:t>write</a:t>
            </a:r>
            <a:r>
              <a:rPr lang="ko-KR" altLang="en-US" dirty="0"/>
              <a:t>함수가 호출되는 순간이 데이터가 전송되는 순간이 아니고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en-US" altLang="ko-KR" dirty="0"/>
              <a:t>read</a:t>
            </a:r>
            <a:r>
              <a:rPr lang="ko-KR" altLang="en-US" dirty="0"/>
              <a:t>함수가 호출되는 순간이 데이터가 수신되는 순간이 아니다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dirty="0" err="1"/>
              <a:t>Wirte</a:t>
            </a:r>
            <a:r>
              <a:rPr lang="ko-KR" altLang="en-US" dirty="0"/>
              <a:t>함수 호출 시 </a:t>
            </a:r>
            <a:r>
              <a:rPr lang="ko-KR" altLang="en-US" dirty="0" err="1"/>
              <a:t>출력버퍼로</a:t>
            </a:r>
            <a:r>
              <a:rPr lang="ko-KR" altLang="en-US" dirty="0"/>
              <a:t> 데이터를 이동시키고</a:t>
            </a:r>
            <a:r>
              <a:rPr lang="en-US" altLang="ko-KR" dirty="0"/>
              <a:t>, read</a:t>
            </a:r>
            <a:r>
              <a:rPr lang="ko-KR" altLang="en-US" dirty="0"/>
              <a:t>함수 호출 시  </a:t>
            </a:r>
            <a:r>
              <a:rPr lang="ko-KR" altLang="en-US" dirty="0" err="1"/>
              <a:t>입력버퍼에</a:t>
            </a:r>
            <a:r>
              <a:rPr lang="ko-KR" altLang="en-US" dirty="0"/>
              <a:t> 저장된 데이터를 읽는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31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92B7-A91E-4303-A503-C751ED1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의 내부동작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BC7FC-9DCB-4C66-B57F-E8794B60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상대 소켓과의 연결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데이터의 송수신에 앞서</a:t>
            </a:r>
            <a:r>
              <a:rPr lang="en-US" altLang="ko-KR" dirty="0"/>
              <a:t>, 3WAY-handshaking (SYN, SYN+ACK, ACK)</a:t>
            </a:r>
            <a:r>
              <a:rPr lang="ko-KR" altLang="en-US" dirty="0"/>
              <a:t>를 통해 송수신 준비를 마친다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상대 소켓과의 데이터 송수신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송수신 준비를 마친 후</a:t>
            </a:r>
            <a:r>
              <a:rPr lang="en-US" altLang="ko-KR" dirty="0"/>
              <a:t>, </a:t>
            </a:r>
            <a:r>
              <a:rPr lang="ko-KR" altLang="en-US" dirty="0"/>
              <a:t>데이터의 일부분을 </a:t>
            </a:r>
            <a:r>
              <a:rPr lang="en-US" altLang="ko-KR" dirty="0"/>
              <a:t>SEQ</a:t>
            </a:r>
            <a:r>
              <a:rPr lang="ko-KR" altLang="en-US" dirty="0"/>
              <a:t>를 통해 보내고 </a:t>
            </a:r>
            <a:r>
              <a:rPr lang="en-US" altLang="ko-KR" dirty="0"/>
              <a:t>ACK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  <a:r>
              <a:rPr lang="ko-KR" altLang="en-US" dirty="0"/>
              <a:t>이 과정을 반복하며 모든 데이터의 송수신을 마친다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상대 소켓과의 연결종료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상호간의 합의 후에 연결을 종료한다</a:t>
            </a:r>
            <a:r>
              <a:rPr lang="en-US" altLang="ko-KR" dirty="0"/>
              <a:t>. FIN </a:t>
            </a:r>
            <a:r>
              <a:rPr lang="ko-KR" altLang="en-US" dirty="0"/>
              <a:t>메시지를 한번 씩 주고 받고서 연결이 종료되는데</a:t>
            </a:r>
            <a:r>
              <a:rPr lang="en-US" altLang="ko-KR" dirty="0"/>
              <a:t>, </a:t>
            </a:r>
            <a:r>
              <a:rPr lang="ko-KR" altLang="en-US" dirty="0"/>
              <a:t>이 과정이 네 단계를 거치므로 </a:t>
            </a:r>
            <a:r>
              <a:rPr lang="en-US" altLang="ko-KR" dirty="0"/>
              <a:t>4WAY-handshaking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462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기반 서버</a:t>
            </a:r>
            <a:r>
              <a:rPr lang="en-US" altLang="ko-KR" dirty="0"/>
              <a:t>/ </a:t>
            </a:r>
            <a:r>
              <a:rPr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0379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C904F-1981-497F-81DB-5376688A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04A05-9841-4B78-B305-9E560F2B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앞서서 </a:t>
            </a:r>
            <a:r>
              <a:rPr lang="en-US" altLang="ko-KR" dirty="0"/>
              <a:t>TCP/IP </a:t>
            </a:r>
            <a:r>
              <a:rPr lang="ko-KR" altLang="en-US" dirty="0"/>
              <a:t>프로토콜 스택에서 </a:t>
            </a:r>
            <a:r>
              <a:rPr lang="en-US" altLang="ko-KR" dirty="0"/>
              <a:t>TCP</a:t>
            </a:r>
            <a:r>
              <a:rPr lang="ko-KR" altLang="en-US" dirty="0"/>
              <a:t>와 같은 계층에 있는 </a:t>
            </a:r>
            <a:r>
              <a:rPr lang="en-US" altLang="ko-KR" dirty="0"/>
              <a:t>UDP</a:t>
            </a:r>
            <a:r>
              <a:rPr lang="ko-KR" altLang="en-US" dirty="0"/>
              <a:t>를 보았을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UDP</a:t>
            </a:r>
            <a:r>
              <a:rPr lang="ko-KR" altLang="en-US" dirty="0"/>
              <a:t>는 일단 신뢰할 수 없는 전송방법을 제시한다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TCP</a:t>
            </a:r>
            <a:r>
              <a:rPr lang="ko-KR" altLang="en-US" dirty="0"/>
              <a:t>에 비해 간결한 구조로 설계가 되어있다</a:t>
            </a:r>
            <a:r>
              <a:rPr lang="en-US" altLang="ko-KR" dirty="0"/>
              <a:t>. ACK</a:t>
            </a:r>
            <a:r>
              <a:rPr lang="ko-KR" altLang="en-US" dirty="0"/>
              <a:t>를 사용하지 않고 </a:t>
            </a:r>
            <a:r>
              <a:rPr lang="en-US" altLang="ko-KR" dirty="0"/>
              <a:t>SEQ</a:t>
            </a:r>
            <a:r>
              <a:rPr lang="ko-KR" altLang="en-US" dirty="0"/>
              <a:t>와 같이 패킷에 번호를 부여하지도 않는다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때문에 성능적인 측면에서는 </a:t>
            </a:r>
            <a:r>
              <a:rPr lang="en-US" altLang="ko-KR" dirty="0"/>
              <a:t>UDP</a:t>
            </a:r>
            <a:r>
              <a:rPr lang="ko-KR" altLang="en-US" dirty="0"/>
              <a:t>가 뛰어나다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TCP</a:t>
            </a:r>
            <a:r>
              <a:rPr lang="ko-KR" altLang="en-US" dirty="0"/>
              <a:t>와의 가장 큰 차이점은 흐름제어의 유무이다</a:t>
            </a:r>
            <a:r>
              <a:rPr lang="en-US" altLang="ko-KR" dirty="0"/>
              <a:t>. UDP</a:t>
            </a:r>
            <a:r>
              <a:rPr lang="ko-KR" altLang="en-US" dirty="0"/>
              <a:t>에는 흐름제어가 존재하지 않는다</a:t>
            </a:r>
            <a:r>
              <a:rPr lang="en-US" altLang="ko-KR" dirty="0"/>
              <a:t>. </a:t>
            </a:r>
            <a:r>
              <a:rPr lang="ko-KR" altLang="en-US" dirty="0"/>
              <a:t>때문에 신뢰성이 없는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UDP</a:t>
            </a:r>
            <a:r>
              <a:rPr lang="ko-KR" altLang="en-US" dirty="0"/>
              <a:t>의 목적은 호스트로 수신된 패킷을 </a:t>
            </a:r>
            <a:r>
              <a:rPr lang="en-US" altLang="ko-KR" dirty="0"/>
              <a:t>PORT </a:t>
            </a:r>
            <a:r>
              <a:rPr lang="ko-KR" altLang="en-US" dirty="0"/>
              <a:t>정보를 참조하여 최종 목적지인 </a:t>
            </a:r>
            <a:r>
              <a:rPr lang="en-US" altLang="ko-KR" dirty="0"/>
              <a:t>UDP </a:t>
            </a:r>
            <a:r>
              <a:rPr lang="ko-KR" altLang="en-US" dirty="0"/>
              <a:t>소켓에 전달하는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3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96733-A342-4FEE-81BA-12C1E9B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기반의 서버</a:t>
            </a:r>
            <a:r>
              <a:rPr lang="en-US" altLang="ko-KR" dirty="0"/>
              <a:t>/</a:t>
            </a:r>
            <a:r>
              <a:rPr lang="ko-KR" altLang="en-US" dirty="0"/>
              <a:t>클라이언트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D55F6-F6C6-47C5-A6E9-9A8AB882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UDP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클라이언트는 </a:t>
            </a:r>
            <a:r>
              <a:rPr lang="en-US" altLang="ko-KR" dirty="0"/>
              <a:t>TCP</a:t>
            </a:r>
            <a:r>
              <a:rPr lang="ko-KR" altLang="en-US" dirty="0"/>
              <a:t>처럼 연결된 상태로 데이터를 송수신하지 않는다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TCP</a:t>
            </a:r>
            <a:r>
              <a:rPr lang="ko-KR" altLang="en-US" dirty="0"/>
              <a:t>서버의 </a:t>
            </a:r>
            <a:r>
              <a:rPr lang="en-US" altLang="ko-KR" dirty="0"/>
              <a:t>listen</a:t>
            </a:r>
            <a:r>
              <a:rPr lang="ko-KR" altLang="en-US" dirty="0"/>
              <a:t>함수와 </a:t>
            </a:r>
            <a:r>
              <a:rPr lang="en-US" altLang="ko-KR" dirty="0"/>
              <a:t>accept</a:t>
            </a:r>
            <a:r>
              <a:rPr lang="ko-KR" altLang="en-US" dirty="0"/>
              <a:t>함수는 필요하지 않다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i="1" dirty="0"/>
              <a:t>서버 </a:t>
            </a:r>
            <a:r>
              <a:rPr lang="ko-KR" altLang="en-US" i="1" dirty="0" err="1"/>
              <a:t>에서든</a:t>
            </a:r>
            <a:r>
              <a:rPr lang="en-US" altLang="ko-KR" dirty="0"/>
              <a:t>, </a:t>
            </a:r>
            <a:r>
              <a:rPr lang="ko-KR" altLang="en-US" i="1" dirty="0"/>
              <a:t>클라이언트</a:t>
            </a:r>
            <a:r>
              <a:rPr lang="ko-KR" altLang="en-US" dirty="0"/>
              <a:t> 에서든</a:t>
            </a:r>
            <a:r>
              <a:rPr lang="en-US" altLang="ko-KR" dirty="0"/>
              <a:t>, </a:t>
            </a:r>
            <a:r>
              <a:rPr lang="ko-KR" altLang="en-US" dirty="0"/>
              <a:t>하나의 소켓만이 필요하다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UDP</a:t>
            </a:r>
            <a:r>
              <a:rPr lang="ko-KR" altLang="en-US" dirty="0"/>
              <a:t>에서는 연결상태를 유지하지 않으므로 데이터를 전송할 때마다 목적지의 주소를 기입해야 한다</a:t>
            </a:r>
            <a:r>
              <a:rPr lang="en-US" altLang="ko-KR" dirty="0"/>
              <a:t>.(TCP</a:t>
            </a:r>
            <a:r>
              <a:rPr lang="ko-KR" altLang="en-US" dirty="0"/>
              <a:t>는 한 번만 하면 그 후에는 추가하지 않아도 된다</a:t>
            </a:r>
            <a:r>
              <a:rPr lang="en-US" altLang="ko-KR" dirty="0"/>
              <a:t>.)</a:t>
            </a:r>
          </a:p>
          <a:p>
            <a:pPr marL="0" indent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63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BB3A9-1EB6-4CF7-933C-0DDB918C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에서의 데이터 송수신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7E906-112C-4075-B9C2-0544EF96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TCP </a:t>
            </a:r>
            <a:r>
              <a:rPr lang="ko-KR" altLang="en-US" dirty="0"/>
              <a:t>기반에서는 송수신 데이터에 경계가 없음을 확인했었다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UDP</a:t>
            </a:r>
            <a:r>
              <a:rPr lang="ko-KR" altLang="en-US" dirty="0"/>
              <a:t> 기반에서는 송수신 데이터에 경계가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데이터에 경계가 없다는 것은 송수신 과정에서 호출하는 입출력함수의 반복횟수가 중요하지 않다는 것이다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UDP</a:t>
            </a:r>
            <a:r>
              <a:rPr lang="ko-KR" altLang="en-US" dirty="0"/>
              <a:t>에서는 경계가 있으므로 매우 중요하다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UDP </a:t>
            </a:r>
            <a:r>
              <a:rPr lang="ko-KR" altLang="en-US" dirty="0"/>
              <a:t>소켓을 대상으로 </a:t>
            </a:r>
            <a:r>
              <a:rPr lang="en-US" altLang="ko-KR" dirty="0"/>
              <a:t>connect</a:t>
            </a:r>
            <a:r>
              <a:rPr lang="ko-KR" altLang="en-US" dirty="0"/>
              <a:t>함수를 호출하면 </a:t>
            </a:r>
            <a:r>
              <a:rPr lang="en-US" altLang="ko-KR" dirty="0"/>
              <a:t>connected UDP </a:t>
            </a:r>
            <a:r>
              <a:rPr lang="ko-KR" altLang="en-US" dirty="0"/>
              <a:t>소켓을 생성할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소켓의 우아한 연결종료</a:t>
            </a:r>
          </a:p>
        </p:txBody>
      </p:sp>
    </p:spTree>
    <p:extLst>
      <p:ext uri="{BB962C8B-B14F-4D97-AF65-F5344CB8AC3E}">
        <p14:creationId xmlns:p14="http://schemas.microsoft.com/office/powerpoint/2010/main" val="26105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4076-B6FF-479A-9758-D71F0CDE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기반의 </a:t>
            </a:r>
            <a:r>
              <a:rPr lang="en-US" altLang="ko-KR" dirty="0"/>
              <a:t>Half-close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CD297-5681-494B-A155-A32BDAB8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통신하고 있을 때 </a:t>
            </a:r>
            <a:r>
              <a:rPr lang="en-US" altLang="ko-KR" dirty="0"/>
              <a:t>A</a:t>
            </a:r>
            <a:r>
              <a:rPr lang="ko-KR" altLang="en-US" dirty="0"/>
              <a:t>에서 일방적으로 </a:t>
            </a:r>
            <a:r>
              <a:rPr lang="en-US" altLang="ko-KR" dirty="0"/>
              <a:t>close(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를 해버리면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로 가던 데이터는 소멸되는 문제가 생긴다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해결하기 위해 </a:t>
            </a:r>
            <a:r>
              <a:rPr lang="en-US" altLang="ko-KR" dirty="0"/>
              <a:t>Half-close</a:t>
            </a:r>
            <a:r>
              <a:rPr lang="ko-KR" altLang="en-US" dirty="0"/>
              <a:t>라는 개념이 제공된다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수신</a:t>
            </a:r>
            <a:r>
              <a:rPr lang="en-US" altLang="ko-KR" dirty="0"/>
              <a:t>O/</a:t>
            </a:r>
            <a:r>
              <a:rPr lang="ko-KR" altLang="en-US" dirty="0"/>
              <a:t>송신</a:t>
            </a:r>
            <a:r>
              <a:rPr lang="en-US" altLang="ko-KR" dirty="0"/>
              <a:t>X </a:t>
            </a:r>
            <a:r>
              <a:rPr lang="ko-KR" altLang="en-US" dirty="0"/>
              <a:t>이거나 수신</a:t>
            </a:r>
            <a:r>
              <a:rPr lang="en-US" altLang="ko-KR" dirty="0"/>
              <a:t>X/</a:t>
            </a:r>
            <a:r>
              <a:rPr lang="ko-KR" altLang="en-US" dirty="0"/>
              <a:t>송신</a:t>
            </a:r>
            <a:r>
              <a:rPr lang="en-US" altLang="ko-KR" dirty="0"/>
              <a:t>O </a:t>
            </a:r>
            <a:r>
              <a:rPr lang="ko-KR" altLang="en-US" dirty="0"/>
              <a:t>의 상태를 지원한다는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Shutdown </a:t>
            </a:r>
            <a:r>
              <a:rPr lang="ko-KR" altLang="en-US" dirty="0"/>
              <a:t>함수를 통해 </a:t>
            </a:r>
            <a:r>
              <a:rPr lang="en-US" altLang="ko-KR" dirty="0"/>
              <a:t>Half-close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0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도메인 이름과 인터넷 주소</a:t>
            </a:r>
          </a:p>
        </p:txBody>
      </p:sp>
    </p:spTree>
    <p:extLst>
      <p:ext uri="{BB962C8B-B14F-4D97-AF65-F5344CB8AC3E}">
        <p14:creationId xmlns:p14="http://schemas.microsoft.com/office/powerpoint/2010/main" val="1646638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6219-8982-4ED7-ADA1-07D110E7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도메인의 이름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FE05E-A7D6-451B-89EB-C8BEE33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도메인이란 </a:t>
            </a:r>
            <a:r>
              <a:rPr lang="en-US" altLang="ko-KR" dirty="0"/>
              <a:t>IP</a:t>
            </a:r>
            <a:r>
              <a:rPr lang="ko-KR" altLang="en-US" dirty="0"/>
              <a:t>주소에 이름을 붙인 것이다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222.122.195.5</a:t>
            </a:r>
            <a:r>
              <a:rPr lang="ko-KR" altLang="en-US" dirty="0"/>
              <a:t>라는 </a:t>
            </a:r>
            <a:r>
              <a:rPr lang="en-US" altLang="ko-KR" dirty="0"/>
              <a:t>IP</a:t>
            </a:r>
            <a:r>
              <a:rPr lang="ko-KR" altLang="en-US" dirty="0"/>
              <a:t>주소는 네이버라는 이름을 붙였다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www.naver.com</a:t>
            </a:r>
            <a:r>
              <a:rPr lang="ko-KR" altLang="en-US" dirty="0"/>
              <a:t>을 입력해서 들어가는 것과 </a:t>
            </a:r>
            <a:r>
              <a:rPr lang="en-US" altLang="ko-KR" dirty="0"/>
              <a:t>222.122.195.5</a:t>
            </a:r>
            <a:r>
              <a:rPr lang="ko-KR" altLang="en-US" dirty="0"/>
              <a:t>를 입력해서 들어가는 페이지는 똑같다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그러나 접속방법에는 차이가 있다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www.naver.com</a:t>
            </a:r>
            <a:r>
              <a:rPr lang="ko-KR" altLang="en-US" dirty="0"/>
              <a:t>으로 들어간다면 </a:t>
            </a:r>
            <a:r>
              <a:rPr lang="en-US" altLang="ko-KR" dirty="0" err="1"/>
              <a:t>naver</a:t>
            </a:r>
            <a:r>
              <a:rPr lang="ko-KR" altLang="en-US" dirty="0"/>
              <a:t>라는 도메인을 </a:t>
            </a:r>
            <a:r>
              <a:rPr lang="en-US" altLang="ko-KR" dirty="0"/>
              <a:t>IP</a:t>
            </a:r>
            <a:r>
              <a:rPr lang="ko-KR" altLang="en-US" dirty="0"/>
              <a:t>주소로 변환하는 과정을 거친다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1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C374-6892-46B4-8092-BE127D99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30577-5170-45DC-814D-5B5A5FF3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Socket :</a:t>
            </a:r>
            <a:r>
              <a:rPr lang="ko-KR" altLang="en-US" dirty="0"/>
              <a:t> 소켓을 생성한다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Bind : IP</a:t>
            </a:r>
            <a:r>
              <a:rPr lang="ko-KR" altLang="en-US" dirty="0"/>
              <a:t>주소와 </a:t>
            </a:r>
            <a:r>
              <a:rPr lang="en-US" altLang="ko-KR" dirty="0"/>
              <a:t>Port</a:t>
            </a:r>
            <a:r>
              <a:rPr lang="ko-KR" altLang="en-US" dirty="0"/>
              <a:t>번호 할당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Listen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소켓은 연결요청을 받아들일 수 있는 상태가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Accept : </a:t>
            </a:r>
            <a:r>
              <a:rPr lang="ko-KR" altLang="en-US" dirty="0"/>
              <a:t>연결요청의 수락을 위한 함수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Write : </a:t>
            </a:r>
            <a:r>
              <a:rPr lang="ko-KR" altLang="en-US" dirty="0"/>
              <a:t>데이터를 전송하는 기능의 함수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Connect : </a:t>
            </a:r>
            <a:r>
              <a:rPr lang="ko-KR" altLang="en-US" dirty="0"/>
              <a:t>서버 프로그램에 연결을 요청함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파일열기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Close : </a:t>
            </a:r>
            <a:r>
              <a:rPr lang="ko-KR" altLang="en-US" dirty="0" err="1"/>
              <a:t>파일닫기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480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FCC1-B451-48C8-A487-39CE6F4D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주소와 도메인 이름 사이의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06D27-8F8E-4E21-9B18-714E2658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struct </a:t>
            </a:r>
            <a:r>
              <a:rPr lang="en-US" altLang="ko-KR" dirty="0" err="1"/>
              <a:t>hostent</a:t>
            </a:r>
            <a:r>
              <a:rPr lang="en-US" altLang="ko-KR" dirty="0"/>
              <a:t> * </a:t>
            </a:r>
            <a:r>
              <a:rPr lang="en-US" altLang="ko-KR" dirty="0" err="1"/>
              <a:t>gethostbyname</a:t>
            </a:r>
            <a:r>
              <a:rPr lang="ko-KR" altLang="en-US" dirty="0"/>
              <a:t>함수를 통해 변환된 </a:t>
            </a:r>
            <a:r>
              <a:rPr lang="en-US" altLang="ko-KR" dirty="0"/>
              <a:t>IP</a:t>
            </a:r>
            <a:r>
              <a:rPr lang="ko-KR" altLang="en-US" dirty="0"/>
              <a:t>주소의 구조체를 얻을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반대로 </a:t>
            </a:r>
            <a:r>
              <a:rPr lang="en-US" altLang="ko-KR" dirty="0"/>
              <a:t>IP</a:t>
            </a:r>
            <a:r>
              <a:rPr lang="ko-KR" altLang="en-US" dirty="0"/>
              <a:t>주소를 이용해서 도메인 정보를 얻어올 수도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struct </a:t>
            </a:r>
            <a:r>
              <a:rPr lang="en-US" altLang="ko-KR" dirty="0" err="1"/>
              <a:t>hostent</a:t>
            </a:r>
            <a:r>
              <a:rPr lang="en-US" altLang="ko-KR" dirty="0"/>
              <a:t> *</a:t>
            </a:r>
            <a:r>
              <a:rPr lang="en-US" altLang="ko-KR" dirty="0" err="1"/>
              <a:t>gethostbyaddr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03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소켓의 다양한 옵션</a:t>
            </a:r>
          </a:p>
        </p:txBody>
      </p:sp>
    </p:spTree>
    <p:extLst>
      <p:ext uri="{BB962C8B-B14F-4D97-AF65-F5344CB8AC3E}">
        <p14:creationId xmlns:p14="http://schemas.microsoft.com/office/powerpoint/2010/main" val="1572515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62C2F-3506-459C-A4EE-DE40F846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D383-66A3-4306-8EA1-4267F8F0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소켓의 옵션은 계층별로 분류된다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24942-0856-40F3-AE55-5F9A4463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09" y="2338667"/>
            <a:ext cx="5669056" cy="34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9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A858-4386-47A2-AA3C-F1D81F64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005B5-46AC-4264-BF9F-E112235F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 err="1"/>
              <a:t>getsockopt</a:t>
            </a:r>
            <a:r>
              <a:rPr lang="en-US" altLang="ko-KR" dirty="0"/>
              <a:t> : </a:t>
            </a:r>
            <a:r>
              <a:rPr lang="ko-KR" altLang="en-US" dirty="0"/>
              <a:t>소켓의 옵션을 확인하는 기능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 err="1"/>
              <a:t>setsockopt</a:t>
            </a:r>
            <a:r>
              <a:rPr lang="en-US" altLang="ko-KR" dirty="0"/>
              <a:t> : </a:t>
            </a:r>
            <a:r>
              <a:rPr lang="ko-KR" altLang="en-US" dirty="0"/>
              <a:t>소켓의 옵션을 변경하는 기능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SO_RCVBUF : </a:t>
            </a:r>
            <a:r>
              <a:rPr lang="ko-KR" altLang="en-US" dirty="0" err="1"/>
              <a:t>입력버퍼의</a:t>
            </a:r>
            <a:r>
              <a:rPr lang="ko-KR" altLang="en-US" dirty="0"/>
              <a:t> 크기와 관련된 옵션</a:t>
            </a:r>
            <a:br>
              <a:rPr lang="en-US" altLang="ko-KR" dirty="0"/>
            </a:br>
            <a:r>
              <a:rPr lang="en-US" altLang="ko-KR" dirty="0"/>
              <a:t>SO_SNDBUF : </a:t>
            </a:r>
            <a:r>
              <a:rPr lang="ko-KR" altLang="en-US" dirty="0" err="1"/>
              <a:t>출력버퍼의</a:t>
            </a:r>
            <a:r>
              <a:rPr lang="ko-KR" altLang="en-US" dirty="0"/>
              <a:t> 크기와 관련된 옵션</a:t>
            </a:r>
            <a:r>
              <a:rPr lang="en-US" altLang="ko-KR" dirty="0"/>
              <a:t>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SO_REUSEADDR : time-out </a:t>
            </a:r>
            <a:r>
              <a:rPr lang="ko-KR" altLang="en-US" dirty="0"/>
              <a:t>관련 문제를 해결하기 위한 옵션</a:t>
            </a:r>
            <a:r>
              <a:rPr lang="en-US" altLang="ko-KR" dirty="0"/>
              <a:t>. </a:t>
            </a:r>
            <a:r>
              <a:rPr lang="ko-KR" altLang="en-US" dirty="0"/>
              <a:t>이 옵션의 상태를 변경하여 </a:t>
            </a:r>
            <a:r>
              <a:rPr lang="en-US" altLang="ko-KR" dirty="0"/>
              <a:t>time-out </a:t>
            </a:r>
            <a:r>
              <a:rPr lang="ko-KR" altLang="en-US" dirty="0"/>
              <a:t>상태에 있는 할당되어 있는 </a:t>
            </a:r>
            <a:r>
              <a:rPr lang="en-US" altLang="ko-KR" dirty="0"/>
              <a:t>PORT</a:t>
            </a:r>
            <a:r>
              <a:rPr lang="ko-KR" altLang="en-US" dirty="0"/>
              <a:t>번호를 새로 시작하는 소켓에 할당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92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A146-52AD-42CE-8FEA-D02A48EC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TCP_NODELAY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B87A2-B9E5-4CF1-932B-66AD4B50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Nagle </a:t>
            </a:r>
            <a:r>
              <a:rPr lang="ko-KR" altLang="en-US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네트워크상에서 돌아다니는 패킷들의 넘침을 막기위한 방법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그러나 </a:t>
            </a:r>
            <a:r>
              <a:rPr lang="en-US" altLang="ko-KR" dirty="0"/>
              <a:t>Nagle</a:t>
            </a:r>
            <a:r>
              <a:rPr lang="ko-KR" altLang="en-US" dirty="0"/>
              <a:t>알고리즘의 적용 여부에 따른  트래픽의 차이가 크지 않으면서 이 알고리즘을 적용하지 않았을 때 데이터 전송이 더 빠른 경우가 있다</a:t>
            </a:r>
            <a:r>
              <a:rPr lang="en-US" altLang="ko-KR" dirty="0"/>
              <a:t>. </a:t>
            </a:r>
            <a:r>
              <a:rPr lang="ko-KR" altLang="en-US" dirty="0"/>
              <a:t>예를 들어 용량이 큰 파일의 데이터를 전송할 때이다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상황에서는 </a:t>
            </a:r>
            <a:r>
              <a:rPr lang="en-US" altLang="ko-KR" dirty="0"/>
              <a:t>Nagle</a:t>
            </a:r>
            <a:r>
              <a:rPr lang="ko-KR" altLang="en-US" dirty="0"/>
              <a:t>알고리즘을 중단 시켜야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TCP_NODELAY</a:t>
            </a:r>
            <a:r>
              <a:rPr lang="ko-KR" altLang="en-US" dirty="0"/>
              <a:t>옵션을 </a:t>
            </a:r>
            <a:r>
              <a:rPr lang="en-US" altLang="ko-KR" dirty="0"/>
              <a:t>1</a:t>
            </a:r>
            <a:r>
              <a:rPr lang="ko-KR" altLang="en-US" dirty="0"/>
              <a:t>로 만들어 </a:t>
            </a:r>
            <a:r>
              <a:rPr lang="en-US" altLang="ko-KR" dirty="0"/>
              <a:t>Nagle</a:t>
            </a:r>
            <a:r>
              <a:rPr lang="ko-KR" altLang="en-US" dirty="0"/>
              <a:t>알고리즘 중단이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56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19C3B-B28E-4DB5-9E13-77D7872F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? </a:t>
            </a:r>
            <a:r>
              <a:rPr lang="ko-KR" altLang="en-US" dirty="0"/>
              <a:t>리눅스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971F6-2924-45F9-9E5C-F9B1B4CA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상당수의 프로젝트에서는 서버를 리눅스를 기반으로 개발한다</a:t>
            </a:r>
            <a:r>
              <a:rPr lang="en-US" altLang="ko-KR" dirty="0"/>
              <a:t>. </a:t>
            </a:r>
            <a:r>
              <a:rPr lang="ko-KR" altLang="en-US" dirty="0"/>
              <a:t>그러나 클라이언트의 경우 윈도우 기반이 절대적이다</a:t>
            </a:r>
            <a:r>
              <a:rPr lang="en-US" altLang="ko-KR" dirty="0"/>
              <a:t>. </a:t>
            </a:r>
            <a:r>
              <a:rPr lang="ko-KR" altLang="en-US" dirty="0"/>
              <a:t>때문에 소켓 프로그래밍에서는 리눅스와 윈도우에서 모두 개발이 가능하도록 해야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윈도우 기반에서는 리눅스의 함수에서 반환형과 매개변수형에는 차이가 있지만</a:t>
            </a:r>
            <a:r>
              <a:rPr lang="en-US" altLang="ko-KR" dirty="0"/>
              <a:t>, </a:t>
            </a:r>
            <a:r>
              <a:rPr lang="ko-KR" altLang="en-US" dirty="0"/>
              <a:t>기능별로 함수의 이름은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62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소켓의 타입과 프로토콜의 설정</a:t>
            </a:r>
          </a:p>
        </p:txBody>
      </p:sp>
    </p:spTree>
    <p:extLst>
      <p:ext uri="{BB962C8B-B14F-4D97-AF65-F5344CB8AC3E}">
        <p14:creationId xmlns:p14="http://schemas.microsoft.com/office/powerpoint/2010/main" val="99199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A4AD-8751-4908-80F7-1949CD8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D9B8E-469B-43E8-81BA-25742EBB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소켓의 데이터 전송방식을 의미한다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 정보를 </a:t>
            </a:r>
            <a:r>
              <a:rPr lang="en-US" altLang="ko-KR" dirty="0"/>
              <a:t>socket</a:t>
            </a:r>
            <a:r>
              <a:rPr lang="ko-KR" altLang="en-US" dirty="0"/>
              <a:t>함수의 두번째 인자로 전달해야 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연결지향형 소켓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중간에 데이터 소멸</a:t>
            </a:r>
            <a:r>
              <a:rPr lang="en-US" altLang="ko-KR" dirty="0"/>
              <a:t>X, </a:t>
            </a:r>
            <a:r>
              <a:rPr lang="ko-KR" altLang="en-US" dirty="0"/>
              <a:t>전송 순서대로 데이터 수신</a:t>
            </a:r>
            <a:r>
              <a:rPr lang="en-US" altLang="ko-KR" dirty="0"/>
              <a:t>, </a:t>
            </a:r>
            <a:r>
              <a:rPr lang="ko-KR" altLang="en-US" dirty="0"/>
              <a:t>전송되는 데이터 경계</a:t>
            </a:r>
            <a:r>
              <a:rPr lang="en-US" altLang="ko-KR" dirty="0"/>
              <a:t>X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비 연결지향형 소켓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순서상관 없이 가장 빠른 전송 지향</a:t>
            </a:r>
            <a:r>
              <a:rPr lang="en-US" altLang="ko-KR" dirty="0"/>
              <a:t>, </a:t>
            </a:r>
            <a:r>
              <a:rPr lang="ko-KR" altLang="en-US" dirty="0"/>
              <a:t>손실과 파손의 우려</a:t>
            </a:r>
            <a:r>
              <a:rPr lang="en-US" altLang="ko-KR" dirty="0"/>
              <a:t>, </a:t>
            </a:r>
            <a:r>
              <a:rPr lang="ko-KR" altLang="en-US" dirty="0"/>
              <a:t>전송되는 데이터 경계 존재</a:t>
            </a:r>
            <a:r>
              <a:rPr lang="en-US" altLang="ko-KR" dirty="0"/>
              <a:t>, </a:t>
            </a:r>
            <a:r>
              <a:rPr lang="ko-KR" altLang="en-US" dirty="0"/>
              <a:t>데이터의 크기 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44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28D6-3999-4DD5-B5A5-49664BD56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50DF6-17D7-4643-86C9-81518B244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주소체계와 데이터 정렬</a:t>
            </a:r>
          </a:p>
        </p:txBody>
      </p:sp>
    </p:spTree>
    <p:extLst>
      <p:ext uri="{BB962C8B-B14F-4D97-AF65-F5344CB8AC3E}">
        <p14:creationId xmlns:p14="http://schemas.microsoft.com/office/powerpoint/2010/main" val="18593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B2A64-303E-4BD2-BFCD-37ED0A4D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22B2-D4D4-4D27-8916-DDB9E214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dirty="0"/>
              <a:t>IPv4 : 4byte </a:t>
            </a:r>
            <a:r>
              <a:rPr lang="ko-KR" altLang="en-US" dirty="0"/>
              <a:t>주소체계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IPv6 : 16byte </a:t>
            </a:r>
            <a:r>
              <a:rPr lang="ko-KR" altLang="en-US" dirty="0"/>
              <a:t>주소체계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각각의 특징은 이전 슬라이드에 </a:t>
            </a:r>
            <a:r>
              <a:rPr lang="ko-KR" altLang="en-US" dirty="0" err="1"/>
              <a:t>있어용</a:t>
            </a:r>
            <a:r>
              <a:rPr lang="en-US" altLang="ko-KR" dirty="0"/>
              <a:t>!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구조체로 표현가능 </a:t>
            </a:r>
            <a:endParaRPr lang="en-US" altLang="ko-KR" dirty="0"/>
          </a:p>
          <a:p>
            <a:pPr marL="0" indent="0"/>
            <a:r>
              <a:rPr lang="en-US" altLang="ko-KR" sz="1800" dirty="0" err="1"/>
              <a:t>sturct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sokaddr_in</a:t>
            </a:r>
            <a:r>
              <a:rPr lang="en-US" altLang="ko-KR" sz="1800" dirty="0"/>
              <a:t>{</a:t>
            </a:r>
          </a:p>
          <a:p>
            <a:pPr marL="0" indent="0"/>
            <a:r>
              <a:rPr lang="en-US" altLang="ko-KR" sz="1800" dirty="0"/>
              <a:t>	</a:t>
            </a:r>
            <a:r>
              <a:rPr lang="en-US" altLang="ko-KR" sz="1800" dirty="0" err="1"/>
              <a:t>sa_family_t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sin_family</a:t>
            </a:r>
            <a:r>
              <a:rPr lang="en-US" altLang="ko-KR" sz="1800" dirty="0"/>
              <a:t>; //</a:t>
            </a:r>
            <a:r>
              <a:rPr lang="ko-KR" altLang="en-US" sz="1800" dirty="0"/>
              <a:t>주소체계</a:t>
            </a:r>
            <a:r>
              <a:rPr lang="en-US" altLang="ko-KR" sz="1800" dirty="0"/>
              <a:t>;</a:t>
            </a:r>
          </a:p>
          <a:p>
            <a:pPr marL="0" indent="0"/>
            <a:r>
              <a:rPr lang="en-US" altLang="ko-KR" sz="1800" dirty="0"/>
              <a:t>	uin16_t </a:t>
            </a:r>
            <a:r>
              <a:rPr lang="en-US" altLang="ko-KR" sz="1800" dirty="0" err="1"/>
              <a:t>sin_port</a:t>
            </a:r>
            <a:r>
              <a:rPr lang="en-US" altLang="ko-KR" sz="1800" dirty="0"/>
              <a:t>; // 16bit TCP/UDP PORT</a:t>
            </a:r>
            <a:r>
              <a:rPr lang="ko-KR" altLang="en-US" sz="1800" dirty="0"/>
              <a:t>번호</a:t>
            </a:r>
            <a:endParaRPr lang="en-US" altLang="ko-KR" sz="1800" dirty="0"/>
          </a:p>
          <a:p>
            <a:pPr marL="0" indent="0"/>
            <a:r>
              <a:rPr lang="en-US" altLang="ko-KR" sz="1800" dirty="0"/>
              <a:t>	struct </a:t>
            </a:r>
            <a:r>
              <a:rPr lang="en-US" altLang="ko-KR" sz="1800" dirty="0" err="1"/>
              <a:t>in_addr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sin_addr</a:t>
            </a:r>
            <a:r>
              <a:rPr lang="en-US" altLang="ko-KR" sz="1800" dirty="0"/>
              <a:t>; // 32</a:t>
            </a:r>
            <a:r>
              <a:rPr lang="ko-KR" altLang="en-US" sz="1800" dirty="0"/>
              <a:t>비트 </a:t>
            </a:r>
            <a:r>
              <a:rPr lang="en-US" altLang="ko-KR" sz="1800" dirty="0"/>
              <a:t>IP</a:t>
            </a:r>
            <a:r>
              <a:rPr lang="ko-KR" altLang="en-US" sz="1800" dirty="0"/>
              <a:t>주소</a:t>
            </a:r>
            <a:r>
              <a:rPr lang="en-US" altLang="ko-KR" sz="1800" dirty="0"/>
              <a:t> &lt;&lt; </a:t>
            </a:r>
            <a:r>
              <a:rPr lang="ko-KR" altLang="en-US" sz="1800" dirty="0"/>
              <a:t>구조체로 표현</a:t>
            </a:r>
            <a:endParaRPr lang="en-US" altLang="ko-KR" sz="1800" dirty="0"/>
          </a:p>
          <a:p>
            <a:pPr marL="0" indent="0"/>
            <a:r>
              <a:rPr lang="en-US" altLang="ko-KR" sz="1800" dirty="0"/>
              <a:t>	char </a:t>
            </a:r>
            <a:r>
              <a:rPr lang="en-US" altLang="ko-KR" sz="1800" dirty="0" err="1"/>
              <a:t>sin_zero</a:t>
            </a:r>
            <a:r>
              <a:rPr lang="en-US" altLang="ko-KR" sz="1800" dirty="0"/>
              <a:t>[8] ; &lt;&lt;</a:t>
            </a:r>
            <a:r>
              <a:rPr lang="ko-KR" altLang="en-US" sz="1800" dirty="0"/>
              <a:t>사용하지 않음</a:t>
            </a:r>
            <a:endParaRPr lang="en-US" altLang="ko-KR" sz="1800" dirty="0"/>
          </a:p>
          <a:p>
            <a:pPr marL="0" indent="0"/>
            <a:r>
              <a:rPr lang="en-US" altLang="ko-KR" sz="1800" dirty="0"/>
              <a:t>}</a:t>
            </a:r>
          </a:p>
          <a:p>
            <a:pPr marL="0" indent="0"/>
            <a:r>
              <a:rPr lang="en-US" altLang="ko-KR" sz="1800" dirty="0"/>
              <a:t>		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293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E90D-D83A-4A41-B2EB-57DC0C22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들여다보기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75343-E0B9-49FC-8BAA-EF4838AC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03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err="1"/>
              <a:t>sa_family_t</a:t>
            </a:r>
            <a:r>
              <a:rPr lang="en-US" altLang="ko-KR" dirty="0"/>
              <a:t> </a:t>
            </a:r>
            <a:r>
              <a:rPr lang="en-US" altLang="ko-KR" dirty="0" err="1"/>
              <a:t>sin_family</a:t>
            </a:r>
            <a:r>
              <a:rPr lang="en-US" altLang="ko-KR" dirty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altLang="ko-KR" dirty="0"/>
              <a:t>IPv4, IPv6</a:t>
            </a:r>
            <a:r>
              <a:rPr lang="ko-KR" altLang="en-US" dirty="0"/>
              <a:t>에 따라 </a:t>
            </a:r>
            <a:r>
              <a:rPr lang="en-US" altLang="ko-KR" dirty="0" err="1"/>
              <a:t>sin_family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적용할 주소체계가 다르다</a:t>
            </a:r>
            <a:r>
              <a:rPr lang="en-US" altLang="ko-KR" dirty="0"/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EF22060-C423-417D-8588-B182B46912F1}"/>
              </a:ext>
            </a:extLst>
          </p:cNvPr>
          <p:cNvSpPr txBox="1">
            <a:spLocks/>
          </p:cNvSpPr>
          <p:nvPr/>
        </p:nvSpPr>
        <p:spPr>
          <a:xfrm>
            <a:off x="838200" y="2805953"/>
            <a:ext cx="10515600" cy="98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2. uint16_t </a:t>
            </a:r>
            <a:r>
              <a:rPr lang="en-US" altLang="ko-KR" dirty="0" err="1"/>
              <a:t>sin_port</a:t>
            </a:r>
            <a:r>
              <a:rPr lang="en-US" altLang="ko-KR" dirty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altLang="ko-KR" dirty="0"/>
              <a:t>16bit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번호를 저장한다</a:t>
            </a:r>
            <a:r>
              <a:rPr lang="en-US" altLang="ko-KR" dirty="0"/>
              <a:t>. </a:t>
            </a:r>
            <a:r>
              <a:rPr lang="ko-KR" altLang="en-US" dirty="0"/>
              <a:t>네트워크 바이트 순서로 저장해야 함</a:t>
            </a:r>
            <a:r>
              <a:rPr lang="en-US" altLang="ko-KR" dirty="0"/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93FFAA8-6D33-4CA0-BA9B-39DEE019A5B9}"/>
              </a:ext>
            </a:extLst>
          </p:cNvPr>
          <p:cNvSpPr txBox="1">
            <a:spLocks/>
          </p:cNvSpPr>
          <p:nvPr/>
        </p:nvSpPr>
        <p:spPr>
          <a:xfrm>
            <a:off x="838200" y="3813175"/>
            <a:ext cx="10515600" cy="98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3. struct</a:t>
            </a:r>
            <a:r>
              <a:rPr lang="ko-KR" altLang="en-US" dirty="0"/>
              <a:t> </a:t>
            </a:r>
            <a:r>
              <a:rPr lang="en-US" altLang="ko-KR" dirty="0" err="1"/>
              <a:t>in_addr</a:t>
            </a:r>
            <a:r>
              <a:rPr lang="en-US" altLang="ko-KR" dirty="0"/>
              <a:t>;</a:t>
            </a:r>
          </a:p>
          <a:p>
            <a:pPr marL="800100" lvl="1" indent="-342900">
              <a:buFontTx/>
              <a:buChar char="-"/>
            </a:pPr>
            <a:r>
              <a:rPr lang="en-US" altLang="ko-KR" dirty="0"/>
              <a:t>32bit IP</a:t>
            </a:r>
            <a:r>
              <a:rPr lang="ko-KR" altLang="en-US" dirty="0"/>
              <a:t>주소 정보를 저장함</a:t>
            </a:r>
            <a:r>
              <a:rPr lang="en-US" altLang="ko-KR" dirty="0"/>
              <a:t>. </a:t>
            </a:r>
            <a:r>
              <a:rPr lang="ko-KR" altLang="en-US" dirty="0"/>
              <a:t>네트워크 바이트 순서로 저장해야 함</a:t>
            </a:r>
            <a:r>
              <a:rPr lang="en-US" altLang="ko-KR" dirty="0"/>
              <a:t>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D24DEC-6859-4B16-9915-7CE903680BAD}"/>
              </a:ext>
            </a:extLst>
          </p:cNvPr>
          <p:cNvSpPr txBox="1">
            <a:spLocks/>
          </p:cNvSpPr>
          <p:nvPr/>
        </p:nvSpPr>
        <p:spPr>
          <a:xfrm>
            <a:off x="838200" y="4853079"/>
            <a:ext cx="10515600" cy="13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4. char </a:t>
            </a:r>
            <a:r>
              <a:rPr lang="en-US" altLang="ko-KR" dirty="0" err="1"/>
              <a:t>sin_zero</a:t>
            </a:r>
            <a:r>
              <a:rPr lang="en-US" altLang="ko-KR" dirty="0"/>
              <a:t>[8]; </a:t>
            </a:r>
          </a:p>
          <a:p>
            <a:pPr marL="0" indent="0"/>
            <a:r>
              <a:rPr lang="en-US" altLang="ko-KR" dirty="0"/>
              <a:t>    - </a:t>
            </a:r>
            <a:r>
              <a:rPr lang="ko-KR" altLang="en-US" dirty="0"/>
              <a:t>특별한 의미는 없음 </a:t>
            </a:r>
            <a:r>
              <a:rPr lang="en-US" altLang="ko-KR" dirty="0" err="1"/>
              <a:t>sockaddr_in</a:t>
            </a:r>
            <a:r>
              <a:rPr lang="ko-KR" altLang="en-US" dirty="0"/>
              <a:t>의 크기를 </a:t>
            </a:r>
            <a:r>
              <a:rPr lang="en-US" altLang="ko-KR" dirty="0" err="1"/>
              <a:t>sockaddr</a:t>
            </a:r>
            <a:r>
              <a:rPr lang="ko-KR" altLang="en-US" dirty="0"/>
              <a:t>과 일치시키기 </a:t>
            </a:r>
            <a:r>
              <a:rPr lang="en-US" altLang="ko-KR" dirty="0"/>
              <a:t>	</a:t>
            </a:r>
            <a:r>
              <a:rPr lang="ko-KR" altLang="en-US" dirty="0"/>
              <a:t>위해 삽입 된 멤버임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23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1638</Words>
  <Application>Microsoft Office PowerPoint</Application>
  <PresentationFormat>와이드스크린</PresentationFormat>
  <Paragraphs>149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Office Theme</vt:lpstr>
      <vt:lpstr>CHAPTER 01</vt:lpstr>
      <vt:lpstr>소켓이란?</vt:lpstr>
      <vt:lpstr>함수 용어</vt:lpstr>
      <vt:lpstr>윈도우? 리눅스?</vt:lpstr>
      <vt:lpstr>CHAPTER 02</vt:lpstr>
      <vt:lpstr>소켓의 타입</vt:lpstr>
      <vt:lpstr>CHAPTER 03</vt:lpstr>
      <vt:lpstr>주소 정보</vt:lpstr>
      <vt:lpstr>구조체 들여다보기</vt:lpstr>
      <vt:lpstr>바이트순서? 네트워크순서?</vt:lpstr>
      <vt:lpstr>인터넷 주소의 초기화</vt:lpstr>
      <vt:lpstr>CHAPTER 04</vt:lpstr>
      <vt:lpstr>TCP와 UDP</vt:lpstr>
      <vt:lpstr>TCP/IP 프로토콜 스택</vt:lpstr>
      <vt:lpstr>TCP기반의 클라이언트,서버 구현</vt:lpstr>
      <vt:lpstr>Iterative 기반의 서버, 클라이언트 구현</vt:lpstr>
      <vt:lpstr>CHAPTER 05</vt:lpstr>
      <vt:lpstr>에코 클라이언트의 문제</vt:lpstr>
      <vt:lpstr>에코 클라이언트 의외의 문제</vt:lpstr>
      <vt:lpstr>TCP에 대하여</vt:lpstr>
      <vt:lpstr>TCP의 내부동작 원리</vt:lpstr>
      <vt:lpstr>CHAPTER 06</vt:lpstr>
      <vt:lpstr>UDP?</vt:lpstr>
      <vt:lpstr>UDP 기반의 서버/클라이언트 구현</vt:lpstr>
      <vt:lpstr>UDP에서의 데이터 송수신</vt:lpstr>
      <vt:lpstr>CHAPTER 07</vt:lpstr>
      <vt:lpstr>TCP 기반의 Half-close</vt:lpstr>
      <vt:lpstr>CHAPTER 08</vt:lpstr>
      <vt:lpstr>도메인의 이름 체계</vt:lpstr>
      <vt:lpstr>IP주소와 도메인 이름 사이의 변환</vt:lpstr>
      <vt:lpstr>CHAPTER 09</vt:lpstr>
      <vt:lpstr>소켓의 옵션</vt:lpstr>
      <vt:lpstr>소켓의 옵션</vt:lpstr>
      <vt:lpstr>TCP_NODELAY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creator>정성목</dc:creator>
  <cp:lastModifiedBy>정성목</cp:lastModifiedBy>
  <cp:revision>16</cp:revision>
  <dcterms:created xsi:type="dcterms:W3CDTF">2021-01-20T11:28:36Z</dcterms:created>
  <dcterms:modified xsi:type="dcterms:W3CDTF">2021-01-20T15:17:33Z</dcterms:modified>
</cp:coreProperties>
</file>