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9" r:id="rId1"/>
  </p:sldMasterIdLst>
  <p:notesMasterIdLst>
    <p:notesMasterId r:id="rId3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4" r:id="rId10"/>
    <p:sldId id="266" r:id="rId11"/>
    <p:sldId id="285" r:id="rId12"/>
    <p:sldId id="287" r:id="rId13"/>
    <p:sldId id="271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</p:sldIdLst>
  <p:sldSz cx="9144000" cy="5143500" type="screen16x9"/>
  <p:notesSz cx="6858000" cy="9144000"/>
  <p:embeddedFontLst>
    <p:embeddedFont>
      <p:font typeface="Roboto" panose="020B0600000101010101" charset="0"/>
      <p:regular r:id="rId40"/>
      <p:bold r:id="rId41"/>
      <p:italic r:id="rId42"/>
      <p:boldItalic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Corbel" panose="020B0503020204020204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A36C0B-2FEF-4EDA-878E-20A8A2BEA666}">
  <a:tblStyle styleId="{E2A36C0B-2FEF-4EDA-878E-20A8A2BEA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8" y="594"/>
      </p:cViewPr>
      <p:guideLst>
        <p:guide orient="horz" pos="1620"/>
        <p:guide pos="36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B4FB50-1614-4098-9CCA-8CF70EC95E93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85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B50-1614-4098-9CCA-8CF70EC95E93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1895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B50-1614-4098-9CCA-8CF70EC95E93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6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39054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B50-1614-4098-9CCA-8CF70EC95E93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  <p:sp>
        <p:nvSpPr>
          <p:cNvPr id="6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311150" y="1131888"/>
            <a:ext cx="8521700" cy="344736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370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4FB50-1614-4098-9CCA-8CF70EC95E93}" type="datetimeFigureOut">
              <a:rPr lang="ko-KR" altLang="en-US" smtClean="0"/>
              <a:t>2017-11-30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946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fld id="{59B4FB50-1614-4098-9CCA-8CF70EC95E93}" type="datetimeFigureOut">
              <a:rPr lang="ko-KR" altLang="en-US" smtClean="0"/>
              <a:pPr/>
              <a:t>2017-11-30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fld id="{00000000-1234-1234-1234-123412341234}" type="slidenum">
              <a:rPr lang="ko" sz="1000" smtClean="0">
                <a:solidFill>
                  <a:schemeClr val="dk2"/>
                </a:solidFill>
              </a:rPr>
              <a:pPr/>
              <a:t>‹#›</a:t>
            </a:fld>
            <a:endParaRPr lang="ko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8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2" r:id="rId2"/>
    <p:sldLayoutId id="2147483755" r:id="rId3"/>
    <p:sldLayoutId id="2147483757" r:id="rId4"/>
    <p:sldLayoutId id="2147483756" r:id="rId5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n-ea"/>
          <a:cs typeface="+mj-cs"/>
        </a:defRPr>
      </a:lvl1pPr>
    </p:titleStyle>
    <p:bodyStyle>
      <a:lvl1pPr marL="171450" indent="-137160" algn="l" defTabSz="685800" rtl="0" eaLnBrk="1" latinLnBrk="1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tree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 dirty="0"/>
              <a:t>GIT </a:t>
            </a:r>
            <a:r>
              <a:rPr lang="ko" dirty="0" smtClean="0"/>
              <a:t>설치 </a:t>
            </a:r>
            <a:r>
              <a:rPr lang="ko" dirty="0"/>
              <a:t>및 사용법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GitHub + slack </a:t>
            </a:r>
            <a:r>
              <a:rPr lang="ko-KR" altLang="en-US" dirty="0" smtClean="0"/>
              <a:t>연동을 통한 팀원 간 커뮤니케이션 강화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" dirty="0"/>
              <a:t>GitHub </a:t>
            </a:r>
            <a:r>
              <a:rPr lang="ko-KR" altLang="en-US" dirty="0"/>
              <a:t>사용법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" altLang="ko-KR" dirty="0" smtClean="0">
                <a:hlinkClick r:id="rId3"/>
              </a:rPr>
              <a:t>https</a:t>
            </a:r>
            <a:r>
              <a:rPr lang="ko" altLang="ko-KR" dirty="0">
                <a:hlinkClick r:id="rId3"/>
              </a:rPr>
              <a:t>://github.com</a:t>
            </a:r>
            <a:r>
              <a:rPr lang="ko" altLang="ko-KR" dirty="0" smtClean="0">
                <a:hlinkClick r:id="rId3"/>
              </a:rPr>
              <a:t>/</a:t>
            </a:r>
            <a:r>
              <a:rPr lang="ko-KR" altLang="en-US" dirty="0" smtClean="0"/>
              <a:t>에 다시 접속한다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Start a project </a:t>
            </a:r>
            <a:r>
              <a:rPr lang="ko-KR" altLang="en-US" dirty="0" smtClean="0"/>
              <a:t>버튼을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200" y="1865085"/>
            <a:ext cx="6197600" cy="2867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" dirty="0"/>
              <a:t>GitHub </a:t>
            </a:r>
            <a:r>
              <a:rPr lang="ko-KR" altLang="en-US" dirty="0"/>
              <a:t>사용법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Repository name</a:t>
            </a:r>
            <a:r>
              <a:rPr lang="ko-KR" altLang="en-US" dirty="0" smtClean="0"/>
              <a:t>을 채운 후 </a:t>
            </a:r>
            <a:r>
              <a:rPr lang="en-US" altLang="ko-KR" dirty="0" smtClean="0"/>
              <a:t>Create repository </a:t>
            </a:r>
            <a:r>
              <a:rPr lang="ko-KR" altLang="en-US" dirty="0" smtClean="0"/>
              <a:t>버튼을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59" y="1453640"/>
            <a:ext cx="4448883" cy="3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1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" dirty="0"/>
              <a:t>GitHub </a:t>
            </a:r>
            <a:r>
              <a:rPr lang="ko-KR" altLang="en-US" dirty="0"/>
              <a:t>사용법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프로젝트가 생성된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305" y="1941939"/>
            <a:ext cx="5025390" cy="21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/>
              <a:t>S</a:t>
            </a:r>
            <a:r>
              <a:rPr lang="ko" dirty="0" smtClean="0"/>
              <a:t>ource</a:t>
            </a:r>
            <a:r>
              <a:rPr lang="en-US" altLang="ko" dirty="0" smtClean="0"/>
              <a:t>T</a:t>
            </a:r>
            <a:r>
              <a:rPr lang="ko" dirty="0" smtClean="0"/>
              <a:t>ree</a:t>
            </a:r>
            <a:r>
              <a:rPr lang="en-US" altLang="ko" dirty="0" smtClean="0"/>
              <a:t> </a:t>
            </a:r>
            <a:r>
              <a:rPr lang="ko-KR" altLang="en-US" dirty="0" smtClean="0"/>
              <a:t>설치법</a:t>
            </a:r>
            <a:r>
              <a:rPr lang="en-US" altLang="ko-KR" dirty="0" smtClean="0"/>
              <a:t>(1)</a:t>
            </a:r>
            <a:endParaRPr lang="ko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https://www.sourcetreeapp.com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접속한다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Download for Windows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3" y="1984814"/>
            <a:ext cx="5313998" cy="25944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S</a:t>
            </a:r>
            <a:r>
              <a:rPr lang="ko" altLang="ko-KR" dirty="0"/>
              <a:t>ource</a:t>
            </a:r>
            <a:r>
              <a:rPr lang="en-US" altLang="ko" dirty="0"/>
              <a:t>T</a:t>
            </a:r>
            <a:r>
              <a:rPr lang="ko" altLang="ko-KR" dirty="0"/>
              <a:t>ree</a:t>
            </a:r>
            <a:r>
              <a:rPr lang="en-US" altLang="ko" dirty="0"/>
              <a:t> </a:t>
            </a:r>
            <a:r>
              <a:rPr lang="ko-KR" altLang="en-US" dirty="0"/>
              <a:t>설치법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프로그램을 원하는 위치에 저장한다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61" y="1457829"/>
            <a:ext cx="6487478" cy="328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8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S</a:t>
            </a:r>
            <a:r>
              <a:rPr lang="ko" altLang="ko-KR" dirty="0"/>
              <a:t>ource</a:t>
            </a:r>
            <a:r>
              <a:rPr lang="en-US" altLang="ko" dirty="0"/>
              <a:t>T</a:t>
            </a:r>
            <a:r>
              <a:rPr lang="ko" altLang="ko-KR" dirty="0"/>
              <a:t>ree</a:t>
            </a:r>
            <a:r>
              <a:rPr lang="en-US" altLang="ko" dirty="0"/>
              <a:t> </a:t>
            </a:r>
            <a:r>
              <a:rPr lang="ko-KR" altLang="en-US" dirty="0"/>
              <a:t>설치법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실행한다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라이선스 동의 후 계속 버튼을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34" y="1870024"/>
            <a:ext cx="4946333" cy="3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S</a:t>
            </a:r>
            <a:r>
              <a:rPr lang="ko" altLang="ko-KR" dirty="0"/>
              <a:t>ource</a:t>
            </a:r>
            <a:r>
              <a:rPr lang="en-US" altLang="ko" dirty="0"/>
              <a:t>T</a:t>
            </a:r>
            <a:r>
              <a:rPr lang="ko" altLang="ko-KR" dirty="0"/>
              <a:t>ree</a:t>
            </a:r>
            <a:r>
              <a:rPr lang="en-US" altLang="ko" dirty="0"/>
              <a:t> </a:t>
            </a:r>
            <a:r>
              <a:rPr lang="ko-KR" altLang="en-US" dirty="0"/>
              <a:t>설치법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기존 계정이 없어도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기존 계정 사용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버튼을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47" y="1470660"/>
            <a:ext cx="5704706" cy="34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1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/>
              <a:t>S</a:t>
            </a:r>
            <a:r>
              <a:rPr lang="ko" altLang="ko-KR" dirty="0"/>
              <a:t>ource</a:t>
            </a:r>
            <a:r>
              <a:rPr lang="en-US" altLang="ko" dirty="0"/>
              <a:t>T</a:t>
            </a:r>
            <a:r>
              <a:rPr lang="ko" altLang="ko-KR" dirty="0"/>
              <a:t>ree</a:t>
            </a:r>
            <a:r>
              <a:rPr lang="en-US" altLang="ko" dirty="0"/>
              <a:t> </a:t>
            </a:r>
            <a:r>
              <a:rPr lang="ko-KR" altLang="en-US" dirty="0"/>
              <a:t>설치법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Google </a:t>
            </a:r>
            <a:r>
              <a:rPr lang="ko-KR" altLang="en-US" dirty="0" smtClean="0"/>
              <a:t>계정이 있으면 </a:t>
            </a:r>
            <a:r>
              <a:rPr lang="en-US" altLang="ko-KR" dirty="0" smtClean="0"/>
              <a:t>‘Log in with Google’</a:t>
            </a:r>
            <a:r>
              <a:rPr lang="ko-KR" altLang="en-US" dirty="0" smtClean="0"/>
              <a:t>을 누른다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아닌 경우 하단의 </a:t>
            </a:r>
            <a:r>
              <a:rPr lang="en-US" altLang="ko-KR" dirty="0" smtClean="0"/>
              <a:t>‘Sign up for an account’ </a:t>
            </a:r>
            <a:r>
              <a:rPr lang="ko-KR" altLang="en-US" dirty="0" smtClean="0"/>
              <a:t>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422165"/>
            <a:ext cx="2880000" cy="44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6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SourceTree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설치법</a:t>
            </a:r>
            <a:r>
              <a:rPr lang="en-US" altLang="ko-KR" dirty="0">
                <a:latin typeface="+mn-lt"/>
              </a:rPr>
              <a:t>(6)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ko-KR" altLang="en-US" dirty="0" smtClean="0"/>
              <a:t>용 비밀번호 입력 후</a:t>
            </a:r>
            <a:r>
              <a:rPr lang="en-US" altLang="ko-KR" dirty="0" smtClean="0"/>
              <a:t>, Sign up</a:t>
            </a:r>
            <a:r>
              <a:rPr lang="ko-KR" altLang="en-US" dirty="0" smtClean="0"/>
              <a:t>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70" y="411190"/>
            <a:ext cx="2880000" cy="445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28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n-lt"/>
              </a:rPr>
              <a:t>SourceTree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설치법</a:t>
            </a:r>
            <a:r>
              <a:rPr lang="en-US" altLang="ko-KR" dirty="0" smtClean="0">
                <a:latin typeface="+mn-lt"/>
              </a:rPr>
              <a:t>(7)</a:t>
            </a:r>
            <a:endParaRPr lang="ko-KR" altLang="en-US" dirty="0">
              <a:latin typeface="+mn-lt"/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계속 버튼을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1493699"/>
            <a:ext cx="5570220" cy="34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3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4440136" y="1259607"/>
            <a:ext cx="1966848" cy="19668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61078" y="2712587"/>
            <a:ext cx="1966848" cy="196684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57250" y="1360836"/>
            <a:ext cx="1966848" cy="19668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버전관리시스템 등장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2342" y="1712686"/>
            <a:ext cx="1738630" cy="109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37458" y="1773475"/>
            <a:ext cx="1977404" cy="93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2680377" y="3315681"/>
            <a:ext cx="1528249" cy="70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타원 9"/>
          <p:cNvSpPr/>
          <p:nvPr/>
        </p:nvSpPr>
        <p:spPr>
          <a:xfrm>
            <a:off x="6419195" y="2617962"/>
            <a:ext cx="1966848" cy="1966848"/>
          </a:xfrm>
          <a:prstGeom prst="ellipse">
            <a:avLst/>
          </a:prstGeom>
          <a:solidFill>
            <a:srgbClr val="FDF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Shape 76"/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2000" r="98667">
                        <a14:foregroundMark x1="42667" y1="15667" x2="42667" y2="9000"/>
                        <a14:foregroundMark x1="74667" y1="51333" x2="74667" y2="61667"/>
                        <a14:foregroundMark x1="55667" y1="40333" x2="54667" y2="43000"/>
                        <a14:foregroundMark x1="55000" y1="61000" x2="54667" y2="73667"/>
                        <a14:foregroundMark x1="65000" y1="66000" x2="65000" y2="72667"/>
                        <a14:foregroundMark x1="33333" y1="55000" x2="37333" y2="66000"/>
                        <a14:foregroundMark x1="17333" y1="78667" x2="17000" y2="84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7145" y="2812618"/>
            <a:ext cx="1435897" cy="144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설치법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이전에 가입한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를 누른 후 계속 버튼을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192" y="1493519"/>
            <a:ext cx="5495617" cy="33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64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설치법</a:t>
            </a:r>
            <a:r>
              <a:rPr lang="en-US" altLang="ko-KR" dirty="0" smtClean="0"/>
              <a:t>(9)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팝업 창 하단의 </a:t>
            </a:r>
            <a:r>
              <a:rPr lang="en-US" altLang="ko-KR" dirty="0" smtClean="0"/>
              <a:t>Authorize </a:t>
            </a:r>
            <a:r>
              <a:rPr lang="en-US" altLang="ko-KR" dirty="0" err="1" smtClean="0"/>
              <a:t>atlassian</a:t>
            </a:r>
            <a:r>
              <a:rPr lang="ko-KR" altLang="en-US" dirty="0" smtClean="0"/>
              <a:t>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492" y="1464425"/>
            <a:ext cx="4331017" cy="34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설치법</a:t>
            </a:r>
            <a:r>
              <a:rPr lang="en-US" altLang="ko-KR" dirty="0" smtClean="0"/>
              <a:t>(10)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계정 인증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팝업 창을 닫는다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659258"/>
            <a:ext cx="7200000" cy="23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3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설치법</a:t>
            </a:r>
            <a:r>
              <a:rPr lang="en-US" altLang="ko-KR" dirty="0"/>
              <a:t>(</a:t>
            </a:r>
            <a:r>
              <a:rPr lang="en-US" altLang="ko-KR" dirty="0" smtClean="0"/>
              <a:t>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버튼을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70" y="1432560"/>
            <a:ext cx="5682860" cy="346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설치법</a:t>
            </a:r>
            <a:r>
              <a:rPr lang="en-US" altLang="ko-KR" dirty="0" smtClean="0"/>
              <a:t>(12)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‘Yes’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95" y="1690261"/>
            <a:ext cx="4728210" cy="26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설치법</a:t>
            </a:r>
            <a:r>
              <a:rPr lang="en-US" altLang="ko-KR" dirty="0"/>
              <a:t>(</a:t>
            </a:r>
            <a:r>
              <a:rPr lang="en-US" altLang="ko-KR" dirty="0" smtClean="0"/>
              <a:t>13)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에서 생성했던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FirstProject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클릭한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 목적지 경로 설정 후 계속을 누른다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14" y="1446603"/>
            <a:ext cx="5647372" cy="34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1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설치법</a:t>
            </a:r>
            <a:r>
              <a:rPr lang="en-US" altLang="ko-KR" dirty="0"/>
              <a:t>(</a:t>
            </a:r>
            <a:r>
              <a:rPr lang="en-US" altLang="ko-KR" dirty="0" smtClean="0"/>
              <a:t>14)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프로그램을 실행하면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FirstProject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연결되어 있는 것 확인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773" y="1484448"/>
            <a:ext cx="5164455" cy="34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0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(1)</a:t>
            </a:r>
            <a:endParaRPr lang="ko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" altLang="ko-KR" sz="1800" dirty="0">
                <a:hlinkClick r:id="rId3"/>
              </a:rPr>
              <a:t>https://slack.com</a:t>
            </a:r>
            <a:r>
              <a:rPr lang="ko" altLang="ko-KR" sz="1800" dirty="0" smtClean="0">
                <a:hlinkClick r:id="rId3"/>
              </a:rPr>
              <a:t>/</a:t>
            </a:r>
            <a:r>
              <a:rPr lang="ko-KR" altLang="en-US" sz="1800" dirty="0" smtClean="0"/>
              <a:t>에 접속하여 이메일 작성 후 </a:t>
            </a:r>
            <a:r>
              <a:rPr lang="en-US" altLang="ko-KR" sz="1800" dirty="0" smtClean="0"/>
              <a:t>‘GET STARTED’</a:t>
            </a:r>
            <a:r>
              <a:rPr lang="ko-KR" altLang="en-US" sz="1800" dirty="0" smtClean="0"/>
              <a:t>를 클릭한다</a:t>
            </a:r>
            <a:r>
              <a:rPr lang="en-US" altLang="ko-KR" sz="1800" dirty="0" smtClean="0"/>
              <a:t>.</a:t>
            </a:r>
            <a:r>
              <a:rPr lang="ko-KR" altLang="en-US" dirty="0" smtClean="0"/>
              <a:t> </a:t>
            </a:r>
            <a:endParaRPr lang="ko" altLang="ko-KR" sz="1800" dirty="0"/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440" y="1483195"/>
            <a:ext cx="7273494" cy="332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425" y="1076375"/>
            <a:ext cx="339514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(2)</a:t>
            </a:r>
            <a:endParaRPr lang="ko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400" y="1163450"/>
            <a:ext cx="502805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(3)</a:t>
            </a:r>
            <a:endParaRPr 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버전관리시스템 역사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665109" y="4646970"/>
            <a:ext cx="3164313" cy="3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] </a:t>
            </a:r>
            <a:r>
              <a:rPr lang="ko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http</a:t>
            </a:r>
            <a:r>
              <a:rPr lang="ko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://blog.plasticscm.com/2010/11/version-control-timeline.html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011" y="1081315"/>
            <a:ext cx="7177979" cy="328803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592514" y="4134525"/>
            <a:ext cx="4846800" cy="27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SCM</a:t>
            </a:r>
            <a:r>
              <a:rPr lang="ko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Source Code Management(소스 코드 관리 시스템)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1143325"/>
            <a:ext cx="3429403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(4)</a:t>
            </a:r>
            <a:endParaRPr lang="ko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11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(5)</a:t>
            </a:r>
            <a:endParaRPr lang="ko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54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(6)</a:t>
            </a:r>
            <a:endParaRPr lang="ko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626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(7)</a:t>
            </a:r>
            <a:endParaRPr lang="k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2609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(8)</a:t>
            </a:r>
            <a:endParaRPr lang="ko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5359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(9)</a:t>
            </a:r>
            <a:endParaRPr lang="ko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9589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S</a:t>
            </a:r>
            <a:r>
              <a:rPr lang="ko" dirty="0" smtClean="0"/>
              <a:t>lack</a:t>
            </a:r>
            <a:r>
              <a:rPr lang="en-US" altLang="ko" dirty="0" smtClean="0"/>
              <a:t>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(10)</a:t>
            </a:r>
            <a:endParaRPr lang="ko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4"/>
            <a:ext cx="8520600" cy="265301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ko" dirty="0" smtClean="0"/>
              <a:t>github + jira + slack </a:t>
            </a:r>
            <a:r>
              <a:rPr lang="ko" dirty="0" smtClean="0"/>
              <a:t>연동</a:t>
            </a: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en-US" altLang="ko" dirty="0" smtClean="0"/>
              <a:t/>
            </a:r>
            <a:br>
              <a:rPr lang="en-US" altLang="ko" dirty="0" smtClean="0"/>
            </a:br>
            <a:r>
              <a:rPr lang="en-US" altLang="ko-KR" dirty="0" err="1" smtClean="0"/>
              <a:t>jira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@.@ </a:t>
            </a:r>
            <a:r>
              <a:rPr lang="en-US" altLang="ko-KR" dirty="0" err="1"/>
              <a:t>trello</a:t>
            </a:r>
            <a:r>
              <a:rPr lang="ko-KR" altLang="en-US" dirty="0"/>
              <a:t>는 그냥 가입해서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 </a:t>
            </a:r>
            <a:endParaRPr lang="k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버전관리시스템</a:t>
            </a:r>
            <a:r>
              <a:rPr lang="ko" dirty="0" smtClean="0"/>
              <a:t> </a:t>
            </a:r>
            <a:r>
              <a:rPr lang="ko" dirty="0"/>
              <a:t>비교</a:t>
            </a:r>
          </a:p>
        </p:txBody>
      </p:sp>
      <p:graphicFrame>
        <p:nvGraphicFramePr>
          <p:cNvPr id="92" name="Shape 92"/>
          <p:cNvGraphicFramePr/>
          <p:nvPr>
            <p:extLst>
              <p:ext uri="{D42A27DB-BD31-4B8C-83A1-F6EECF244321}">
                <p14:modId xmlns:p14="http://schemas.microsoft.com/office/powerpoint/2010/main" val="2667874767"/>
              </p:ext>
            </p:extLst>
          </p:nvPr>
        </p:nvGraphicFramePr>
        <p:xfrm>
          <a:off x="268514" y="998260"/>
          <a:ext cx="8636000" cy="3925775"/>
        </p:xfrm>
        <a:graphic>
          <a:graphicData uri="http://schemas.openxmlformats.org/drawingml/2006/table">
            <a:tbl>
              <a:tblPr>
                <a:noFill/>
                <a:tableStyleId>{E2A36C0B-2FEF-4EDA-878E-20A8A2BEA666}</a:tableStyleId>
              </a:tblPr>
              <a:tblGrid>
                <a:gridCol w="1095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8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svn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4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</a:t>
                      </a:r>
                      <a:endParaRPr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 </a:t>
                      </a:r>
                      <a:r>
                        <a:rPr lang="ko" sz="10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집중형 클라이언트-서버 방식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분산형 </a:t>
                      </a:r>
                      <a:r>
                        <a:rPr lang="ko" sz="1000" dirty="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방식으로 각 로컬 PC에 스스로 완전한 저장소가 구성되며, 필요에 따라 중앙 집중형 방식으로도 운영 가능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CVS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쉽게 적응 가능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디렉토리나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자유롭게 이동해도 이력 유지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CVS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빠른 속도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atomic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commit으로 커밋 실패 시 롤백 지원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branch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생성, 이동, 병합이 매우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가벼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꼬임 위험 감소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로컬에 완전한 로컬 저장소가 있으므로 원격 저장소에 장애가 나도 쉽게 복구 가능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번의 커밋을 로컬 저장소에 실행하고, 모아진 커밋을 원격 저장소에 반영할 수 있으므로 네트워킹 빈도 줄고 속도 향상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trunc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branch, tag가 모두 물리적인 저장 위치를 점유하므로 비효율적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비해 branch, tag 작업이 무거움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CVS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SVN과 기본 개념이 많이 달라 적응 시간 필요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checkout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commit 등 텍스트는 같지만 의미나 동작이 다른 SVN이나 CVS와 다른 명령어가 있어 혼란 야기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 alt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빈 </a:t>
                      </a:r>
                      <a:r>
                        <a:rPr lang="ko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디렉토리는 저장되지 않음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Shape 93"/>
          <p:cNvSpPr txBox="1"/>
          <p:nvPr/>
        </p:nvSpPr>
        <p:spPr>
          <a:xfrm>
            <a:off x="5686082" y="603655"/>
            <a:ext cx="3457918" cy="3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ko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http://korea-sw-eng.blogspot.kr/2016/03/blog-post_66.html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050" y="1354514"/>
            <a:ext cx="1977275" cy="11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550" y="1354503"/>
            <a:ext cx="2779563" cy="11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-KR" altLang="en-US" dirty="0" smtClean="0"/>
              <a:t>사용할 프로그램 종류</a:t>
            </a:r>
            <a:endParaRPr lang="ko" dirty="0"/>
          </a:p>
        </p:txBody>
      </p:sp>
      <p:pic>
        <p:nvPicPr>
          <p:cNvPr id="1026" name="Picture 2" descr="https://spin.atomicobject.com/wp-content/uploads/20171003153036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" y="1863090"/>
            <a:ext cx="2818827" cy="93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mergingedtech.com/wp/wp-content/uploads/2016/11/Slack-CMY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40" y="1123467"/>
            <a:ext cx="2553322" cy="73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urcetree에 대한 이미지 검색결과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32" y="2571750"/>
            <a:ext cx="2753869" cy="165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1007" y="2827020"/>
            <a:ext cx="287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ea typeface="맑은 고딕" panose="020B0503020000020004" pitchFamily="50" charset="-127"/>
              </a:rPr>
              <a:t>분산 버전 관리 툴인 깃</a:t>
            </a:r>
            <a:r>
              <a:rPr lang="en-US" altLang="ko-KR" sz="1200" dirty="0">
                <a:ea typeface="맑은 고딕" panose="020B0503020000020004" pitchFamily="50" charset="-127"/>
              </a:rPr>
              <a:t>(</a:t>
            </a:r>
            <a:r>
              <a:rPr lang="en-US" altLang="ko-KR" sz="1200" dirty="0" err="1">
                <a:ea typeface="맑은 고딕" panose="020B0503020000020004" pitchFamily="50" charset="-127"/>
              </a:rPr>
              <a:t>Git</a:t>
            </a:r>
            <a:r>
              <a:rPr lang="en-US" altLang="ko-KR" sz="1200" dirty="0"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ea typeface="맑은 고딕" panose="020B0503020000020004" pitchFamily="50" charset="-127"/>
              </a:rPr>
              <a:t>을 사용하는 프로젝트를 지원하는 </a:t>
            </a:r>
            <a:r>
              <a:rPr lang="ko-KR" altLang="en-US" sz="1200" dirty="0" smtClean="0">
                <a:ea typeface="맑은 고딕" panose="020B0503020000020004" pitchFamily="50" charset="-127"/>
              </a:rPr>
              <a:t>웹 호스팅 </a:t>
            </a:r>
            <a:r>
              <a:rPr lang="ko-KR" altLang="en-US" sz="1200" dirty="0"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79924" y="4080868"/>
            <a:ext cx="2778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Git</a:t>
            </a:r>
            <a:r>
              <a:rPr lang="en-US" altLang="ko-KR" sz="1200" dirty="0"/>
              <a:t> </a:t>
            </a:r>
            <a:r>
              <a:rPr lang="ko-KR" altLang="en-US" sz="1200" dirty="0"/>
              <a:t>리포지토리에 대한 </a:t>
            </a:r>
            <a:r>
              <a:rPr lang="en-US" altLang="ko-KR" sz="1200" dirty="0" smtClean="0"/>
              <a:t>GUI</a:t>
            </a:r>
            <a:r>
              <a:rPr lang="ko-KR" altLang="en-US" sz="1200" dirty="0" smtClean="0"/>
              <a:t>를 </a:t>
            </a:r>
            <a:r>
              <a:rPr lang="ko-KR" altLang="en-US" sz="1200" dirty="0"/>
              <a:t>제공하는 </a:t>
            </a:r>
            <a:r>
              <a:rPr lang="en-US" altLang="ko-KR" sz="1200" dirty="0" smtClean="0"/>
              <a:t>Windows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Mac</a:t>
            </a:r>
            <a:r>
              <a:rPr lang="ko-KR" altLang="en-US" sz="1200" dirty="0" smtClean="0"/>
              <a:t>용 </a:t>
            </a:r>
            <a:r>
              <a:rPr lang="ko-KR" altLang="en-US" sz="1200" dirty="0"/>
              <a:t>무료 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652260" y="1875376"/>
            <a:ext cx="112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err="1" smtClean="0"/>
              <a:t>협업용</a:t>
            </a:r>
            <a:r>
              <a:rPr lang="ko-KR" altLang="en-US" sz="1200" dirty="0" smtClean="0"/>
              <a:t> 메신저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ko" dirty="0" smtClean="0"/>
              <a:t>GitHub 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(1)</a:t>
            </a:r>
            <a:endParaRPr lang="ko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https://github.com/ </a:t>
            </a:r>
            <a:r>
              <a:rPr lang="ko-KR" altLang="en-US" dirty="0"/>
              <a:t>에 접속한다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Username, Email, Password </a:t>
            </a:r>
            <a:r>
              <a:rPr lang="ko-KR" altLang="en-US" dirty="0"/>
              <a:t>설정 후</a:t>
            </a:r>
            <a:r>
              <a:rPr lang="en-US" altLang="ko-KR" dirty="0"/>
              <a:t>, Sign up </a:t>
            </a:r>
            <a:r>
              <a:rPr lang="ko-KR" altLang="en-US" dirty="0"/>
              <a:t>버튼을 클릭한다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89" y="1843314"/>
            <a:ext cx="5284023" cy="29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" dirty="0"/>
              <a:t>GitHub </a:t>
            </a:r>
            <a:r>
              <a:rPr lang="ko-KR" altLang="en-US" dirty="0"/>
              <a:t>사용법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Continue </a:t>
            </a:r>
            <a:r>
              <a:rPr lang="ko-KR" altLang="en-US" dirty="0" smtClean="0"/>
              <a:t>버튼을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199" y="1560286"/>
            <a:ext cx="4557602" cy="321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" dirty="0"/>
              <a:t>GitHub </a:t>
            </a:r>
            <a:r>
              <a:rPr lang="ko-KR" altLang="en-US" dirty="0"/>
              <a:t>사용법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smtClean="0"/>
              <a:t>Skip this step </a:t>
            </a:r>
            <a:r>
              <a:rPr lang="ko-KR" altLang="en-US" dirty="0" smtClean="0"/>
              <a:t>버튼을 클릭한다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52" y="1509489"/>
            <a:ext cx="4516296" cy="3342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" dirty="0"/>
              <a:t>GitHub </a:t>
            </a:r>
            <a:r>
              <a:rPr lang="ko-KR" altLang="en-US" dirty="0"/>
              <a:t>사용법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회원가입 시 사용한 메일 계정에 접속하여 이메일을 인증한다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2015"/>
          <a:stretch/>
        </p:blipFill>
        <p:spPr>
          <a:xfrm>
            <a:off x="983343" y="1449810"/>
            <a:ext cx="7177314" cy="31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913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124</TotalTime>
  <Words>663</Words>
  <Application>Microsoft Office PowerPoint</Application>
  <PresentationFormat>화면 슬라이드 쇼(16:9)</PresentationFormat>
  <Paragraphs>91</Paragraphs>
  <Slides>37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Roboto</vt:lpstr>
      <vt:lpstr>맑은 고딕</vt:lpstr>
      <vt:lpstr>Arial</vt:lpstr>
      <vt:lpstr>Corbel</vt:lpstr>
      <vt:lpstr>기본</vt:lpstr>
      <vt:lpstr>GIT 설치 및 사용법</vt:lpstr>
      <vt:lpstr>버전관리시스템 등장</vt:lpstr>
      <vt:lpstr>버전관리시스템 역사</vt:lpstr>
      <vt:lpstr>버전관리시스템 비교</vt:lpstr>
      <vt:lpstr>사용할 프로그램 종류</vt:lpstr>
      <vt:lpstr>GitHub 사용법(1)</vt:lpstr>
      <vt:lpstr>GitHub 사용법(2)</vt:lpstr>
      <vt:lpstr>GitHub 사용법(3)</vt:lpstr>
      <vt:lpstr>GitHub 사용법(4)</vt:lpstr>
      <vt:lpstr>GitHub 사용법(5)</vt:lpstr>
      <vt:lpstr>GitHub 사용법(6)</vt:lpstr>
      <vt:lpstr>GitHub 사용법(7)</vt:lpstr>
      <vt:lpstr>SourceTree 설치법(1)</vt:lpstr>
      <vt:lpstr>SourceTree 설치법(2)</vt:lpstr>
      <vt:lpstr>SourceTree 설치법(3)</vt:lpstr>
      <vt:lpstr>SourceTree 설치법(4)</vt:lpstr>
      <vt:lpstr>SourceTree 설치법(5)</vt:lpstr>
      <vt:lpstr>SourceTree 설치법(6)</vt:lpstr>
      <vt:lpstr>SourceTree 설치법(7)</vt:lpstr>
      <vt:lpstr>SourceTree 설치법(8)</vt:lpstr>
      <vt:lpstr>SourceTree 설치법(9)</vt:lpstr>
      <vt:lpstr>SourceTree 설치법(10)</vt:lpstr>
      <vt:lpstr>SourceTree 설치법(11)</vt:lpstr>
      <vt:lpstr>SourceTree 설치법(12)</vt:lpstr>
      <vt:lpstr>SourceTree 설치법(13)</vt:lpstr>
      <vt:lpstr>SourceTree 설치법(14)</vt:lpstr>
      <vt:lpstr>Slack 사용법(1)</vt:lpstr>
      <vt:lpstr>Slack 사용법(2)</vt:lpstr>
      <vt:lpstr>Slack 사용법(3)</vt:lpstr>
      <vt:lpstr>Slack 사용법(4)</vt:lpstr>
      <vt:lpstr>Slack 사용법(5)</vt:lpstr>
      <vt:lpstr>Slack 사용법(6)</vt:lpstr>
      <vt:lpstr>Slack 사용법(7)</vt:lpstr>
      <vt:lpstr>Slack 사용법(8)</vt:lpstr>
      <vt:lpstr>Slack 사용법(9)</vt:lpstr>
      <vt:lpstr>Slack 사용법(10)</vt:lpstr>
      <vt:lpstr>github + jira + slack 연동  jira 는 @.@ trello는 그냥 가입해서 사용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설치 및 사용법</dc:title>
  <cp:lastModifiedBy>june</cp:lastModifiedBy>
  <cp:revision>30</cp:revision>
  <dcterms:modified xsi:type="dcterms:W3CDTF">2017-11-30T12:13:36Z</dcterms:modified>
</cp:coreProperties>
</file>