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KoPubWorld돋움체 Bold" panose="020B0600000101010101" charset="-127"/>
      <p:bold r:id="rId12"/>
    </p:embeddedFont>
    <p:embeddedFont>
      <p:font typeface="KoPubWorld돋움체 Light" panose="020B0600000101010101" charset="-127"/>
      <p:regular r:id="rId13"/>
    </p:embeddedFont>
    <p:embeddedFont>
      <p:font typeface="KoPub돋움체 Bold" panose="02020603020101020101" pitchFamily="18" charset="-127"/>
      <p:regular r:id="rId14"/>
    </p:embeddedFont>
    <p:embeddedFont>
      <p:font typeface="KoPub돋움체 Light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캡스톤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디자인 결과 발표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2251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WiFi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Traveler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63130" y="5753766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댓글과 공감은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사랑입니다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4732193" cy="830997"/>
            <a:chOff x="3403338" y="2598003"/>
            <a:chExt cx="4732193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1341661" cy="830997"/>
              <a:chOff x="3403338" y="2598003"/>
              <a:chExt cx="1341661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812510"/>
                <a:ext cx="5629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목표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1681497" cy="830997"/>
              <a:chOff x="6454034" y="2598003"/>
              <a:chExt cx="1681497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812510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기대효과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4373121" cy="830997"/>
            <a:chOff x="3403338" y="2598003"/>
            <a:chExt cx="4373121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1740809" cy="830997"/>
              <a:chOff x="3403338" y="2598003"/>
              <a:chExt cx="174080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826140"/>
                <a:ext cx="9621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dchiangUPC" panose="020B0502040204020203" pitchFamily="18" charset="-34"/>
                  </a:rPr>
                  <a:t>평가 기준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1322425" cy="830997"/>
              <a:chOff x="6454034" y="2598003"/>
              <a:chExt cx="1322425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826140"/>
                <a:ext cx="5437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후기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300947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8551D8D-224D-4A58-821F-5CCF62CDDFA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30"/>
            <a:ext cx="2880000" cy="18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ADEEA3-2AE9-4C18-A4B6-8785C24BAA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30"/>
            <a:ext cx="2880000" cy="180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A802905-8EF7-4421-9F7A-44110AB2BE7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96" y="2565930"/>
            <a:ext cx="2880000" cy="1800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데이터분석 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 정보 페이지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칼럼 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2065895" y="4581198"/>
            <a:ext cx="17588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공공 데이터 연계 및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요소 관계분석 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시각화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5152480" y="458119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 유용한 정보 제공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7907241" y="4581197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정보와 기타정보를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배경으로된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와트 칼럼페이지</a:t>
            </a: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06085" cy="830997"/>
            <a:chOff x="3819245" y="188165"/>
            <a:chExt cx="400608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28040" y="356426"/>
              <a:ext cx="31972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Use Case Diagram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2040B-90FE-4708-92D9-9720F76BE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679" y="1757345"/>
            <a:ext cx="6884641" cy="362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기대 효과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473817" y="3736844"/>
              <a:ext cx="1620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카페 방문자 수에 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직결되는 데이터들의 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관계도를 통해 파악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5090668" y="3736844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수정수요예측지를 제공하여 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유연한 대처 가능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CB9E77-94C9-4323-BA99-2178FC39810A}"/>
                </a:ext>
              </a:extLst>
            </p:cNvPr>
            <p:cNvSpPr txBox="1"/>
            <p:nvPr/>
          </p:nvSpPr>
          <p:spPr>
            <a:xfrm>
              <a:off x="8209857" y="3736844"/>
              <a:ext cx="1582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사장님들이 주로 찾는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정보를 쉽고 빠르게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접근 가능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5" name="그래픽 24" descr="라떼 컵 단색으로 채워진">
            <a:extLst>
              <a:ext uri="{FF2B5EF4-FFF2-40B4-BE49-F238E27FC236}">
                <a16:creationId xmlns:a16="http://schemas.microsoft.com/office/drawing/2014/main" id="{97BA32A0-0199-4B38-BD84-87DF38E7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24" y="2529836"/>
            <a:ext cx="860294" cy="860294"/>
          </a:xfrm>
          <a:prstGeom prst="rect">
            <a:avLst/>
          </a:prstGeom>
        </p:spPr>
      </p:pic>
      <p:pic>
        <p:nvPicPr>
          <p:cNvPr id="26" name="그래픽 25" descr="가로 막대형 차트 단색으로 채워진">
            <a:extLst>
              <a:ext uri="{FF2B5EF4-FFF2-40B4-BE49-F238E27FC236}">
                <a16:creationId xmlns:a16="http://schemas.microsoft.com/office/drawing/2014/main" id="{F4921396-65DE-4320-A73C-D5BCFAE71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5602" y="2542437"/>
            <a:ext cx="807087" cy="807087"/>
          </a:xfrm>
          <a:prstGeom prst="rect">
            <a:avLst/>
          </a:prstGeom>
        </p:spPr>
      </p:pic>
      <p:pic>
        <p:nvPicPr>
          <p:cNvPr id="27" name="그래픽 26" descr="돋보기 단색으로 채워진">
            <a:extLst>
              <a:ext uri="{FF2B5EF4-FFF2-40B4-BE49-F238E27FC236}">
                <a16:creationId xmlns:a16="http://schemas.microsoft.com/office/drawing/2014/main" id="{CEBCF13D-1A6F-4B41-8826-6027BC217C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9310" y="2562465"/>
            <a:ext cx="767029" cy="7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220353" y="1598130"/>
            <a:ext cx="6281095" cy="85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2671154" y="1552889"/>
            <a:ext cx="1048912" cy="92701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235066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5212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평가 기준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6391896" y="1851042"/>
            <a:ext cx="22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220353" y="2945067"/>
            <a:ext cx="6281095" cy="85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284758" y="3197979"/>
            <a:ext cx="4360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스케줄러가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정상작동하여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데이터 테이블을 작성하는가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2671154" y="2885756"/>
            <a:ext cx="1048912" cy="92701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220353" y="4267543"/>
            <a:ext cx="6281095" cy="85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5244950" y="4520455"/>
            <a:ext cx="257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적절한 데이터를 이용하였는가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2671154" y="4218623"/>
            <a:ext cx="1048912" cy="92701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라떼 컵 단색으로 채워진">
            <a:extLst>
              <a:ext uri="{FF2B5EF4-FFF2-40B4-BE49-F238E27FC236}">
                <a16:creationId xmlns:a16="http://schemas.microsoft.com/office/drawing/2014/main" id="{D053FC80-CDA5-4EE7-98A0-9F1F314D2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3368" y="1646960"/>
            <a:ext cx="715940" cy="7159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84D396-34E1-4CB2-BB93-1B0D9A4B43D7}"/>
              </a:ext>
            </a:extLst>
          </p:cNvPr>
          <p:cNvSpPr txBox="1"/>
          <p:nvPr/>
        </p:nvSpPr>
        <p:spPr>
          <a:xfrm>
            <a:off x="5522272" y="1859214"/>
            <a:ext cx="18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기간 내에 완성 했는가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</p:txBody>
      </p:sp>
      <p:pic>
        <p:nvPicPr>
          <p:cNvPr id="8" name="그래픽 7" descr="가로 막대형 차트 단색으로 채워진">
            <a:extLst>
              <a:ext uri="{FF2B5EF4-FFF2-40B4-BE49-F238E27FC236}">
                <a16:creationId xmlns:a16="http://schemas.microsoft.com/office/drawing/2014/main" id="{15F98D0D-D93B-4896-B2B9-3970DB019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6808" y="3003453"/>
            <a:ext cx="716400" cy="716400"/>
          </a:xfrm>
          <a:prstGeom prst="rect">
            <a:avLst/>
          </a:prstGeom>
        </p:spPr>
      </p:pic>
      <p:pic>
        <p:nvPicPr>
          <p:cNvPr id="10" name="그래픽 9" descr="돋보기 단색으로 채워진">
            <a:extLst>
              <a:ext uri="{FF2B5EF4-FFF2-40B4-BE49-F238E27FC236}">
                <a16:creationId xmlns:a16="http://schemas.microsoft.com/office/drawing/2014/main" id="{D4293B92-BA5D-4A4B-8D17-BE54D18633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7410" y="4334667"/>
            <a:ext cx="716400" cy="7164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ED5589-AE6C-49E5-AD92-B948572A14BE}"/>
              </a:ext>
            </a:extLst>
          </p:cNvPr>
          <p:cNvSpPr/>
          <p:nvPr/>
        </p:nvSpPr>
        <p:spPr>
          <a:xfrm>
            <a:off x="3251348" y="5627784"/>
            <a:ext cx="6281095" cy="85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55E8B4-E0B3-4375-B42E-E94C10090080}"/>
              </a:ext>
            </a:extLst>
          </p:cNvPr>
          <p:cNvSpPr txBox="1"/>
          <p:nvPr/>
        </p:nvSpPr>
        <p:spPr>
          <a:xfrm>
            <a:off x="5275945" y="5880696"/>
            <a:ext cx="269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적절한 알고리즘을 이용하였는가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A07EB42-1C41-40A9-A046-7D0DDD291720}"/>
              </a:ext>
            </a:extLst>
          </p:cNvPr>
          <p:cNvSpPr/>
          <p:nvPr/>
        </p:nvSpPr>
        <p:spPr>
          <a:xfrm>
            <a:off x="2702149" y="5578864"/>
            <a:ext cx="1048912" cy="92701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키보드 단색으로 채워진">
            <a:extLst>
              <a:ext uri="{FF2B5EF4-FFF2-40B4-BE49-F238E27FC236}">
                <a16:creationId xmlns:a16="http://schemas.microsoft.com/office/drawing/2014/main" id="{539598D5-5B09-4766-AA93-36EADCC74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2752" y="5676384"/>
            <a:ext cx="716400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네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224589" y="2431323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5224589" y="3778260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3752460"/>
            <a:ext cx="525558" cy="5255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5224589" y="5100736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19" y="5064544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181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KoPub돋움체 Light</vt:lpstr>
      <vt:lpstr>KoPub돋움체 Bold</vt:lpstr>
      <vt:lpstr>Arial</vt:lpstr>
      <vt:lpstr>KoPubWorld돋움체 Light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승혁 정</cp:lastModifiedBy>
  <cp:revision>15</cp:revision>
  <dcterms:created xsi:type="dcterms:W3CDTF">2020-01-03T14:16:53Z</dcterms:created>
  <dcterms:modified xsi:type="dcterms:W3CDTF">2021-12-16T15:49:27Z</dcterms:modified>
</cp:coreProperties>
</file>