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4B380E9-23B7-4ECC-B287-7287999FCC5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7"/>
            <p14:sldId id="268"/>
            <p14:sldId id="269"/>
            <p14:sldId id="266"/>
            <p14:sldId id="270"/>
            <p14:sldId id="271"/>
            <p14:sldId id="272"/>
          </p14:sldIdLst>
        </p14:section>
        <p14:section name="제목 없는 구역" id="{BF6D335F-3231-4DA1-AB79-02D5FD660937}">
          <p14:sldIdLst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60" autoAdjust="0"/>
    <p:restoredTop sz="94660"/>
  </p:normalViewPr>
  <p:slideViewPr>
    <p:cSldViewPr snapToGrid="0">
      <p:cViewPr>
        <p:scale>
          <a:sx n="75" d="100"/>
          <a:sy n="75" d="100"/>
        </p:scale>
        <p:origin x="-235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완주" userId="64c78806-30bd-4b20-86e7-b7a734b4ded4" providerId="ADAL" clId="{3F91EC74-0643-4C96-8E40-1334A1B6B288}"/>
    <pc:docChg chg="undo custSel addSld delSld modSld sldOrd">
      <pc:chgData name="이완주" userId="64c78806-30bd-4b20-86e7-b7a734b4ded4" providerId="ADAL" clId="{3F91EC74-0643-4C96-8E40-1334A1B6B288}" dt="2018-06-12T16:14:25.027" v="9316" actId="1076"/>
      <pc:docMkLst>
        <pc:docMk/>
      </pc:docMkLst>
      <pc:sldChg chg="modSp">
        <pc:chgData name="이완주" userId="64c78806-30bd-4b20-86e7-b7a734b4ded4" providerId="ADAL" clId="{3F91EC74-0643-4C96-8E40-1334A1B6B288}" dt="2018-06-12T12:14:17.067" v="4247" actId="20577"/>
        <pc:sldMkLst>
          <pc:docMk/>
          <pc:sldMk cId="3669428309" sldId="268"/>
        </pc:sldMkLst>
        <pc:spChg chg="mod">
          <ac:chgData name="이완주" userId="64c78806-30bd-4b20-86e7-b7a734b4ded4" providerId="ADAL" clId="{3F91EC74-0643-4C96-8E40-1334A1B6B288}" dt="2018-06-12T12:14:17.067" v="4247" actId="20577"/>
          <ac:spMkLst>
            <pc:docMk/>
            <pc:sldMk cId="3669428309" sldId="268"/>
            <ac:spMk id="6" creationId="{D30550F4-A9D9-4933-A883-34623E76F8AE}"/>
          </ac:spMkLst>
        </pc:spChg>
      </pc:sldChg>
      <pc:sldChg chg="addSp delSp modSp add">
        <pc:chgData name="이완주" userId="64c78806-30bd-4b20-86e7-b7a734b4ded4" providerId="ADAL" clId="{3F91EC74-0643-4C96-8E40-1334A1B6B288}" dt="2018-06-12T10:40:42.331" v="1476" actId="20577"/>
        <pc:sldMkLst>
          <pc:docMk/>
          <pc:sldMk cId="2865644704" sldId="270"/>
        </pc:sldMkLst>
        <pc:spChg chg="mod">
          <ac:chgData name="이완주" userId="64c78806-30bd-4b20-86e7-b7a734b4ded4" providerId="ADAL" clId="{3F91EC74-0643-4C96-8E40-1334A1B6B288}" dt="2018-06-12T08:48:18.872" v="24" actId="20577"/>
          <ac:spMkLst>
            <pc:docMk/>
            <pc:sldMk cId="2865644704" sldId="270"/>
            <ac:spMk id="2" creationId="{40964AE1-13A7-4322-8A7B-710AEF4BA55D}"/>
          </ac:spMkLst>
        </pc:spChg>
        <pc:spChg chg="del">
          <ac:chgData name="이완주" userId="64c78806-30bd-4b20-86e7-b7a734b4ded4" providerId="ADAL" clId="{3F91EC74-0643-4C96-8E40-1334A1B6B288}" dt="2018-06-12T08:48:24.881" v="27" actId="478"/>
          <ac:spMkLst>
            <pc:docMk/>
            <pc:sldMk cId="2865644704" sldId="270"/>
            <ac:spMk id="6" creationId="{81319B7B-93B0-4C6F-9CD3-3868044436C8}"/>
          </ac:spMkLst>
        </pc:spChg>
        <pc:spChg chg="del">
          <ac:chgData name="이완주" userId="64c78806-30bd-4b20-86e7-b7a734b4ded4" providerId="ADAL" clId="{3F91EC74-0643-4C96-8E40-1334A1B6B288}" dt="2018-06-12T08:48:30.145" v="30" actId="478"/>
          <ac:spMkLst>
            <pc:docMk/>
            <pc:sldMk cId="2865644704" sldId="270"/>
            <ac:spMk id="8" creationId="{14ED7C8F-518B-4719-B789-F0180B4BBCBD}"/>
          </ac:spMkLst>
        </pc:spChg>
        <pc:spChg chg="del">
          <ac:chgData name="이완주" userId="64c78806-30bd-4b20-86e7-b7a734b4ded4" providerId="ADAL" clId="{3F91EC74-0643-4C96-8E40-1334A1B6B288}" dt="2018-06-12T08:48:26.713" v="28" actId="478"/>
          <ac:spMkLst>
            <pc:docMk/>
            <pc:sldMk cId="2865644704" sldId="270"/>
            <ac:spMk id="9" creationId="{FB8ADEC7-ADF8-4F8B-A2DA-D7633384E0E1}"/>
          </ac:spMkLst>
        </pc:spChg>
        <pc:spChg chg="del">
          <ac:chgData name="이완주" userId="64c78806-30bd-4b20-86e7-b7a734b4ded4" providerId="ADAL" clId="{3F91EC74-0643-4C96-8E40-1334A1B6B288}" dt="2018-06-12T08:48:28.412" v="29" actId="478"/>
          <ac:spMkLst>
            <pc:docMk/>
            <pc:sldMk cId="2865644704" sldId="270"/>
            <ac:spMk id="10" creationId="{184AC03E-F18C-42FC-8D37-D9B74F2EBCCE}"/>
          </ac:spMkLst>
        </pc:spChg>
        <pc:spChg chg="del">
          <ac:chgData name="이완주" userId="64c78806-30bd-4b20-86e7-b7a734b4ded4" providerId="ADAL" clId="{3F91EC74-0643-4C96-8E40-1334A1B6B288}" dt="2018-06-12T08:48:33.240" v="32" actId="478"/>
          <ac:spMkLst>
            <pc:docMk/>
            <pc:sldMk cId="2865644704" sldId="270"/>
            <ac:spMk id="11" creationId="{165E139E-C7B7-49FC-A0C4-08509530260A}"/>
          </ac:spMkLst>
        </pc:spChg>
        <pc:spChg chg="add del mod">
          <ac:chgData name="이완주" userId="64c78806-30bd-4b20-86e7-b7a734b4ded4" providerId="ADAL" clId="{3F91EC74-0643-4C96-8E40-1334A1B6B288}" dt="2018-06-12T08:49:53.043" v="281" actId="20577"/>
          <ac:spMkLst>
            <pc:docMk/>
            <pc:sldMk cId="2865644704" sldId="270"/>
            <ac:spMk id="12" creationId="{6A65507D-B5B9-41F0-A296-B464956E7163}"/>
          </ac:spMkLst>
        </pc:spChg>
        <pc:spChg chg="add mod">
          <ac:chgData name="이완주" userId="64c78806-30bd-4b20-86e7-b7a734b4ded4" providerId="ADAL" clId="{3F91EC74-0643-4C96-8E40-1334A1B6B288}" dt="2018-06-12T10:40:42.331" v="1476" actId="20577"/>
          <ac:spMkLst>
            <pc:docMk/>
            <pc:sldMk cId="2865644704" sldId="270"/>
            <ac:spMk id="13" creationId="{7873CB2F-5017-44D9-A086-BEFDE4A36000}"/>
          </ac:spMkLst>
        </pc:spChg>
        <pc:spChg chg="add mod">
          <ac:chgData name="이완주" userId="64c78806-30bd-4b20-86e7-b7a734b4ded4" providerId="ADAL" clId="{3F91EC74-0643-4C96-8E40-1334A1B6B288}" dt="2018-06-12T08:58:22.931" v="776" actId="13822"/>
          <ac:spMkLst>
            <pc:docMk/>
            <pc:sldMk cId="2865644704" sldId="270"/>
            <ac:spMk id="14" creationId="{48E3EEC4-1145-4A66-B0C8-1E8ADBB28F7A}"/>
          </ac:spMkLst>
        </pc:spChg>
        <pc:spChg chg="add mod">
          <ac:chgData name="이완주" userId="64c78806-30bd-4b20-86e7-b7a734b4ded4" providerId="ADAL" clId="{3F91EC74-0643-4C96-8E40-1334A1B6B288}" dt="2018-06-12T08:50:44.889" v="332" actId="14100"/>
          <ac:spMkLst>
            <pc:docMk/>
            <pc:sldMk cId="2865644704" sldId="270"/>
            <ac:spMk id="15" creationId="{77F4C0EE-1403-4F9A-B52E-C0FDC632322B}"/>
          </ac:spMkLst>
        </pc:spChg>
        <pc:spChg chg="add mod">
          <ac:chgData name="이완주" userId="64c78806-30bd-4b20-86e7-b7a734b4ded4" providerId="ADAL" clId="{3F91EC74-0643-4C96-8E40-1334A1B6B288}" dt="2018-06-12T08:51:41.231" v="340" actId="14100"/>
          <ac:spMkLst>
            <pc:docMk/>
            <pc:sldMk cId="2865644704" sldId="270"/>
            <ac:spMk id="18" creationId="{CD28CF4C-E078-4DB1-96B9-8AA881F900B5}"/>
          </ac:spMkLst>
        </pc:spChg>
        <pc:spChg chg="add mod">
          <ac:chgData name="이완주" userId="64c78806-30bd-4b20-86e7-b7a734b4ded4" providerId="ADAL" clId="{3F91EC74-0643-4C96-8E40-1334A1B6B288}" dt="2018-06-12T08:52:01.200" v="343" actId="14100"/>
          <ac:spMkLst>
            <pc:docMk/>
            <pc:sldMk cId="2865644704" sldId="270"/>
            <ac:spMk id="19" creationId="{87CB933B-2362-4F08-9147-A52CEB3AB894}"/>
          </ac:spMkLst>
        </pc:spChg>
        <pc:spChg chg="add mod">
          <ac:chgData name="이완주" userId="64c78806-30bd-4b20-86e7-b7a734b4ded4" providerId="ADAL" clId="{3F91EC74-0643-4C96-8E40-1334A1B6B288}" dt="2018-06-12T08:52:59.510" v="448" actId="1076"/>
          <ac:spMkLst>
            <pc:docMk/>
            <pc:sldMk cId="2865644704" sldId="270"/>
            <ac:spMk id="20" creationId="{7DFAA8BF-ACCC-4699-BA92-4BE47D114217}"/>
          </ac:spMkLst>
        </pc:spChg>
        <pc:spChg chg="add mod">
          <ac:chgData name="이완주" userId="64c78806-30bd-4b20-86e7-b7a734b4ded4" providerId="ADAL" clId="{3F91EC74-0643-4C96-8E40-1334A1B6B288}" dt="2018-06-12T08:55:21.760" v="705" actId="20577"/>
          <ac:spMkLst>
            <pc:docMk/>
            <pc:sldMk cId="2865644704" sldId="270"/>
            <ac:spMk id="27" creationId="{832DD862-2B96-431A-8949-DC20ECCA9F12}"/>
          </ac:spMkLst>
        </pc:spChg>
        <pc:spChg chg="add mod">
          <ac:chgData name="이완주" userId="64c78806-30bd-4b20-86e7-b7a734b4ded4" providerId="ADAL" clId="{3F91EC74-0643-4C96-8E40-1334A1B6B288}" dt="2018-06-12T08:55:43.543" v="708" actId="1076"/>
          <ac:spMkLst>
            <pc:docMk/>
            <pc:sldMk cId="2865644704" sldId="270"/>
            <ac:spMk id="28" creationId="{11C44195-822E-4DB5-9C10-D6C7ADD29FF5}"/>
          </ac:spMkLst>
        </pc:spChg>
        <pc:spChg chg="add mod">
          <ac:chgData name="이완주" userId="64c78806-30bd-4b20-86e7-b7a734b4ded4" providerId="ADAL" clId="{3F91EC74-0643-4C96-8E40-1334A1B6B288}" dt="2018-06-12T08:58:22.931" v="776" actId="13822"/>
          <ac:spMkLst>
            <pc:docMk/>
            <pc:sldMk cId="2865644704" sldId="270"/>
            <ac:spMk id="30" creationId="{3D6FEFBD-9DF0-4BDA-8223-ED9A9088ACD3}"/>
          </ac:spMkLst>
        </pc:spChg>
        <pc:picChg chg="add mod">
          <ac:chgData name="이완주" userId="64c78806-30bd-4b20-86e7-b7a734b4ded4" providerId="ADAL" clId="{3F91EC74-0643-4C96-8E40-1334A1B6B288}" dt="2018-06-12T08:51:22.097" v="338" actId="1076"/>
          <ac:picMkLst>
            <pc:docMk/>
            <pc:sldMk cId="2865644704" sldId="270"/>
            <ac:picMk id="3" creationId="{CE0A434E-C632-4CC7-B538-252B4A30596D}"/>
          </ac:picMkLst>
        </pc:picChg>
        <pc:picChg chg="del">
          <ac:chgData name="이완주" userId="64c78806-30bd-4b20-86e7-b7a734b4ded4" providerId="ADAL" clId="{3F91EC74-0643-4C96-8E40-1334A1B6B288}" dt="2018-06-12T08:48:22.694" v="25" actId="478"/>
          <ac:picMkLst>
            <pc:docMk/>
            <pc:sldMk cId="2865644704" sldId="270"/>
            <ac:picMk id="4" creationId="{E17366D6-2448-406B-A49C-9B2523EEAFA7}"/>
          </ac:picMkLst>
        </pc:picChg>
        <pc:picChg chg="del">
          <ac:chgData name="이완주" userId="64c78806-30bd-4b20-86e7-b7a734b4ded4" providerId="ADAL" clId="{3F91EC74-0643-4C96-8E40-1334A1B6B288}" dt="2018-06-12T08:48:23.408" v="26" actId="478"/>
          <ac:picMkLst>
            <pc:docMk/>
            <pc:sldMk cId="2865644704" sldId="270"/>
            <ac:picMk id="5" creationId="{4AF190CA-455B-4BCF-8A2E-A9F8DC058541}"/>
          </ac:picMkLst>
        </pc:picChg>
        <pc:picChg chg="del">
          <ac:chgData name="이완주" userId="64c78806-30bd-4b20-86e7-b7a734b4ded4" providerId="ADAL" clId="{3F91EC74-0643-4C96-8E40-1334A1B6B288}" dt="2018-06-12T08:48:31.645" v="31" actId="478"/>
          <ac:picMkLst>
            <pc:docMk/>
            <pc:sldMk cId="2865644704" sldId="270"/>
            <ac:picMk id="7" creationId="{61AE8249-97FB-423A-BE6C-B278E67E66C7}"/>
          </ac:picMkLst>
        </pc:picChg>
        <pc:picChg chg="add mod">
          <ac:chgData name="이완주" userId="64c78806-30bd-4b20-86e7-b7a734b4ded4" providerId="ADAL" clId="{3F91EC74-0643-4C96-8E40-1334A1B6B288}" dt="2018-06-12T08:57:28.771" v="712" actId="14100"/>
          <ac:picMkLst>
            <pc:docMk/>
            <pc:sldMk cId="2865644704" sldId="270"/>
            <ac:picMk id="29" creationId="{60C14472-40D6-400E-8B13-42CD9B1D7DB4}"/>
          </ac:picMkLst>
        </pc:picChg>
        <pc:picChg chg="add del">
          <ac:chgData name="이완주" userId="64c78806-30bd-4b20-86e7-b7a734b4ded4" providerId="ADAL" clId="{3F91EC74-0643-4C96-8E40-1334A1B6B288}" dt="2018-06-12T09:00:23.004" v="778" actId="20577"/>
          <ac:picMkLst>
            <pc:docMk/>
            <pc:sldMk cId="2865644704" sldId="270"/>
            <ac:picMk id="31" creationId="{D66A5D4B-7854-4440-8531-F063142AC028}"/>
          </ac:picMkLst>
        </pc:picChg>
        <pc:cxnChg chg="add del mod">
          <ac:chgData name="이완주" userId="64c78806-30bd-4b20-86e7-b7a734b4ded4" providerId="ADAL" clId="{3F91EC74-0643-4C96-8E40-1334A1B6B288}" dt="2018-06-12T08:51:13.045" v="335" actId="478"/>
          <ac:cxnSpMkLst>
            <pc:docMk/>
            <pc:sldMk cId="2865644704" sldId="270"/>
            <ac:cxnSpMk id="17" creationId="{811B5F42-2AFD-4E64-89B0-251EE1BE18F0}"/>
          </ac:cxnSpMkLst>
        </pc:cxnChg>
        <pc:cxnChg chg="add mod">
          <ac:chgData name="이완주" userId="64c78806-30bd-4b20-86e7-b7a734b4ded4" providerId="ADAL" clId="{3F91EC74-0643-4C96-8E40-1334A1B6B288}" dt="2018-06-12T08:53:21.531" v="451" actId="13822"/>
          <ac:cxnSpMkLst>
            <pc:docMk/>
            <pc:sldMk cId="2865644704" sldId="270"/>
            <ac:cxnSpMk id="22" creationId="{B2F07DB6-B601-4CB0-88B7-4DDC7AA5DECE}"/>
          </ac:cxnSpMkLst>
        </pc:cxnChg>
        <pc:cxnChg chg="add mod">
          <ac:chgData name="이완주" userId="64c78806-30bd-4b20-86e7-b7a734b4ded4" providerId="ADAL" clId="{3F91EC74-0643-4C96-8E40-1334A1B6B288}" dt="2018-06-12T08:53:21.531" v="451" actId="13822"/>
          <ac:cxnSpMkLst>
            <pc:docMk/>
            <pc:sldMk cId="2865644704" sldId="270"/>
            <ac:cxnSpMk id="24" creationId="{7B233025-9E98-4273-8892-0F1E6C36D622}"/>
          </ac:cxnSpMkLst>
        </pc:cxnChg>
        <pc:cxnChg chg="add del mod">
          <ac:chgData name="이완주" userId="64c78806-30bd-4b20-86e7-b7a734b4ded4" providerId="ADAL" clId="{3F91EC74-0643-4C96-8E40-1334A1B6B288}" dt="2018-06-12T08:53:35.032" v="453" actId="478"/>
          <ac:cxnSpMkLst>
            <pc:docMk/>
            <pc:sldMk cId="2865644704" sldId="270"/>
            <ac:cxnSpMk id="26" creationId="{6E6495F0-49B9-4EF5-81E8-193AFD4FB7A0}"/>
          </ac:cxnSpMkLst>
        </pc:cxnChg>
      </pc:sldChg>
      <pc:sldChg chg="add del">
        <pc:chgData name="이완주" userId="64c78806-30bd-4b20-86e7-b7a734b4ded4" providerId="ADAL" clId="{3F91EC74-0643-4C96-8E40-1334A1B6B288}" dt="2018-06-12T08:48:07.141" v="2" actId="2696"/>
        <pc:sldMkLst>
          <pc:docMk/>
          <pc:sldMk cId="823735309" sldId="271"/>
        </pc:sldMkLst>
      </pc:sldChg>
      <pc:sldChg chg="addSp delSp modSp add">
        <pc:chgData name="이완주" userId="64c78806-30bd-4b20-86e7-b7a734b4ded4" providerId="ADAL" clId="{3F91EC74-0643-4C96-8E40-1334A1B6B288}" dt="2018-06-12T11:15:46.606" v="1501" actId="1076"/>
        <pc:sldMkLst>
          <pc:docMk/>
          <pc:sldMk cId="2377951712" sldId="271"/>
        </pc:sldMkLst>
        <pc:spChg chg="add mod">
          <ac:chgData name="이완주" userId="64c78806-30bd-4b20-86e7-b7a734b4ded4" providerId="ADAL" clId="{3F91EC74-0643-4C96-8E40-1334A1B6B288}" dt="2018-06-12T09:03:18.125" v="931" actId="688"/>
          <ac:spMkLst>
            <pc:docMk/>
            <pc:sldMk cId="2377951712" sldId="271"/>
            <ac:spMk id="6" creationId="{59E260D7-B8CC-4511-AB16-0CD578E7D737}"/>
          </ac:spMkLst>
        </pc:spChg>
        <pc:spChg chg="add mod">
          <ac:chgData name="이완주" userId="64c78806-30bd-4b20-86e7-b7a734b4ded4" providerId="ADAL" clId="{3F91EC74-0643-4C96-8E40-1334A1B6B288}" dt="2018-06-12T09:03:30.076" v="934" actId="688"/>
          <ac:spMkLst>
            <pc:docMk/>
            <pc:sldMk cId="2377951712" sldId="271"/>
            <ac:spMk id="7" creationId="{2C18F689-FA24-4823-835B-3F9D40538559}"/>
          </ac:spMkLst>
        </pc:spChg>
        <pc:spChg chg="add del mod">
          <ac:chgData name="이완주" userId="64c78806-30bd-4b20-86e7-b7a734b4ded4" providerId="ADAL" clId="{3F91EC74-0643-4C96-8E40-1334A1B6B288}" dt="2018-06-12T10:11:47.889" v="956" actId="1076"/>
          <ac:spMkLst>
            <pc:docMk/>
            <pc:sldMk cId="2377951712" sldId="271"/>
            <ac:spMk id="8" creationId="{62BAA77F-ABE3-4B09-BF88-C425834F3192}"/>
          </ac:spMkLst>
        </pc:spChg>
        <pc:spChg chg="add mod">
          <ac:chgData name="이완주" userId="64c78806-30bd-4b20-86e7-b7a734b4ded4" providerId="ADAL" clId="{3F91EC74-0643-4C96-8E40-1334A1B6B288}" dt="2018-06-12T10:37:49.041" v="1456" actId="1076"/>
          <ac:spMkLst>
            <pc:docMk/>
            <pc:sldMk cId="2377951712" sldId="271"/>
            <ac:spMk id="9" creationId="{63337437-294D-4448-B507-5A270E455929}"/>
          </ac:spMkLst>
        </pc:spChg>
        <pc:spChg chg="del mod">
          <ac:chgData name="이완주" userId="64c78806-30bd-4b20-86e7-b7a734b4ded4" providerId="ADAL" clId="{3F91EC74-0643-4C96-8E40-1334A1B6B288}" dt="2018-06-12T10:40:53.679" v="1479" actId="478"/>
          <ac:spMkLst>
            <pc:docMk/>
            <pc:sldMk cId="2377951712" sldId="271"/>
            <ac:spMk id="13" creationId="{7873CB2F-5017-44D9-A086-BEFDE4A36000}"/>
          </ac:spMkLst>
        </pc:spChg>
        <pc:spChg chg="mod">
          <ac:chgData name="이완주" userId="64c78806-30bd-4b20-86e7-b7a734b4ded4" providerId="ADAL" clId="{3F91EC74-0643-4C96-8E40-1334A1B6B288}" dt="2018-06-12T09:02:15.290" v="836" actId="20577"/>
          <ac:spMkLst>
            <pc:docMk/>
            <pc:sldMk cId="2377951712" sldId="271"/>
            <ac:spMk id="14" creationId="{48E3EEC4-1145-4A66-B0C8-1E8ADBB28F7A}"/>
          </ac:spMkLst>
        </pc:spChg>
        <pc:spChg chg="del">
          <ac:chgData name="이완주" userId="64c78806-30bd-4b20-86e7-b7a734b4ded4" providerId="ADAL" clId="{3F91EC74-0643-4C96-8E40-1334A1B6B288}" dt="2018-06-12T09:00:36.067" v="781" actId="478"/>
          <ac:spMkLst>
            <pc:docMk/>
            <pc:sldMk cId="2377951712" sldId="271"/>
            <ac:spMk id="15" creationId="{77F4C0EE-1403-4F9A-B52E-C0FDC632322B}"/>
          </ac:spMkLst>
        </pc:spChg>
        <pc:spChg chg="del">
          <ac:chgData name="이완주" userId="64c78806-30bd-4b20-86e7-b7a734b4ded4" providerId="ADAL" clId="{3F91EC74-0643-4C96-8E40-1334A1B6B288}" dt="2018-06-12T09:00:36.067" v="781" actId="478"/>
          <ac:spMkLst>
            <pc:docMk/>
            <pc:sldMk cId="2377951712" sldId="271"/>
            <ac:spMk id="18" creationId="{CD28CF4C-E078-4DB1-96B9-8AA881F900B5}"/>
          </ac:spMkLst>
        </pc:spChg>
        <pc:spChg chg="del">
          <ac:chgData name="이완주" userId="64c78806-30bd-4b20-86e7-b7a734b4ded4" providerId="ADAL" clId="{3F91EC74-0643-4C96-8E40-1334A1B6B288}" dt="2018-06-12T09:00:36.067" v="781" actId="478"/>
          <ac:spMkLst>
            <pc:docMk/>
            <pc:sldMk cId="2377951712" sldId="271"/>
            <ac:spMk id="19" creationId="{87CB933B-2362-4F08-9147-A52CEB3AB894}"/>
          </ac:spMkLst>
        </pc:spChg>
        <pc:spChg chg="del">
          <ac:chgData name="이완주" userId="64c78806-30bd-4b20-86e7-b7a734b4ded4" providerId="ADAL" clId="{3F91EC74-0643-4C96-8E40-1334A1B6B288}" dt="2018-06-12T09:00:36.067" v="781" actId="478"/>
          <ac:spMkLst>
            <pc:docMk/>
            <pc:sldMk cId="2377951712" sldId="271"/>
            <ac:spMk id="20" creationId="{7DFAA8BF-ACCC-4699-BA92-4BE47D114217}"/>
          </ac:spMkLst>
        </pc:spChg>
        <pc:spChg chg="add mod">
          <ac:chgData name="이완주" userId="64c78806-30bd-4b20-86e7-b7a734b4ded4" providerId="ADAL" clId="{3F91EC74-0643-4C96-8E40-1334A1B6B288}" dt="2018-06-12T09:03:07.183" v="929" actId="6549"/>
          <ac:spMkLst>
            <pc:docMk/>
            <pc:sldMk cId="2377951712" sldId="271"/>
            <ac:spMk id="21" creationId="{D86B8E0D-C634-4A61-8C3D-6B405788B634}"/>
          </ac:spMkLst>
        </pc:spChg>
        <pc:spChg chg="del">
          <ac:chgData name="이완주" userId="64c78806-30bd-4b20-86e7-b7a734b4ded4" providerId="ADAL" clId="{3F91EC74-0643-4C96-8E40-1334A1B6B288}" dt="2018-06-12T09:00:36.067" v="781" actId="478"/>
          <ac:spMkLst>
            <pc:docMk/>
            <pc:sldMk cId="2377951712" sldId="271"/>
            <ac:spMk id="27" creationId="{832DD862-2B96-431A-8949-DC20ECCA9F12}"/>
          </ac:spMkLst>
        </pc:spChg>
        <pc:spChg chg="del">
          <ac:chgData name="이완주" userId="64c78806-30bd-4b20-86e7-b7a734b4ded4" providerId="ADAL" clId="{3F91EC74-0643-4C96-8E40-1334A1B6B288}" dt="2018-06-12T09:00:36.067" v="781" actId="478"/>
          <ac:spMkLst>
            <pc:docMk/>
            <pc:sldMk cId="2377951712" sldId="271"/>
            <ac:spMk id="28" creationId="{11C44195-822E-4DB5-9C10-D6C7ADD29FF5}"/>
          </ac:spMkLst>
        </pc:spChg>
        <pc:spChg chg="del">
          <ac:chgData name="이완주" userId="64c78806-30bd-4b20-86e7-b7a734b4ded4" providerId="ADAL" clId="{3F91EC74-0643-4C96-8E40-1334A1B6B288}" dt="2018-06-12T09:01:57.012" v="789" actId="478"/>
          <ac:spMkLst>
            <pc:docMk/>
            <pc:sldMk cId="2377951712" sldId="271"/>
            <ac:spMk id="30" creationId="{3D6FEFBD-9DF0-4BDA-8223-ED9A9088ACD3}"/>
          </ac:spMkLst>
        </pc:spChg>
        <pc:picChg chg="del">
          <ac:chgData name="이완주" userId="64c78806-30bd-4b20-86e7-b7a734b4ded4" providerId="ADAL" clId="{3F91EC74-0643-4C96-8E40-1334A1B6B288}" dt="2018-06-12T09:00:32.091" v="780" actId="478"/>
          <ac:picMkLst>
            <pc:docMk/>
            <pc:sldMk cId="2377951712" sldId="271"/>
            <ac:picMk id="3" creationId="{CE0A434E-C632-4CC7-B538-252B4A30596D}"/>
          </ac:picMkLst>
        </pc:picChg>
        <pc:picChg chg="add mod">
          <ac:chgData name="이완주" userId="64c78806-30bd-4b20-86e7-b7a734b4ded4" providerId="ADAL" clId="{3F91EC74-0643-4C96-8E40-1334A1B6B288}" dt="2018-06-12T09:00:42.528" v="784" actId="1076"/>
          <ac:picMkLst>
            <pc:docMk/>
            <pc:sldMk cId="2377951712" sldId="271"/>
            <ac:picMk id="4" creationId="{94088651-8F54-4C75-8DC4-6D1AEBE1AD2B}"/>
          </ac:picMkLst>
        </pc:picChg>
        <pc:picChg chg="add mod">
          <ac:chgData name="이완주" userId="64c78806-30bd-4b20-86e7-b7a734b4ded4" providerId="ADAL" clId="{3F91EC74-0643-4C96-8E40-1334A1B6B288}" dt="2018-06-12T09:02:37.190" v="837" actId="1076"/>
          <ac:picMkLst>
            <pc:docMk/>
            <pc:sldMk cId="2377951712" sldId="271"/>
            <ac:picMk id="5" creationId="{0439CB23-8902-4ACB-BE27-D5526E1FDD9A}"/>
          </ac:picMkLst>
        </pc:picChg>
        <pc:picChg chg="add del mod">
          <ac:chgData name="이완주" userId="64c78806-30bd-4b20-86e7-b7a734b4ded4" providerId="ADAL" clId="{3F91EC74-0643-4C96-8E40-1334A1B6B288}" dt="2018-06-12T11:15:19.682" v="1498" actId="478"/>
          <ac:picMkLst>
            <pc:docMk/>
            <pc:sldMk cId="2377951712" sldId="271"/>
            <ac:picMk id="10" creationId="{A4A30CCD-B4D9-4C47-84AC-16197F1B5682}"/>
          </ac:picMkLst>
        </pc:picChg>
        <pc:picChg chg="add mod">
          <ac:chgData name="이완주" userId="64c78806-30bd-4b20-86e7-b7a734b4ded4" providerId="ADAL" clId="{3F91EC74-0643-4C96-8E40-1334A1B6B288}" dt="2018-06-12T11:15:46.606" v="1501" actId="1076"/>
          <ac:picMkLst>
            <pc:docMk/>
            <pc:sldMk cId="2377951712" sldId="271"/>
            <ac:picMk id="11" creationId="{8E6C1F9F-AFF9-48CE-BC82-8037B3B36705}"/>
          </ac:picMkLst>
        </pc:picChg>
        <pc:picChg chg="del">
          <ac:chgData name="이완주" userId="64c78806-30bd-4b20-86e7-b7a734b4ded4" providerId="ADAL" clId="{3F91EC74-0643-4C96-8E40-1334A1B6B288}" dt="2018-06-12T09:01:55.243" v="788" actId="478"/>
          <ac:picMkLst>
            <pc:docMk/>
            <pc:sldMk cId="2377951712" sldId="271"/>
            <ac:picMk id="29" creationId="{60C14472-40D6-400E-8B13-42CD9B1D7DB4}"/>
          </ac:picMkLst>
        </pc:picChg>
        <pc:cxnChg chg="del">
          <ac:chgData name="이완주" userId="64c78806-30bd-4b20-86e7-b7a734b4ded4" providerId="ADAL" clId="{3F91EC74-0643-4C96-8E40-1334A1B6B288}" dt="2018-06-12T09:00:36.067" v="781" actId="478"/>
          <ac:cxnSpMkLst>
            <pc:docMk/>
            <pc:sldMk cId="2377951712" sldId="271"/>
            <ac:cxnSpMk id="22" creationId="{B2F07DB6-B601-4CB0-88B7-4DDC7AA5DECE}"/>
          </ac:cxnSpMkLst>
        </pc:cxnChg>
        <pc:cxnChg chg="del">
          <ac:chgData name="이완주" userId="64c78806-30bd-4b20-86e7-b7a734b4ded4" providerId="ADAL" clId="{3F91EC74-0643-4C96-8E40-1334A1B6B288}" dt="2018-06-12T09:00:36.067" v="781" actId="478"/>
          <ac:cxnSpMkLst>
            <pc:docMk/>
            <pc:sldMk cId="2377951712" sldId="271"/>
            <ac:cxnSpMk id="24" creationId="{7B233025-9E98-4273-8892-0F1E6C36D622}"/>
          </ac:cxnSpMkLst>
        </pc:cxnChg>
      </pc:sldChg>
      <pc:sldChg chg="addSp delSp modSp add">
        <pc:chgData name="이완주" userId="64c78806-30bd-4b20-86e7-b7a734b4ded4" providerId="ADAL" clId="{3F91EC74-0643-4C96-8E40-1334A1B6B288}" dt="2018-06-12T11:38:20.057" v="2893" actId="14100"/>
        <pc:sldMkLst>
          <pc:docMk/>
          <pc:sldMk cId="619962533" sldId="272"/>
        </pc:sldMkLst>
        <pc:spChg chg="mod">
          <ac:chgData name="이완주" userId="64c78806-30bd-4b20-86e7-b7a734b4ded4" providerId="ADAL" clId="{3F91EC74-0643-4C96-8E40-1334A1B6B288}" dt="2018-06-12T11:26:30.598" v="1758" actId="14100"/>
          <ac:spMkLst>
            <pc:docMk/>
            <pc:sldMk cId="619962533" sldId="272"/>
            <ac:spMk id="2" creationId="{40964AE1-13A7-4322-8A7B-710AEF4BA55D}"/>
          </ac:spMkLst>
        </pc:spChg>
        <pc:spChg chg="del">
          <ac:chgData name="이완주" userId="64c78806-30bd-4b20-86e7-b7a734b4ded4" providerId="ADAL" clId="{3F91EC74-0643-4C96-8E40-1334A1B6B288}" dt="2018-06-12T11:06:45.928" v="1490" actId="478"/>
          <ac:spMkLst>
            <pc:docMk/>
            <pc:sldMk cId="619962533" sldId="272"/>
            <ac:spMk id="6" creationId="{59E260D7-B8CC-4511-AB16-0CD578E7D737}"/>
          </ac:spMkLst>
        </pc:spChg>
        <pc:spChg chg="del">
          <ac:chgData name="이완주" userId="64c78806-30bd-4b20-86e7-b7a734b4ded4" providerId="ADAL" clId="{3F91EC74-0643-4C96-8E40-1334A1B6B288}" dt="2018-06-12T11:06:43.152" v="1488" actId="478"/>
          <ac:spMkLst>
            <pc:docMk/>
            <pc:sldMk cId="619962533" sldId="272"/>
            <ac:spMk id="7" creationId="{2C18F689-FA24-4823-835B-3F9D40538559}"/>
          </ac:spMkLst>
        </pc:spChg>
        <pc:spChg chg="del">
          <ac:chgData name="이완주" userId="64c78806-30bd-4b20-86e7-b7a734b4ded4" providerId="ADAL" clId="{3F91EC74-0643-4C96-8E40-1334A1B6B288}" dt="2018-06-12T11:06:41.272" v="1486" actId="478"/>
          <ac:spMkLst>
            <pc:docMk/>
            <pc:sldMk cId="619962533" sldId="272"/>
            <ac:spMk id="9" creationId="{63337437-294D-4448-B507-5A270E455929}"/>
          </ac:spMkLst>
        </pc:spChg>
        <pc:spChg chg="del mod">
          <ac:chgData name="이완주" userId="64c78806-30bd-4b20-86e7-b7a734b4ded4" providerId="ADAL" clId="{3F91EC74-0643-4C96-8E40-1334A1B6B288}" dt="2018-06-12T10:43:01.266" v="1481" actId="478"/>
          <ac:spMkLst>
            <pc:docMk/>
            <pc:sldMk cId="619962533" sldId="272"/>
            <ac:spMk id="13" creationId="{7873CB2F-5017-44D9-A086-BEFDE4A36000}"/>
          </ac:spMkLst>
        </pc:spChg>
        <pc:spChg chg="del">
          <ac:chgData name="이완주" userId="64c78806-30bd-4b20-86e7-b7a734b4ded4" providerId="ADAL" clId="{3F91EC74-0643-4C96-8E40-1334A1B6B288}" dt="2018-06-12T11:06:49.425" v="1492" actId="478"/>
          <ac:spMkLst>
            <pc:docMk/>
            <pc:sldMk cId="619962533" sldId="272"/>
            <ac:spMk id="14" creationId="{48E3EEC4-1145-4A66-B0C8-1E8ADBB28F7A}"/>
          </ac:spMkLst>
        </pc:spChg>
        <pc:spChg chg="add mod">
          <ac:chgData name="이완주" userId="64c78806-30bd-4b20-86e7-b7a734b4ded4" providerId="ADAL" clId="{3F91EC74-0643-4C96-8E40-1334A1B6B288}" dt="2018-06-12T11:27:10.819" v="1850" actId="20577"/>
          <ac:spMkLst>
            <pc:docMk/>
            <pc:sldMk cId="619962533" sldId="272"/>
            <ac:spMk id="15" creationId="{F7E9B5AA-AEEB-410F-93C1-87C86CD046F4}"/>
          </ac:spMkLst>
        </pc:spChg>
        <pc:spChg chg="add mod">
          <ac:chgData name="이완주" userId="64c78806-30bd-4b20-86e7-b7a734b4ded4" providerId="ADAL" clId="{3F91EC74-0643-4C96-8E40-1334A1B6B288}" dt="2018-06-12T11:29:13.648" v="2019" actId="20577"/>
          <ac:spMkLst>
            <pc:docMk/>
            <pc:sldMk cId="619962533" sldId="272"/>
            <ac:spMk id="16" creationId="{F06DB579-AB93-4684-8B16-D46BB40376DD}"/>
          </ac:spMkLst>
        </pc:spChg>
        <pc:spChg chg="add mod">
          <ac:chgData name="이완주" userId="64c78806-30bd-4b20-86e7-b7a734b4ded4" providerId="ADAL" clId="{3F91EC74-0643-4C96-8E40-1334A1B6B288}" dt="2018-06-12T11:30:06.920" v="2068" actId="1076"/>
          <ac:spMkLst>
            <pc:docMk/>
            <pc:sldMk cId="619962533" sldId="272"/>
            <ac:spMk id="17" creationId="{538C8D5D-EAA8-4E33-8481-C4E9186AF951}"/>
          </ac:spMkLst>
        </pc:spChg>
        <pc:spChg chg="add mod">
          <ac:chgData name="이완주" userId="64c78806-30bd-4b20-86e7-b7a734b4ded4" providerId="ADAL" clId="{3F91EC74-0643-4C96-8E40-1334A1B6B288}" dt="2018-06-12T11:37:38.335" v="2867" actId="1076"/>
          <ac:spMkLst>
            <pc:docMk/>
            <pc:sldMk cId="619962533" sldId="272"/>
            <ac:spMk id="18" creationId="{1DE8D8B7-994F-4D04-90ED-5AB635BB4BB0}"/>
          </ac:spMkLst>
        </pc:spChg>
        <pc:spChg chg="add mod">
          <ac:chgData name="이완주" userId="64c78806-30bd-4b20-86e7-b7a734b4ded4" providerId="ADAL" clId="{3F91EC74-0643-4C96-8E40-1334A1B6B288}" dt="2018-06-12T11:38:20.057" v="2893" actId="14100"/>
          <ac:spMkLst>
            <pc:docMk/>
            <pc:sldMk cId="619962533" sldId="272"/>
            <ac:spMk id="19" creationId="{059CAE28-BB3B-4842-B92E-7235991D98C2}"/>
          </ac:spMkLst>
        </pc:spChg>
        <pc:spChg chg="del">
          <ac:chgData name="이완주" userId="64c78806-30bd-4b20-86e7-b7a734b4ded4" providerId="ADAL" clId="{3F91EC74-0643-4C96-8E40-1334A1B6B288}" dt="2018-06-12T11:06:42.213" v="1487" actId="478"/>
          <ac:spMkLst>
            <pc:docMk/>
            <pc:sldMk cId="619962533" sldId="272"/>
            <ac:spMk id="21" creationId="{D86B8E0D-C634-4A61-8C3D-6B405788B634}"/>
          </ac:spMkLst>
        </pc:spChg>
        <pc:picChg chg="add mod">
          <ac:chgData name="이완주" userId="64c78806-30bd-4b20-86e7-b7a734b4ded4" providerId="ADAL" clId="{3F91EC74-0643-4C96-8E40-1334A1B6B288}" dt="2018-06-12T11:28:43" v="1990" actId="1076"/>
          <ac:picMkLst>
            <pc:docMk/>
            <pc:sldMk cId="619962533" sldId="272"/>
            <ac:picMk id="3" creationId="{9A3F1814-520A-4F35-89E7-E531BBA0E2F6}"/>
          </ac:picMkLst>
        </pc:picChg>
        <pc:picChg chg="del">
          <ac:chgData name="이완주" userId="64c78806-30bd-4b20-86e7-b7a734b4ded4" providerId="ADAL" clId="{3F91EC74-0643-4C96-8E40-1334A1B6B288}" dt="2018-06-12T11:06:31.368" v="1482" actId="478"/>
          <ac:picMkLst>
            <pc:docMk/>
            <pc:sldMk cId="619962533" sldId="272"/>
            <ac:picMk id="4" creationId="{94088651-8F54-4C75-8DC4-6D1AEBE1AD2B}"/>
          </ac:picMkLst>
        </pc:picChg>
        <pc:picChg chg="del">
          <ac:chgData name="이완주" userId="64c78806-30bd-4b20-86e7-b7a734b4ded4" providerId="ADAL" clId="{3F91EC74-0643-4C96-8E40-1334A1B6B288}" dt="2018-06-12T11:06:50.389" v="1493" actId="478"/>
          <ac:picMkLst>
            <pc:docMk/>
            <pc:sldMk cId="619962533" sldId="272"/>
            <ac:picMk id="5" creationId="{0439CB23-8902-4ACB-BE27-D5526E1FDD9A}"/>
          </ac:picMkLst>
        </pc:picChg>
        <pc:picChg chg="add mod">
          <ac:chgData name="이완주" userId="64c78806-30bd-4b20-86e7-b7a734b4ded4" providerId="ADAL" clId="{3F91EC74-0643-4C96-8E40-1334A1B6B288}" dt="2018-06-12T11:36:34.169" v="2809" actId="1076"/>
          <ac:picMkLst>
            <pc:docMk/>
            <pc:sldMk cId="619962533" sldId="272"/>
            <ac:picMk id="8" creationId="{4864110A-A9B2-43EB-81E6-BC37D6BDF247}"/>
          </ac:picMkLst>
        </pc:picChg>
        <pc:picChg chg="add mod">
          <ac:chgData name="이완주" userId="64c78806-30bd-4b20-86e7-b7a734b4ded4" providerId="ADAL" clId="{3F91EC74-0643-4C96-8E40-1334A1B6B288}" dt="2018-06-12T11:37:40.845" v="2868" actId="1076"/>
          <ac:picMkLst>
            <pc:docMk/>
            <pc:sldMk cId="619962533" sldId="272"/>
            <ac:picMk id="10" creationId="{2553FC84-FBB5-4633-9A79-4E636ACE468D}"/>
          </ac:picMkLst>
        </pc:picChg>
      </pc:sldChg>
      <pc:sldChg chg="add del">
        <pc:chgData name="이완주" userId="64c78806-30bd-4b20-86e7-b7a734b4ded4" providerId="ADAL" clId="{3F91EC74-0643-4C96-8E40-1334A1B6B288}" dt="2018-06-12T11:43:02.869" v="2895" actId="2696"/>
        <pc:sldMkLst>
          <pc:docMk/>
          <pc:sldMk cId="836868093" sldId="273"/>
        </pc:sldMkLst>
      </pc:sldChg>
      <pc:sldChg chg="addSp delSp modSp add ord">
        <pc:chgData name="이완주" userId="64c78806-30bd-4b20-86e7-b7a734b4ded4" providerId="ADAL" clId="{3F91EC74-0643-4C96-8E40-1334A1B6B288}" dt="2018-06-12T12:15:18.588" v="4266" actId="20577"/>
        <pc:sldMkLst>
          <pc:docMk/>
          <pc:sldMk cId="1193503560" sldId="273"/>
        </pc:sldMkLst>
        <pc:spChg chg="mod">
          <ac:chgData name="이완주" userId="64c78806-30bd-4b20-86e7-b7a734b4ded4" providerId="ADAL" clId="{3F91EC74-0643-4C96-8E40-1334A1B6B288}" dt="2018-06-12T11:43:53.114" v="2970" actId="6549"/>
          <ac:spMkLst>
            <pc:docMk/>
            <pc:sldMk cId="1193503560" sldId="273"/>
            <ac:spMk id="2" creationId="{40964AE1-13A7-4322-8A7B-710AEF4BA55D}"/>
          </ac:spMkLst>
        </pc:spChg>
        <pc:spChg chg="del">
          <ac:chgData name="이완주" userId="64c78806-30bd-4b20-86e7-b7a734b4ded4" providerId="ADAL" clId="{3F91EC74-0643-4C96-8E40-1334A1B6B288}" dt="2018-06-12T11:59:46.150" v="2977" actId="478"/>
          <ac:spMkLst>
            <pc:docMk/>
            <pc:sldMk cId="1193503560" sldId="273"/>
            <ac:spMk id="6" creationId="{81319B7B-93B0-4C6F-9CD3-3868044436C8}"/>
          </ac:spMkLst>
        </pc:spChg>
        <pc:spChg chg="del">
          <ac:chgData name="이완주" userId="64c78806-30bd-4b20-86e7-b7a734b4ded4" providerId="ADAL" clId="{3F91EC74-0643-4C96-8E40-1334A1B6B288}" dt="2018-06-12T11:59:46.847" v="2978" actId="478"/>
          <ac:spMkLst>
            <pc:docMk/>
            <pc:sldMk cId="1193503560" sldId="273"/>
            <ac:spMk id="8" creationId="{14ED7C8F-518B-4719-B789-F0180B4BBCBD}"/>
          </ac:spMkLst>
        </pc:spChg>
        <pc:spChg chg="del">
          <ac:chgData name="이완주" userId="64c78806-30bd-4b20-86e7-b7a734b4ded4" providerId="ADAL" clId="{3F91EC74-0643-4C96-8E40-1334A1B6B288}" dt="2018-06-12T11:59:49.006" v="2979" actId="478"/>
          <ac:spMkLst>
            <pc:docMk/>
            <pc:sldMk cId="1193503560" sldId="273"/>
            <ac:spMk id="9" creationId="{FB8ADEC7-ADF8-4F8B-A2DA-D7633384E0E1}"/>
          </ac:spMkLst>
        </pc:spChg>
        <pc:spChg chg="del">
          <ac:chgData name="이완주" userId="64c78806-30bd-4b20-86e7-b7a734b4ded4" providerId="ADAL" clId="{3F91EC74-0643-4C96-8E40-1334A1B6B288}" dt="2018-06-12T11:59:45.068" v="2976" actId="478"/>
          <ac:spMkLst>
            <pc:docMk/>
            <pc:sldMk cId="1193503560" sldId="273"/>
            <ac:spMk id="10" creationId="{184AC03E-F18C-42FC-8D37-D9B74F2EBCCE}"/>
          </ac:spMkLst>
        </pc:spChg>
        <pc:spChg chg="del">
          <ac:chgData name="이완주" userId="64c78806-30bd-4b20-86e7-b7a734b4ded4" providerId="ADAL" clId="{3F91EC74-0643-4C96-8E40-1334A1B6B288}" dt="2018-06-12T11:59:42.028" v="2975" actId="478"/>
          <ac:spMkLst>
            <pc:docMk/>
            <pc:sldMk cId="1193503560" sldId="273"/>
            <ac:spMk id="11" creationId="{165E139E-C7B7-49FC-A0C4-08509530260A}"/>
          </ac:spMkLst>
        </pc:spChg>
        <pc:spChg chg="add mod">
          <ac:chgData name="이완주" userId="64c78806-30bd-4b20-86e7-b7a734b4ded4" providerId="ADAL" clId="{3F91EC74-0643-4C96-8E40-1334A1B6B288}" dt="2018-06-12T12:00:52.307" v="2993" actId="207"/>
          <ac:spMkLst>
            <pc:docMk/>
            <pc:sldMk cId="1193503560" sldId="273"/>
            <ac:spMk id="13" creationId="{BA852CF5-EDC1-4E4D-937E-AD8230BE6143}"/>
          </ac:spMkLst>
        </pc:spChg>
        <pc:spChg chg="add mod">
          <ac:chgData name="이완주" userId="64c78806-30bd-4b20-86e7-b7a734b4ded4" providerId="ADAL" clId="{3F91EC74-0643-4C96-8E40-1334A1B6B288}" dt="2018-06-12T12:01:36.656" v="3000" actId="1076"/>
          <ac:spMkLst>
            <pc:docMk/>
            <pc:sldMk cId="1193503560" sldId="273"/>
            <ac:spMk id="14" creationId="{49932727-F9A1-471C-A534-E62078C286A8}"/>
          </ac:spMkLst>
        </pc:spChg>
        <pc:spChg chg="add mod">
          <ac:chgData name="이완주" userId="64c78806-30bd-4b20-86e7-b7a734b4ded4" providerId="ADAL" clId="{3F91EC74-0643-4C96-8E40-1334A1B6B288}" dt="2018-06-12T12:01:45.588" v="3001" actId="11529"/>
          <ac:spMkLst>
            <pc:docMk/>
            <pc:sldMk cId="1193503560" sldId="273"/>
            <ac:spMk id="15" creationId="{87E3E68D-5B78-46A5-9C75-7753802A9F50}"/>
          </ac:spMkLst>
        </pc:spChg>
        <pc:spChg chg="add mod">
          <ac:chgData name="이완주" userId="64c78806-30bd-4b20-86e7-b7a734b4ded4" providerId="ADAL" clId="{3F91EC74-0643-4C96-8E40-1334A1B6B288}" dt="2018-06-12T12:03:18.578" v="3155" actId="1076"/>
          <ac:spMkLst>
            <pc:docMk/>
            <pc:sldMk cId="1193503560" sldId="273"/>
            <ac:spMk id="16" creationId="{2A00C4FA-9BAA-4F70-B527-D17F79C253D0}"/>
          </ac:spMkLst>
        </pc:spChg>
        <pc:spChg chg="add mod">
          <ac:chgData name="이완주" userId="64c78806-30bd-4b20-86e7-b7a734b4ded4" providerId="ADAL" clId="{3F91EC74-0643-4C96-8E40-1334A1B6B288}" dt="2018-06-12T12:15:18.588" v="4266" actId="20577"/>
          <ac:spMkLst>
            <pc:docMk/>
            <pc:sldMk cId="1193503560" sldId="273"/>
            <ac:spMk id="17" creationId="{CD803CC5-6031-461D-AA76-B42592D8BF58}"/>
          </ac:spMkLst>
        </pc:spChg>
        <pc:spChg chg="add del mod">
          <ac:chgData name="이완주" userId="64c78806-30bd-4b20-86e7-b7a734b4ded4" providerId="ADAL" clId="{3F91EC74-0643-4C96-8E40-1334A1B6B288}" dt="2018-06-12T12:08:32.068" v="4043" actId="478"/>
          <ac:spMkLst>
            <pc:docMk/>
            <pc:sldMk cId="1193503560" sldId="273"/>
            <ac:spMk id="18" creationId="{37EB3023-510B-4E77-857E-58A198275510}"/>
          </ac:spMkLst>
        </pc:spChg>
        <pc:picChg chg="add del mod">
          <ac:chgData name="이완주" userId="64c78806-30bd-4b20-86e7-b7a734b4ded4" providerId="ADAL" clId="{3F91EC74-0643-4C96-8E40-1334A1B6B288}" dt="2018-06-12T12:00:32.878" v="2989" actId="1076"/>
          <ac:picMkLst>
            <pc:docMk/>
            <pc:sldMk cId="1193503560" sldId="273"/>
            <ac:picMk id="3" creationId="{90671AC7-4A29-495C-BAA8-F123125BF469}"/>
          </ac:picMkLst>
        </pc:picChg>
        <pc:picChg chg="del">
          <ac:chgData name="이완주" userId="64c78806-30bd-4b20-86e7-b7a734b4ded4" providerId="ADAL" clId="{3F91EC74-0643-4C96-8E40-1334A1B6B288}" dt="2018-06-12T11:59:29.482" v="2971" actId="478"/>
          <ac:picMkLst>
            <pc:docMk/>
            <pc:sldMk cId="1193503560" sldId="273"/>
            <ac:picMk id="4" creationId="{E17366D6-2448-406B-A49C-9B2523EEAFA7}"/>
          </ac:picMkLst>
        </pc:picChg>
        <pc:picChg chg="del">
          <ac:chgData name="이완주" userId="64c78806-30bd-4b20-86e7-b7a734b4ded4" providerId="ADAL" clId="{3F91EC74-0643-4C96-8E40-1334A1B6B288}" dt="2018-06-12T11:59:49.966" v="2980" actId="478"/>
          <ac:picMkLst>
            <pc:docMk/>
            <pc:sldMk cId="1193503560" sldId="273"/>
            <ac:picMk id="5" creationId="{4AF190CA-455B-4BCF-8A2E-A9F8DC058541}"/>
          </ac:picMkLst>
        </pc:picChg>
        <pc:picChg chg="del">
          <ac:chgData name="이완주" userId="64c78806-30bd-4b20-86e7-b7a734b4ded4" providerId="ADAL" clId="{3F91EC74-0643-4C96-8E40-1334A1B6B288}" dt="2018-06-12T11:59:55.225" v="2983" actId="478"/>
          <ac:picMkLst>
            <pc:docMk/>
            <pc:sldMk cId="1193503560" sldId="273"/>
            <ac:picMk id="7" creationId="{61AE8249-97FB-423A-BE6C-B278E67E66C7}"/>
          </ac:picMkLst>
        </pc:picChg>
        <pc:picChg chg="add mod">
          <ac:chgData name="이완주" userId="64c78806-30bd-4b20-86e7-b7a734b4ded4" providerId="ADAL" clId="{3F91EC74-0643-4C96-8E40-1334A1B6B288}" dt="2018-06-12T12:00:39.305" v="2990" actId="1076"/>
          <ac:picMkLst>
            <pc:docMk/>
            <pc:sldMk cId="1193503560" sldId="273"/>
            <ac:picMk id="12" creationId="{F80FE20C-1041-415C-B8D3-A3C9D662EAEE}"/>
          </ac:picMkLst>
        </pc:picChg>
      </pc:sldChg>
      <pc:sldChg chg="addSp delSp modSp add">
        <pc:chgData name="이완주" userId="64c78806-30bd-4b20-86e7-b7a734b4ded4" providerId="ADAL" clId="{3F91EC74-0643-4C96-8E40-1334A1B6B288}" dt="2018-06-12T14:23:37.335" v="4725" actId="1076"/>
        <pc:sldMkLst>
          <pc:docMk/>
          <pc:sldMk cId="481667128" sldId="274"/>
        </pc:sldMkLst>
        <pc:spChg chg="mod">
          <ac:chgData name="이완주" userId="64c78806-30bd-4b20-86e7-b7a734b4ded4" providerId="ADAL" clId="{3F91EC74-0643-4C96-8E40-1334A1B6B288}" dt="2018-06-12T14:23:37.335" v="4725" actId="1076"/>
          <ac:spMkLst>
            <pc:docMk/>
            <pc:sldMk cId="481667128" sldId="274"/>
            <ac:spMk id="2" creationId="{40964AE1-13A7-4322-8A7B-710AEF4BA55D}"/>
          </ac:spMkLst>
        </pc:spChg>
        <pc:spChg chg="add del mod">
          <ac:chgData name="이완주" userId="64c78806-30bd-4b20-86e7-b7a734b4ded4" providerId="ADAL" clId="{3F91EC74-0643-4C96-8E40-1334A1B6B288}" dt="2018-06-12T14:20:10.626" v="4704" actId="478"/>
          <ac:spMkLst>
            <pc:docMk/>
            <pc:sldMk cId="481667128" sldId="274"/>
            <ac:spMk id="6" creationId="{F41348E6-7BE4-46AE-B8C0-3B2432BEC14E}"/>
          </ac:spMkLst>
        </pc:spChg>
        <pc:spChg chg="del">
          <ac:chgData name="이완주" userId="64c78806-30bd-4b20-86e7-b7a734b4ded4" providerId="ADAL" clId="{3F91EC74-0643-4C96-8E40-1334A1B6B288}" dt="2018-06-12T14:15:15.925" v="4559" actId="478"/>
          <ac:spMkLst>
            <pc:docMk/>
            <pc:sldMk cId="481667128" sldId="274"/>
            <ac:spMk id="13" creationId="{BA852CF5-EDC1-4E4D-937E-AD8230BE6143}"/>
          </ac:spMkLst>
        </pc:spChg>
        <pc:spChg chg="del">
          <ac:chgData name="이완주" userId="64c78806-30bd-4b20-86e7-b7a734b4ded4" providerId="ADAL" clId="{3F91EC74-0643-4C96-8E40-1334A1B6B288}" dt="2018-06-12T14:16:20.196" v="4565" actId="478"/>
          <ac:spMkLst>
            <pc:docMk/>
            <pc:sldMk cId="481667128" sldId="274"/>
            <ac:spMk id="14" creationId="{49932727-F9A1-471C-A534-E62078C286A8}"/>
          </ac:spMkLst>
        </pc:spChg>
        <pc:spChg chg="del">
          <ac:chgData name="이완주" userId="64c78806-30bd-4b20-86e7-b7a734b4ded4" providerId="ADAL" clId="{3F91EC74-0643-4C96-8E40-1334A1B6B288}" dt="2018-06-12T14:19:29.779" v="4699" actId="478"/>
          <ac:spMkLst>
            <pc:docMk/>
            <pc:sldMk cId="481667128" sldId="274"/>
            <ac:spMk id="15" creationId="{87E3E68D-5B78-46A5-9C75-7753802A9F50}"/>
          </ac:spMkLst>
        </pc:spChg>
        <pc:spChg chg="del mod">
          <ac:chgData name="이완주" userId="64c78806-30bd-4b20-86e7-b7a734b4ded4" providerId="ADAL" clId="{3F91EC74-0643-4C96-8E40-1334A1B6B288}" dt="2018-06-12T14:19:31.715" v="4700" actId="478"/>
          <ac:spMkLst>
            <pc:docMk/>
            <pc:sldMk cId="481667128" sldId="274"/>
            <ac:spMk id="16" creationId="{2A00C4FA-9BAA-4F70-B527-D17F79C253D0}"/>
          </ac:spMkLst>
        </pc:spChg>
        <pc:spChg chg="mod">
          <ac:chgData name="이완주" userId="64c78806-30bd-4b20-86e7-b7a734b4ded4" providerId="ADAL" clId="{3F91EC74-0643-4C96-8E40-1334A1B6B288}" dt="2018-06-12T14:15:09.709" v="4557" actId="20577"/>
          <ac:spMkLst>
            <pc:docMk/>
            <pc:sldMk cId="481667128" sldId="274"/>
            <ac:spMk id="17" creationId="{CD803CC5-6031-461D-AA76-B42592D8BF58}"/>
          </ac:spMkLst>
        </pc:spChg>
        <pc:picChg chg="del">
          <ac:chgData name="이완주" userId="64c78806-30bd-4b20-86e7-b7a734b4ded4" providerId="ADAL" clId="{3F91EC74-0643-4C96-8E40-1334A1B6B288}" dt="2018-06-12T14:16:22.504" v="4566" actId="478"/>
          <ac:picMkLst>
            <pc:docMk/>
            <pc:sldMk cId="481667128" sldId="274"/>
            <ac:picMk id="3" creationId="{90671AC7-4A29-495C-BAA8-F123125BF469}"/>
          </ac:picMkLst>
        </pc:picChg>
        <pc:picChg chg="add mod">
          <ac:chgData name="이완주" userId="64c78806-30bd-4b20-86e7-b7a734b4ded4" providerId="ADAL" clId="{3F91EC74-0643-4C96-8E40-1334A1B6B288}" dt="2018-06-12T14:16:11.240" v="4564" actId="1076"/>
          <ac:picMkLst>
            <pc:docMk/>
            <pc:sldMk cId="481667128" sldId="274"/>
            <ac:picMk id="4" creationId="{8DFBDA83-2A16-4C27-9C97-BFD130D2DB6D}"/>
          </ac:picMkLst>
        </pc:picChg>
        <pc:picChg chg="add del mod">
          <ac:chgData name="이완주" userId="64c78806-30bd-4b20-86e7-b7a734b4ded4" providerId="ADAL" clId="{3F91EC74-0643-4C96-8E40-1334A1B6B288}" dt="2018-06-12T14:18:13.264" v="4675" actId="478"/>
          <ac:picMkLst>
            <pc:docMk/>
            <pc:sldMk cId="481667128" sldId="274"/>
            <ac:picMk id="5" creationId="{5AD693F5-F636-485C-BA2C-CB5A664CB0E7}"/>
          </ac:picMkLst>
        </pc:picChg>
        <pc:picChg chg="add del mod">
          <ac:chgData name="이완주" userId="64c78806-30bd-4b20-86e7-b7a734b4ded4" providerId="ADAL" clId="{3F91EC74-0643-4C96-8E40-1334A1B6B288}" dt="2018-06-12T14:20:37.622" v="4705" actId="478"/>
          <ac:picMkLst>
            <pc:docMk/>
            <pc:sldMk cId="481667128" sldId="274"/>
            <ac:picMk id="7" creationId="{9D4D2CC6-64F0-4E2A-B94D-B59CC46E2D7F}"/>
          </ac:picMkLst>
        </pc:picChg>
        <pc:picChg chg="add del">
          <ac:chgData name="이완주" userId="64c78806-30bd-4b20-86e7-b7a734b4ded4" providerId="ADAL" clId="{3F91EC74-0643-4C96-8E40-1334A1B6B288}" dt="2018-06-12T14:20:05.303" v="4702" actId="478"/>
          <ac:picMkLst>
            <pc:docMk/>
            <pc:sldMk cId="481667128" sldId="274"/>
            <ac:picMk id="8" creationId="{0D045FA8-EC1A-4225-A91A-7D6A5C2F03E8}"/>
          </ac:picMkLst>
        </pc:picChg>
        <pc:picChg chg="add mod">
          <ac:chgData name="이완주" userId="64c78806-30bd-4b20-86e7-b7a734b4ded4" providerId="ADAL" clId="{3F91EC74-0643-4C96-8E40-1334A1B6B288}" dt="2018-06-12T14:21:10.856" v="4708" actId="1076"/>
          <ac:picMkLst>
            <pc:docMk/>
            <pc:sldMk cId="481667128" sldId="274"/>
            <ac:picMk id="9" creationId="{EA6B0E84-85CE-4BDD-B24C-10D85C4D2F6F}"/>
          </ac:picMkLst>
        </pc:picChg>
        <pc:picChg chg="del">
          <ac:chgData name="이완주" userId="64c78806-30bd-4b20-86e7-b7a734b4ded4" providerId="ADAL" clId="{3F91EC74-0643-4C96-8E40-1334A1B6B288}" dt="2018-06-12T14:15:13.944" v="4558" actId="478"/>
          <ac:picMkLst>
            <pc:docMk/>
            <pc:sldMk cId="481667128" sldId="274"/>
            <ac:picMk id="12" creationId="{F80FE20C-1041-415C-B8D3-A3C9D662EAEE}"/>
          </ac:picMkLst>
        </pc:picChg>
        <pc:cxnChg chg="add mod">
          <ac:chgData name="이완주" userId="64c78806-30bd-4b20-86e7-b7a734b4ded4" providerId="ADAL" clId="{3F91EC74-0643-4C96-8E40-1334A1B6B288}" dt="2018-06-12T14:21:26.180" v="4710" actId="13822"/>
          <ac:cxnSpMkLst>
            <pc:docMk/>
            <pc:sldMk cId="481667128" sldId="274"/>
            <ac:cxnSpMk id="11" creationId="{2EB7D014-C088-45CB-AA12-081C2CDA075E}"/>
          </ac:cxnSpMkLst>
        </pc:cxnChg>
      </pc:sldChg>
      <pc:sldChg chg="addSp delSp modSp add">
        <pc:chgData name="이완주" userId="64c78806-30bd-4b20-86e7-b7a734b4ded4" providerId="ADAL" clId="{3F91EC74-0643-4C96-8E40-1334A1B6B288}" dt="2018-06-12T14:23:29.463" v="4724" actId="1076"/>
        <pc:sldMkLst>
          <pc:docMk/>
          <pc:sldMk cId="3873360801" sldId="275"/>
        </pc:sldMkLst>
        <pc:spChg chg="mod">
          <ac:chgData name="이완주" userId="64c78806-30bd-4b20-86e7-b7a734b4ded4" providerId="ADAL" clId="{3F91EC74-0643-4C96-8E40-1334A1B6B288}" dt="2018-06-12T14:23:29.463" v="4724" actId="1076"/>
          <ac:spMkLst>
            <pc:docMk/>
            <pc:sldMk cId="3873360801" sldId="275"/>
            <ac:spMk id="2" creationId="{40964AE1-13A7-4322-8A7B-710AEF4BA55D}"/>
          </ac:spMkLst>
        </pc:spChg>
        <pc:picChg chg="add mod">
          <ac:chgData name="이완주" userId="64c78806-30bd-4b20-86e7-b7a734b4ded4" providerId="ADAL" clId="{3F91EC74-0643-4C96-8E40-1334A1B6B288}" dt="2018-06-12T14:22:31.735" v="4719" actId="1076"/>
          <ac:picMkLst>
            <pc:docMk/>
            <pc:sldMk cId="3873360801" sldId="275"/>
            <ac:picMk id="3" creationId="{20528D92-A28F-4636-9F4D-60B4E4165EAB}"/>
          </ac:picMkLst>
        </pc:picChg>
        <pc:picChg chg="add mod">
          <ac:chgData name="이완주" userId="64c78806-30bd-4b20-86e7-b7a734b4ded4" providerId="ADAL" clId="{3F91EC74-0643-4C96-8E40-1334A1B6B288}" dt="2018-06-12T14:23:04.263" v="4722" actId="14100"/>
          <ac:picMkLst>
            <pc:docMk/>
            <pc:sldMk cId="3873360801" sldId="275"/>
            <ac:picMk id="5" creationId="{8F1D6B10-E490-4045-BAB0-E0FFF3BB5C2B}"/>
          </ac:picMkLst>
        </pc:picChg>
        <pc:picChg chg="del">
          <ac:chgData name="이완주" userId="64c78806-30bd-4b20-86e7-b7a734b4ded4" providerId="ADAL" clId="{3F91EC74-0643-4C96-8E40-1334A1B6B288}" dt="2018-06-12T14:21:54.351" v="4712" actId="478"/>
          <ac:picMkLst>
            <pc:docMk/>
            <pc:sldMk cId="3873360801" sldId="275"/>
            <ac:picMk id="9" creationId="{EA6B0E84-85CE-4BDD-B24C-10D85C4D2F6F}"/>
          </ac:picMkLst>
        </pc:picChg>
        <pc:cxnChg chg="mod">
          <ac:chgData name="이완주" userId="64c78806-30bd-4b20-86e7-b7a734b4ded4" providerId="ADAL" clId="{3F91EC74-0643-4C96-8E40-1334A1B6B288}" dt="2018-06-12T14:23:11.023" v="4723" actId="14100"/>
          <ac:cxnSpMkLst>
            <pc:docMk/>
            <pc:sldMk cId="3873360801" sldId="275"/>
            <ac:cxnSpMk id="11" creationId="{2EB7D014-C088-45CB-AA12-081C2CDA075E}"/>
          </ac:cxnSpMkLst>
        </pc:cxnChg>
      </pc:sldChg>
      <pc:sldChg chg="add del">
        <pc:chgData name="이완주" userId="64c78806-30bd-4b20-86e7-b7a734b4ded4" providerId="ADAL" clId="{3F91EC74-0643-4C96-8E40-1334A1B6B288}" dt="2018-06-12T14:33:17.269" v="4789" actId="2696"/>
        <pc:sldMkLst>
          <pc:docMk/>
          <pc:sldMk cId="1492124165" sldId="276"/>
        </pc:sldMkLst>
      </pc:sldChg>
      <pc:sldChg chg="addSp delSp modSp add ord">
        <pc:chgData name="이완주" userId="64c78806-30bd-4b20-86e7-b7a734b4ded4" providerId="ADAL" clId="{3F91EC74-0643-4C96-8E40-1334A1B6B288}" dt="2018-06-12T14:32:33.190" v="4776" actId="14100"/>
        <pc:sldMkLst>
          <pc:docMk/>
          <pc:sldMk cId="1559173436" sldId="277"/>
        </pc:sldMkLst>
        <pc:spChg chg="mod">
          <ac:chgData name="이완주" userId="64c78806-30bd-4b20-86e7-b7a734b4ded4" providerId="ADAL" clId="{3F91EC74-0643-4C96-8E40-1334A1B6B288}" dt="2018-06-12T14:24:33.929" v="4750" actId="6549"/>
          <ac:spMkLst>
            <pc:docMk/>
            <pc:sldMk cId="1559173436" sldId="277"/>
            <ac:spMk id="2" creationId="{40964AE1-13A7-4322-8A7B-710AEF4BA55D}"/>
          </ac:spMkLst>
        </pc:spChg>
        <pc:spChg chg="add mod">
          <ac:chgData name="이완주" userId="64c78806-30bd-4b20-86e7-b7a734b4ded4" providerId="ADAL" clId="{3F91EC74-0643-4C96-8E40-1334A1B6B288}" dt="2018-06-12T14:32:33.190" v="4776" actId="14100"/>
          <ac:spMkLst>
            <pc:docMk/>
            <pc:sldMk cId="1559173436" sldId="277"/>
            <ac:spMk id="6" creationId="{2DB794E9-5BBF-448F-9F19-7E6BA4A417FF}"/>
          </ac:spMkLst>
        </pc:spChg>
        <pc:spChg chg="del">
          <ac:chgData name="이완주" userId="64c78806-30bd-4b20-86e7-b7a734b4ded4" providerId="ADAL" clId="{3F91EC74-0643-4C96-8E40-1334A1B6B288}" dt="2018-06-12T14:32:18.634" v="4771" actId="478"/>
          <ac:spMkLst>
            <pc:docMk/>
            <pc:sldMk cId="1559173436" sldId="277"/>
            <ac:spMk id="13" creationId="{BA852CF5-EDC1-4E4D-937E-AD8230BE6143}"/>
          </ac:spMkLst>
        </pc:spChg>
        <pc:spChg chg="del mod">
          <ac:chgData name="이완주" userId="64c78806-30bd-4b20-86e7-b7a734b4ded4" providerId="ADAL" clId="{3F91EC74-0643-4C96-8E40-1334A1B6B288}" dt="2018-06-12T14:31:52.112" v="4767" actId="478"/>
          <ac:spMkLst>
            <pc:docMk/>
            <pc:sldMk cId="1559173436" sldId="277"/>
            <ac:spMk id="14" creationId="{49932727-F9A1-471C-A534-E62078C286A8}"/>
          </ac:spMkLst>
        </pc:spChg>
        <pc:spChg chg="del">
          <ac:chgData name="이완주" userId="64c78806-30bd-4b20-86e7-b7a734b4ded4" providerId="ADAL" clId="{3F91EC74-0643-4C96-8E40-1334A1B6B288}" dt="2018-06-12T14:31:31.240" v="4760" actId="478"/>
          <ac:spMkLst>
            <pc:docMk/>
            <pc:sldMk cId="1559173436" sldId="277"/>
            <ac:spMk id="15" creationId="{87E3E68D-5B78-46A5-9C75-7753802A9F50}"/>
          </ac:spMkLst>
        </pc:spChg>
        <pc:spChg chg="del mod">
          <ac:chgData name="이완주" userId="64c78806-30bd-4b20-86e7-b7a734b4ded4" providerId="ADAL" clId="{3F91EC74-0643-4C96-8E40-1334A1B6B288}" dt="2018-06-12T14:31:33.312" v="4762" actId="478"/>
          <ac:spMkLst>
            <pc:docMk/>
            <pc:sldMk cId="1559173436" sldId="277"/>
            <ac:spMk id="16" creationId="{2A00C4FA-9BAA-4F70-B527-D17F79C253D0}"/>
          </ac:spMkLst>
        </pc:spChg>
        <pc:spChg chg="mod">
          <ac:chgData name="이완주" userId="64c78806-30bd-4b20-86e7-b7a734b4ded4" providerId="ADAL" clId="{3F91EC74-0643-4C96-8E40-1334A1B6B288}" dt="2018-06-12T14:24:46.364" v="4756" actId="6549"/>
          <ac:spMkLst>
            <pc:docMk/>
            <pc:sldMk cId="1559173436" sldId="277"/>
            <ac:spMk id="17" creationId="{CD803CC5-6031-461D-AA76-B42592D8BF58}"/>
          </ac:spMkLst>
        </pc:spChg>
        <pc:picChg chg="del">
          <ac:chgData name="이완주" userId="64c78806-30bd-4b20-86e7-b7a734b4ded4" providerId="ADAL" clId="{3F91EC74-0643-4C96-8E40-1334A1B6B288}" dt="2018-06-12T14:31:19.317" v="4757" actId="478"/>
          <ac:picMkLst>
            <pc:docMk/>
            <pc:sldMk cId="1559173436" sldId="277"/>
            <ac:picMk id="3" creationId="{90671AC7-4A29-495C-BAA8-F123125BF469}"/>
          </ac:picMkLst>
        </pc:picChg>
        <pc:picChg chg="add mod">
          <ac:chgData name="이완주" userId="64c78806-30bd-4b20-86e7-b7a734b4ded4" providerId="ADAL" clId="{3F91EC74-0643-4C96-8E40-1334A1B6B288}" dt="2018-06-12T14:31:43.446" v="4765" actId="1076"/>
          <ac:picMkLst>
            <pc:docMk/>
            <pc:sldMk cId="1559173436" sldId="277"/>
            <ac:picMk id="4" creationId="{CD6E71FB-0C1B-4F73-AC0F-3152FC5B31D3}"/>
          </ac:picMkLst>
        </pc:picChg>
        <pc:picChg chg="add mod">
          <ac:chgData name="이완주" userId="64c78806-30bd-4b20-86e7-b7a734b4ded4" providerId="ADAL" clId="{3F91EC74-0643-4C96-8E40-1334A1B6B288}" dt="2018-06-12T14:32:16.413" v="4770" actId="1076"/>
          <ac:picMkLst>
            <pc:docMk/>
            <pc:sldMk cId="1559173436" sldId="277"/>
            <ac:picMk id="5" creationId="{FE02C5F7-5364-4597-B4EA-45F29443E60D}"/>
          </ac:picMkLst>
        </pc:picChg>
        <pc:picChg chg="del">
          <ac:chgData name="이완주" userId="64c78806-30bd-4b20-86e7-b7a734b4ded4" providerId="ADAL" clId="{3F91EC74-0643-4C96-8E40-1334A1B6B288}" dt="2018-06-12T14:31:54.678" v="4768" actId="478"/>
          <ac:picMkLst>
            <pc:docMk/>
            <pc:sldMk cId="1559173436" sldId="277"/>
            <ac:picMk id="12" creationId="{F80FE20C-1041-415C-B8D3-A3C9D662EAEE}"/>
          </ac:picMkLst>
        </pc:picChg>
      </pc:sldChg>
      <pc:sldChg chg="modSp add del">
        <pc:chgData name="이완주" userId="64c78806-30bd-4b20-86e7-b7a734b4ded4" providerId="ADAL" clId="{3F91EC74-0643-4C96-8E40-1334A1B6B288}" dt="2018-06-12T14:24:09.780" v="4734" actId="2696"/>
        <pc:sldMkLst>
          <pc:docMk/>
          <pc:sldMk cId="3265166672" sldId="277"/>
        </pc:sldMkLst>
        <pc:spChg chg="mod">
          <ac:chgData name="이완주" userId="64c78806-30bd-4b20-86e7-b7a734b4ded4" providerId="ADAL" clId="{3F91EC74-0643-4C96-8E40-1334A1B6B288}" dt="2018-06-12T14:24:06.532" v="4733" actId="20577"/>
          <ac:spMkLst>
            <pc:docMk/>
            <pc:sldMk cId="3265166672" sldId="277"/>
            <ac:spMk id="2" creationId="{40964AE1-13A7-4322-8A7B-710AEF4BA55D}"/>
          </ac:spMkLst>
        </pc:spChg>
      </pc:sldChg>
      <pc:sldChg chg="addSp delSp modSp add">
        <pc:chgData name="이완주" userId="64c78806-30bd-4b20-86e7-b7a734b4ded4" providerId="ADAL" clId="{3F91EC74-0643-4C96-8E40-1334A1B6B288}" dt="2018-06-12T14:51:21.303" v="5972" actId="20577"/>
        <pc:sldMkLst>
          <pc:docMk/>
          <pc:sldMk cId="2133029791" sldId="278"/>
        </pc:sldMkLst>
        <pc:spChg chg="mod">
          <ac:chgData name="이완주" userId="64c78806-30bd-4b20-86e7-b7a734b4ded4" providerId="ADAL" clId="{3F91EC74-0643-4C96-8E40-1334A1B6B288}" dt="2018-06-12T14:36:27.223" v="4895" actId="404"/>
          <ac:spMkLst>
            <pc:docMk/>
            <pc:sldMk cId="2133029791" sldId="278"/>
            <ac:spMk id="2" creationId="{40964AE1-13A7-4322-8A7B-710AEF4BA55D}"/>
          </ac:spMkLst>
        </pc:spChg>
        <pc:spChg chg="del">
          <ac:chgData name="이완주" userId="64c78806-30bd-4b20-86e7-b7a734b4ded4" providerId="ADAL" clId="{3F91EC74-0643-4C96-8E40-1334A1B6B288}" dt="2018-06-12T14:36:38.458" v="4899" actId="478"/>
          <ac:spMkLst>
            <pc:docMk/>
            <pc:sldMk cId="2133029791" sldId="278"/>
            <ac:spMk id="6" creationId="{2DB794E9-5BBF-448F-9F19-7E6BA4A417FF}"/>
          </ac:spMkLst>
        </pc:spChg>
        <pc:spChg chg="add mod">
          <ac:chgData name="이완주" userId="64c78806-30bd-4b20-86e7-b7a734b4ded4" providerId="ADAL" clId="{3F91EC74-0643-4C96-8E40-1334A1B6B288}" dt="2018-06-12T14:44:44.620" v="5379" actId="14100"/>
          <ac:spMkLst>
            <pc:docMk/>
            <pc:sldMk cId="2133029791" sldId="278"/>
            <ac:spMk id="8" creationId="{28F47A24-4C29-41D9-9E0E-87459BE60E1D}"/>
          </ac:spMkLst>
        </pc:spChg>
        <pc:spChg chg="add mod">
          <ac:chgData name="이완주" userId="64c78806-30bd-4b20-86e7-b7a734b4ded4" providerId="ADAL" clId="{3F91EC74-0643-4C96-8E40-1334A1B6B288}" dt="2018-06-12T14:37:31.688" v="4906" actId="11529"/>
          <ac:spMkLst>
            <pc:docMk/>
            <pc:sldMk cId="2133029791" sldId="278"/>
            <ac:spMk id="9" creationId="{956C24DE-4FAC-4D7B-80FA-296764BDE134}"/>
          </ac:spMkLst>
        </pc:spChg>
        <pc:spChg chg="add del mod">
          <ac:chgData name="이완주" userId="64c78806-30bd-4b20-86e7-b7a734b4ded4" providerId="ADAL" clId="{3F91EC74-0643-4C96-8E40-1334A1B6B288}" dt="2018-06-12T14:44:29.062" v="5375" actId="478"/>
          <ac:spMkLst>
            <pc:docMk/>
            <pc:sldMk cId="2133029791" sldId="278"/>
            <ac:spMk id="10" creationId="{EE9C76A7-D662-45E9-B4F8-32DD755CD0C1}"/>
          </ac:spMkLst>
        </pc:spChg>
        <pc:spChg chg="add mod">
          <ac:chgData name="이완주" userId="64c78806-30bd-4b20-86e7-b7a734b4ded4" providerId="ADAL" clId="{3F91EC74-0643-4C96-8E40-1334A1B6B288}" dt="2018-06-12T14:45:14.811" v="5381" actId="17032"/>
          <ac:spMkLst>
            <pc:docMk/>
            <pc:sldMk cId="2133029791" sldId="278"/>
            <ac:spMk id="11" creationId="{B021BCC6-1E80-4301-B3FB-C77D3B61D4E9}"/>
          </ac:spMkLst>
        </pc:spChg>
        <pc:spChg chg="add del mod">
          <ac:chgData name="이완주" userId="64c78806-30bd-4b20-86e7-b7a734b4ded4" providerId="ADAL" clId="{3F91EC74-0643-4C96-8E40-1334A1B6B288}" dt="2018-06-12T14:45:25.830" v="5383" actId="478"/>
          <ac:spMkLst>
            <pc:docMk/>
            <pc:sldMk cId="2133029791" sldId="278"/>
            <ac:spMk id="12" creationId="{3DD7847D-C80F-4AAF-9E03-F5BF59CDFA3D}"/>
          </ac:spMkLst>
        </pc:spChg>
        <pc:spChg chg="add mod">
          <ac:chgData name="이완주" userId="64c78806-30bd-4b20-86e7-b7a734b4ded4" providerId="ADAL" clId="{3F91EC74-0643-4C96-8E40-1334A1B6B288}" dt="2018-06-12T14:45:40.617" v="5385" actId="17032"/>
          <ac:spMkLst>
            <pc:docMk/>
            <pc:sldMk cId="2133029791" sldId="278"/>
            <ac:spMk id="13" creationId="{EFDF0E1D-2412-4ADF-836E-08F8B1CEE9F2}"/>
          </ac:spMkLst>
        </pc:spChg>
        <pc:spChg chg="add mod">
          <ac:chgData name="이완주" userId="64c78806-30bd-4b20-86e7-b7a734b4ded4" providerId="ADAL" clId="{3F91EC74-0643-4C96-8E40-1334A1B6B288}" dt="2018-06-12T14:51:21.303" v="5972" actId="20577"/>
          <ac:spMkLst>
            <pc:docMk/>
            <pc:sldMk cId="2133029791" sldId="278"/>
            <ac:spMk id="14" creationId="{6E1DBC3B-374D-472D-A764-500C6FA2DB5E}"/>
          </ac:spMkLst>
        </pc:spChg>
        <pc:spChg chg="del">
          <ac:chgData name="이완주" userId="64c78806-30bd-4b20-86e7-b7a734b4ded4" providerId="ADAL" clId="{3F91EC74-0643-4C96-8E40-1334A1B6B288}" dt="2018-06-12T14:36:33.072" v="4896" actId="478"/>
          <ac:spMkLst>
            <pc:docMk/>
            <pc:sldMk cId="2133029791" sldId="278"/>
            <ac:spMk id="17" creationId="{CD803CC5-6031-461D-AA76-B42592D8BF58}"/>
          </ac:spMkLst>
        </pc:spChg>
        <pc:picChg chg="add mod">
          <ac:chgData name="이완주" userId="64c78806-30bd-4b20-86e7-b7a734b4ded4" providerId="ADAL" clId="{3F91EC74-0643-4C96-8E40-1334A1B6B288}" dt="2018-06-12T14:36:55.917" v="4901" actId="1076"/>
          <ac:picMkLst>
            <pc:docMk/>
            <pc:sldMk cId="2133029791" sldId="278"/>
            <ac:picMk id="3" creationId="{8C219089-274A-455F-A0C6-8E1990CFD95A}"/>
          </ac:picMkLst>
        </pc:picChg>
        <pc:picChg chg="del">
          <ac:chgData name="이완주" userId="64c78806-30bd-4b20-86e7-b7a734b4ded4" providerId="ADAL" clId="{3F91EC74-0643-4C96-8E40-1334A1B6B288}" dt="2018-06-12T14:36:37.048" v="4898" actId="478"/>
          <ac:picMkLst>
            <pc:docMk/>
            <pc:sldMk cId="2133029791" sldId="278"/>
            <ac:picMk id="4" creationId="{CD6E71FB-0C1B-4F73-AC0F-3152FC5B31D3}"/>
          </ac:picMkLst>
        </pc:picChg>
        <pc:picChg chg="del">
          <ac:chgData name="이완주" userId="64c78806-30bd-4b20-86e7-b7a734b4ded4" providerId="ADAL" clId="{3F91EC74-0643-4C96-8E40-1334A1B6B288}" dt="2018-06-12T14:36:34.741" v="4897" actId="478"/>
          <ac:picMkLst>
            <pc:docMk/>
            <pc:sldMk cId="2133029791" sldId="278"/>
            <ac:picMk id="5" creationId="{FE02C5F7-5364-4597-B4EA-45F29443E60D}"/>
          </ac:picMkLst>
        </pc:picChg>
        <pc:picChg chg="add mod">
          <ac:chgData name="이완주" userId="64c78806-30bd-4b20-86e7-b7a734b4ded4" providerId="ADAL" clId="{3F91EC74-0643-4C96-8E40-1334A1B6B288}" dt="2018-06-12T14:44:35.819" v="5378" actId="14100"/>
          <ac:picMkLst>
            <pc:docMk/>
            <pc:sldMk cId="2133029791" sldId="278"/>
            <ac:picMk id="7" creationId="{FDBC0405-047A-4901-B096-30DA453EC74B}"/>
          </ac:picMkLst>
        </pc:picChg>
        <pc:picChg chg="add mod">
          <ac:chgData name="이완주" userId="64c78806-30bd-4b20-86e7-b7a734b4ded4" providerId="ADAL" clId="{3F91EC74-0643-4C96-8E40-1334A1B6B288}" dt="2018-06-12T14:50:13.907" v="5952" actId="1076"/>
          <ac:picMkLst>
            <pc:docMk/>
            <pc:sldMk cId="2133029791" sldId="278"/>
            <ac:picMk id="20" creationId="{ADF487D5-53A8-42C2-BFC2-38180A91A439}"/>
          </ac:picMkLst>
        </pc:picChg>
        <pc:cxnChg chg="add mod">
          <ac:chgData name="이완주" userId="64c78806-30bd-4b20-86e7-b7a734b4ded4" providerId="ADAL" clId="{3F91EC74-0643-4C96-8E40-1334A1B6B288}" dt="2018-06-12T14:48:49.382" v="5933" actId="13822"/>
          <ac:cxnSpMkLst>
            <pc:docMk/>
            <pc:sldMk cId="2133029791" sldId="278"/>
            <ac:cxnSpMk id="16" creationId="{BDC8757A-3B1C-4ABD-BD64-B13558A2AA51}"/>
          </ac:cxnSpMkLst>
        </pc:cxnChg>
        <pc:cxnChg chg="add mod">
          <ac:chgData name="이완주" userId="64c78806-30bd-4b20-86e7-b7a734b4ded4" providerId="ADAL" clId="{3F91EC74-0643-4C96-8E40-1334A1B6B288}" dt="2018-06-12T14:48:49.382" v="5933" actId="13822"/>
          <ac:cxnSpMkLst>
            <pc:docMk/>
            <pc:sldMk cId="2133029791" sldId="278"/>
            <ac:cxnSpMk id="19" creationId="{8E2F6C89-4EDA-4364-A808-4EDA2F33EB10}"/>
          </ac:cxnSpMkLst>
        </pc:cxnChg>
        <pc:cxnChg chg="add mod">
          <ac:chgData name="이완주" userId="64c78806-30bd-4b20-86e7-b7a734b4ded4" providerId="ADAL" clId="{3F91EC74-0643-4C96-8E40-1334A1B6B288}" dt="2018-06-12T14:51:05.395" v="5966" actId="14100"/>
          <ac:cxnSpMkLst>
            <pc:docMk/>
            <pc:sldMk cId="2133029791" sldId="278"/>
            <ac:cxnSpMk id="22" creationId="{C7926F82-94E4-4AA0-92EA-8B7136F5D406}"/>
          </ac:cxnSpMkLst>
        </pc:cxnChg>
      </pc:sldChg>
      <pc:sldChg chg="modSp add del">
        <pc:chgData name="이완주" userId="64c78806-30bd-4b20-86e7-b7a734b4ded4" providerId="ADAL" clId="{3F91EC74-0643-4C96-8E40-1334A1B6B288}" dt="2018-06-12T14:33:16.105" v="4788" actId="2696"/>
        <pc:sldMkLst>
          <pc:docMk/>
          <pc:sldMk cId="3351465859" sldId="278"/>
        </pc:sldMkLst>
        <pc:spChg chg="mod">
          <ac:chgData name="이완주" userId="64c78806-30bd-4b20-86e7-b7a734b4ded4" providerId="ADAL" clId="{3F91EC74-0643-4C96-8E40-1334A1B6B288}" dt="2018-06-12T14:33:11.536" v="4787" actId="20577"/>
          <ac:spMkLst>
            <pc:docMk/>
            <pc:sldMk cId="3351465859" sldId="278"/>
            <ac:spMk id="2" creationId="{A2D266B9-233B-4EA3-9F91-3982EE2B7539}"/>
          </ac:spMkLst>
        </pc:spChg>
      </pc:sldChg>
      <pc:sldChg chg="addSp delSp modSp add">
        <pc:chgData name="이완주" userId="64c78806-30bd-4b20-86e7-b7a734b4ded4" providerId="ADAL" clId="{3F91EC74-0643-4C96-8E40-1334A1B6B288}" dt="2018-06-12T15:08:15.695" v="6403" actId="20577"/>
        <pc:sldMkLst>
          <pc:docMk/>
          <pc:sldMk cId="2925193260" sldId="279"/>
        </pc:sldMkLst>
        <pc:spChg chg="mod">
          <ac:chgData name="이완주" userId="64c78806-30bd-4b20-86e7-b7a734b4ded4" providerId="ADAL" clId="{3F91EC74-0643-4C96-8E40-1334A1B6B288}" dt="2018-06-12T15:00:08.538" v="6014" actId="6549"/>
          <ac:spMkLst>
            <pc:docMk/>
            <pc:sldMk cId="2925193260" sldId="279"/>
            <ac:spMk id="2" creationId="{40964AE1-13A7-4322-8A7B-710AEF4BA55D}"/>
          </ac:spMkLst>
        </pc:spChg>
        <pc:spChg chg="add mod">
          <ac:chgData name="이완주" userId="64c78806-30bd-4b20-86e7-b7a734b4ded4" providerId="ADAL" clId="{3F91EC74-0643-4C96-8E40-1334A1B6B288}" dt="2018-06-12T15:08:03.551" v="6391" actId="1076"/>
          <ac:spMkLst>
            <pc:docMk/>
            <pc:sldMk cId="2925193260" sldId="279"/>
            <ac:spMk id="6" creationId="{F902DF20-7079-4068-AD09-473175BEB34B}"/>
          </ac:spMkLst>
        </pc:spChg>
        <pc:spChg chg="del">
          <ac:chgData name="이완주" userId="64c78806-30bd-4b20-86e7-b7a734b4ded4" providerId="ADAL" clId="{3F91EC74-0643-4C96-8E40-1334A1B6B288}" dt="2018-06-12T15:00:11.604" v="6015" actId="478"/>
          <ac:spMkLst>
            <pc:docMk/>
            <pc:sldMk cId="2925193260" sldId="279"/>
            <ac:spMk id="8" creationId="{28F47A24-4C29-41D9-9E0E-87459BE60E1D}"/>
          </ac:spMkLst>
        </pc:spChg>
        <pc:spChg chg="del">
          <ac:chgData name="이완주" userId="64c78806-30bd-4b20-86e7-b7a734b4ded4" providerId="ADAL" clId="{3F91EC74-0643-4C96-8E40-1334A1B6B288}" dt="2018-06-12T15:00:13.058" v="6016" actId="478"/>
          <ac:spMkLst>
            <pc:docMk/>
            <pc:sldMk cId="2925193260" sldId="279"/>
            <ac:spMk id="9" creationId="{956C24DE-4FAC-4D7B-80FA-296764BDE134}"/>
          </ac:spMkLst>
        </pc:spChg>
        <pc:spChg chg="mod">
          <ac:chgData name="이완주" userId="64c78806-30bd-4b20-86e7-b7a734b4ded4" providerId="ADAL" clId="{3F91EC74-0643-4C96-8E40-1334A1B6B288}" dt="2018-06-12T15:07:40.369" v="6389" actId="20577"/>
          <ac:spMkLst>
            <pc:docMk/>
            <pc:sldMk cId="2925193260" sldId="279"/>
            <ac:spMk id="10" creationId="{EE9C76A7-D662-45E9-B4F8-32DD755CD0C1}"/>
          </ac:spMkLst>
        </pc:spChg>
        <pc:spChg chg="add mod">
          <ac:chgData name="이완주" userId="64c78806-30bd-4b20-86e7-b7a734b4ded4" providerId="ADAL" clId="{3F91EC74-0643-4C96-8E40-1334A1B6B288}" dt="2018-06-12T15:06:34.084" v="6374" actId="6549"/>
          <ac:spMkLst>
            <pc:docMk/>
            <pc:sldMk cId="2925193260" sldId="279"/>
            <ac:spMk id="11" creationId="{D4A7BA25-920D-4FDD-9032-B673C20C3C3C}"/>
          </ac:spMkLst>
        </pc:spChg>
        <pc:spChg chg="add del mod">
          <ac:chgData name="이완주" userId="64c78806-30bd-4b20-86e7-b7a734b4ded4" providerId="ADAL" clId="{3F91EC74-0643-4C96-8E40-1334A1B6B288}" dt="2018-06-12T15:08:15.695" v="6403" actId="20577"/>
          <ac:spMkLst>
            <pc:docMk/>
            <pc:sldMk cId="2925193260" sldId="279"/>
            <ac:spMk id="12" creationId="{AB9246E2-2767-4D77-A0CF-BF6E0E178A50}"/>
          </ac:spMkLst>
        </pc:spChg>
        <pc:picChg chg="del">
          <ac:chgData name="이완주" userId="64c78806-30bd-4b20-86e7-b7a734b4ded4" providerId="ADAL" clId="{3F91EC74-0643-4C96-8E40-1334A1B6B288}" dt="2018-06-12T15:00:13.956" v="6017" actId="478"/>
          <ac:picMkLst>
            <pc:docMk/>
            <pc:sldMk cId="2925193260" sldId="279"/>
            <ac:picMk id="3" creationId="{8C219089-274A-455F-A0C6-8E1990CFD95A}"/>
          </ac:picMkLst>
        </pc:picChg>
        <pc:picChg chg="add mod">
          <ac:chgData name="이완주" userId="64c78806-30bd-4b20-86e7-b7a734b4ded4" providerId="ADAL" clId="{3F91EC74-0643-4C96-8E40-1334A1B6B288}" dt="2018-06-12T15:04:11.776" v="6197" actId="14100"/>
          <ac:picMkLst>
            <pc:docMk/>
            <pc:sldMk cId="2925193260" sldId="279"/>
            <ac:picMk id="4" creationId="{721C0EAD-0993-4B5A-A3B2-BBAB2FB6C79E}"/>
          </ac:picMkLst>
        </pc:picChg>
        <pc:picChg chg="add mod">
          <ac:chgData name="이완주" userId="64c78806-30bd-4b20-86e7-b7a734b4ded4" providerId="ADAL" clId="{3F91EC74-0643-4C96-8E40-1334A1B6B288}" dt="2018-06-12T15:06:13.944" v="6332" actId="1076"/>
          <ac:picMkLst>
            <pc:docMk/>
            <pc:sldMk cId="2925193260" sldId="279"/>
            <ac:picMk id="5" creationId="{4FD59AB3-A5A1-4EFF-8509-9271FCBAF5B2}"/>
          </ac:picMkLst>
        </pc:picChg>
        <pc:picChg chg="del">
          <ac:chgData name="이완주" userId="64c78806-30bd-4b20-86e7-b7a734b4ded4" providerId="ADAL" clId="{3F91EC74-0643-4C96-8E40-1334A1B6B288}" dt="2018-06-12T15:00:14.433" v="6018" actId="478"/>
          <ac:picMkLst>
            <pc:docMk/>
            <pc:sldMk cId="2925193260" sldId="279"/>
            <ac:picMk id="7" creationId="{FDBC0405-047A-4901-B096-30DA453EC74B}"/>
          </ac:picMkLst>
        </pc:picChg>
      </pc:sldChg>
      <pc:sldChg chg="addSp delSp modSp add">
        <pc:chgData name="이완주" userId="64c78806-30bd-4b20-86e7-b7a734b4ded4" providerId="ADAL" clId="{3F91EC74-0643-4C96-8E40-1334A1B6B288}" dt="2018-06-12T16:11:39.797" v="8879" actId="1076"/>
        <pc:sldMkLst>
          <pc:docMk/>
          <pc:sldMk cId="4162180332" sldId="280"/>
        </pc:sldMkLst>
        <pc:spChg chg="del">
          <ac:chgData name="이완주" userId="64c78806-30bd-4b20-86e7-b7a734b4ded4" providerId="ADAL" clId="{3F91EC74-0643-4C96-8E40-1334A1B6B288}" dt="2018-06-12T15:08:53.442" v="6405" actId="478"/>
          <ac:spMkLst>
            <pc:docMk/>
            <pc:sldMk cId="4162180332" sldId="280"/>
            <ac:spMk id="2" creationId="{50C6B9EC-31B4-4F2F-9DD6-BC315880A916}"/>
          </ac:spMkLst>
        </pc:spChg>
        <pc:spChg chg="del">
          <ac:chgData name="이완주" userId="64c78806-30bd-4b20-86e7-b7a734b4ded4" providerId="ADAL" clId="{3F91EC74-0643-4C96-8E40-1334A1B6B288}" dt="2018-06-12T15:17:37.979" v="6406" actId="478"/>
          <ac:spMkLst>
            <pc:docMk/>
            <pc:sldMk cId="4162180332" sldId="280"/>
            <ac:spMk id="3" creationId="{1CDC805C-E045-4635-8C8F-C16593CAF5AC}"/>
          </ac:spMkLst>
        </pc:spChg>
        <pc:spChg chg="add mod">
          <ac:chgData name="이완주" userId="64c78806-30bd-4b20-86e7-b7a734b4ded4" providerId="ADAL" clId="{3F91EC74-0643-4C96-8E40-1334A1B6B288}" dt="2018-06-12T16:11:15.191" v="8878" actId="6549"/>
          <ac:spMkLst>
            <pc:docMk/>
            <pc:sldMk cId="4162180332" sldId="280"/>
            <ac:spMk id="16" creationId="{E57CA487-C1EF-4C7D-BF06-AAEA1A075697}"/>
          </ac:spMkLst>
        </pc:spChg>
        <pc:spChg chg="add mod">
          <ac:chgData name="이완주" userId="64c78806-30bd-4b20-86e7-b7a734b4ded4" providerId="ADAL" clId="{3F91EC74-0643-4C96-8E40-1334A1B6B288}" dt="2018-06-12T16:11:39.797" v="8879" actId="1076"/>
          <ac:spMkLst>
            <pc:docMk/>
            <pc:sldMk cId="4162180332" sldId="280"/>
            <ac:spMk id="17" creationId="{11E18C1F-3D4E-49C7-B689-20A160F5E22B}"/>
          </ac:spMkLst>
        </pc:spChg>
        <pc:spChg chg="add del mod">
          <ac:chgData name="이완주" userId="64c78806-30bd-4b20-86e7-b7a734b4ded4" providerId="ADAL" clId="{3F91EC74-0643-4C96-8E40-1334A1B6B288}" dt="2018-06-12T15:26:04.983" v="7140" actId="478"/>
          <ac:spMkLst>
            <pc:docMk/>
            <pc:sldMk cId="4162180332" sldId="280"/>
            <ac:spMk id="18" creationId="{338EAD84-0233-438C-9AB4-354280C9FE20}"/>
          </ac:spMkLst>
        </pc:spChg>
        <pc:spChg chg="add del mod">
          <ac:chgData name="이완주" userId="64c78806-30bd-4b20-86e7-b7a734b4ded4" providerId="ADAL" clId="{3F91EC74-0643-4C96-8E40-1334A1B6B288}" dt="2018-06-12T15:26:22.113" v="7142" actId="478"/>
          <ac:spMkLst>
            <pc:docMk/>
            <pc:sldMk cId="4162180332" sldId="280"/>
            <ac:spMk id="19" creationId="{5C5291B2-A633-46A8-8690-60DB81B375B8}"/>
          </ac:spMkLst>
        </pc:spChg>
        <pc:spChg chg="add mod">
          <ac:chgData name="이완주" userId="64c78806-30bd-4b20-86e7-b7a734b4ded4" providerId="ADAL" clId="{3F91EC74-0643-4C96-8E40-1334A1B6B288}" dt="2018-06-12T15:26:59.548" v="7161" actId="1076"/>
          <ac:spMkLst>
            <pc:docMk/>
            <pc:sldMk cId="4162180332" sldId="280"/>
            <ac:spMk id="20" creationId="{6DD7778C-D4DD-4097-B654-61EC29F79361}"/>
          </ac:spMkLst>
        </pc:spChg>
        <pc:spChg chg="add mod">
          <ac:chgData name="이완주" userId="64c78806-30bd-4b20-86e7-b7a734b4ded4" providerId="ADAL" clId="{3F91EC74-0643-4C96-8E40-1334A1B6B288}" dt="2018-06-12T15:27:46.004" v="7190" actId="20577"/>
          <ac:spMkLst>
            <pc:docMk/>
            <pc:sldMk cId="4162180332" sldId="280"/>
            <ac:spMk id="21" creationId="{40317DA0-DD73-4FBE-97A4-6AFA0AD1C056}"/>
          </ac:spMkLst>
        </pc:spChg>
        <pc:spChg chg="add mod">
          <ac:chgData name="이완주" userId="64c78806-30bd-4b20-86e7-b7a734b4ded4" providerId="ADAL" clId="{3F91EC74-0643-4C96-8E40-1334A1B6B288}" dt="2018-06-12T15:28:06.773" v="7196" actId="6549"/>
          <ac:spMkLst>
            <pc:docMk/>
            <pc:sldMk cId="4162180332" sldId="280"/>
            <ac:spMk id="22" creationId="{08CE9F6A-719D-4E27-A56C-43FB866D9637}"/>
          </ac:spMkLst>
        </pc:spChg>
        <pc:spChg chg="add mod">
          <ac:chgData name="이완주" userId="64c78806-30bd-4b20-86e7-b7a734b4ded4" providerId="ADAL" clId="{3F91EC74-0643-4C96-8E40-1334A1B6B288}" dt="2018-06-12T15:28:33.268" v="7239" actId="20577"/>
          <ac:spMkLst>
            <pc:docMk/>
            <pc:sldMk cId="4162180332" sldId="280"/>
            <ac:spMk id="23" creationId="{ED7AE5CA-3FB3-40E0-81A2-1FDC7EEA64CE}"/>
          </ac:spMkLst>
        </pc:spChg>
        <pc:picChg chg="add mod">
          <ac:chgData name="이완주" userId="64c78806-30bd-4b20-86e7-b7a734b4ded4" providerId="ADAL" clId="{3F91EC74-0643-4C96-8E40-1334A1B6B288}" dt="2018-06-12T15:22:37.286" v="6443" actId="1076"/>
          <ac:picMkLst>
            <pc:docMk/>
            <pc:sldMk cId="4162180332" sldId="280"/>
            <ac:picMk id="4" creationId="{CA0BA899-7934-464F-9ABA-85C8EE835B4F}"/>
          </ac:picMkLst>
        </pc:picChg>
        <pc:picChg chg="add mod">
          <ac:chgData name="이완주" userId="64c78806-30bd-4b20-86e7-b7a734b4ded4" providerId="ADAL" clId="{3F91EC74-0643-4C96-8E40-1334A1B6B288}" dt="2018-06-12T15:22:37.286" v="6443" actId="1076"/>
          <ac:picMkLst>
            <pc:docMk/>
            <pc:sldMk cId="4162180332" sldId="280"/>
            <ac:picMk id="5" creationId="{F4EB1541-5984-4887-80CC-0555AB709B49}"/>
          </ac:picMkLst>
        </pc:picChg>
        <pc:picChg chg="add mod">
          <ac:chgData name="이완주" userId="64c78806-30bd-4b20-86e7-b7a734b4ded4" providerId="ADAL" clId="{3F91EC74-0643-4C96-8E40-1334A1B6B288}" dt="2018-06-12T15:22:37.286" v="6443" actId="1076"/>
          <ac:picMkLst>
            <pc:docMk/>
            <pc:sldMk cId="4162180332" sldId="280"/>
            <ac:picMk id="6" creationId="{2FFF1E62-D428-4C69-BEAA-A42D2FC69B0F}"/>
          </ac:picMkLst>
        </pc:picChg>
        <pc:picChg chg="add mod">
          <ac:chgData name="이완주" userId="64c78806-30bd-4b20-86e7-b7a734b4ded4" providerId="ADAL" clId="{3F91EC74-0643-4C96-8E40-1334A1B6B288}" dt="2018-06-12T15:22:37.286" v="6443" actId="1076"/>
          <ac:picMkLst>
            <pc:docMk/>
            <pc:sldMk cId="4162180332" sldId="280"/>
            <ac:picMk id="7" creationId="{4E5ACECF-F953-4932-ABD4-88CA7F58FA68}"/>
          </ac:picMkLst>
        </pc:picChg>
        <pc:cxnChg chg="add mod">
          <ac:chgData name="이완주" userId="64c78806-30bd-4b20-86e7-b7a734b4ded4" providerId="ADAL" clId="{3F91EC74-0643-4C96-8E40-1334A1B6B288}" dt="2018-06-12T15:22:37.286" v="6443" actId="1076"/>
          <ac:cxnSpMkLst>
            <pc:docMk/>
            <pc:sldMk cId="4162180332" sldId="280"/>
            <ac:cxnSpMk id="9" creationId="{643A4D04-0563-4B0E-82EF-932B4E1312AB}"/>
          </ac:cxnSpMkLst>
        </pc:cxnChg>
        <pc:cxnChg chg="add mod">
          <ac:chgData name="이완주" userId="64c78806-30bd-4b20-86e7-b7a734b4ded4" providerId="ADAL" clId="{3F91EC74-0643-4C96-8E40-1334A1B6B288}" dt="2018-06-12T15:22:37.286" v="6443" actId="1076"/>
          <ac:cxnSpMkLst>
            <pc:docMk/>
            <pc:sldMk cId="4162180332" sldId="280"/>
            <ac:cxnSpMk id="11" creationId="{48FE3341-6989-4258-846B-6E34481E273C}"/>
          </ac:cxnSpMkLst>
        </pc:cxnChg>
        <pc:cxnChg chg="add mod">
          <ac:chgData name="이완주" userId="64c78806-30bd-4b20-86e7-b7a734b4ded4" providerId="ADAL" clId="{3F91EC74-0643-4C96-8E40-1334A1B6B288}" dt="2018-06-12T15:22:37.286" v="6443" actId="1076"/>
          <ac:cxnSpMkLst>
            <pc:docMk/>
            <pc:sldMk cId="4162180332" sldId="280"/>
            <ac:cxnSpMk id="13" creationId="{2A1CA5B2-7810-45CA-B099-89102E5D65F3}"/>
          </ac:cxnSpMkLst>
        </pc:cxnChg>
        <pc:cxnChg chg="add del mod">
          <ac:chgData name="이완주" userId="64c78806-30bd-4b20-86e7-b7a734b4ded4" providerId="ADAL" clId="{3F91EC74-0643-4C96-8E40-1334A1B6B288}" dt="2018-06-12T15:22:22.752" v="6442" actId="478"/>
          <ac:cxnSpMkLst>
            <pc:docMk/>
            <pc:sldMk cId="4162180332" sldId="280"/>
            <ac:cxnSpMk id="15" creationId="{7AAE3675-4F5B-4F9E-AC9B-3C7627066CD3}"/>
          </ac:cxnSpMkLst>
        </pc:cxnChg>
      </pc:sldChg>
      <pc:sldChg chg="addSp delSp modSp add">
        <pc:chgData name="이완주" userId="64c78806-30bd-4b20-86e7-b7a734b4ded4" providerId="ADAL" clId="{3F91EC74-0643-4C96-8E40-1334A1B6B288}" dt="2018-06-12T15:49:30.773" v="8008" actId="1076"/>
        <pc:sldMkLst>
          <pc:docMk/>
          <pc:sldMk cId="1925588981" sldId="281"/>
        </pc:sldMkLst>
        <pc:spChg chg="add mod">
          <ac:chgData name="이완주" userId="64c78806-30bd-4b20-86e7-b7a734b4ded4" providerId="ADAL" clId="{3F91EC74-0643-4C96-8E40-1334A1B6B288}" dt="2018-06-12T15:37:22.948" v="7661" actId="1076"/>
          <ac:spMkLst>
            <pc:docMk/>
            <pc:sldMk cId="1925588981" sldId="281"/>
            <ac:spMk id="15" creationId="{807B780D-8DC4-4CA3-BC50-92F78ED98DA8}"/>
          </ac:spMkLst>
        </pc:spChg>
        <pc:spChg chg="mod">
          <ac:chgData name="이완주" userId="64c78806-30bd-4b20-86e7-b7a734b4ded4" providerId="ADAL" clId="{3F91EC74-0643-4C96-8E40-1334A1B6B288}" dt="2018-06-12T15:30:32.175" v="7278" actId="1076"/>
          <ac:spMkLst>
            <pc:docMk/>
            <pc:sldMk cId="1925588981" sldId="281"/>
            <ac:spMk id="16" creationId="{E57CA487-C1EF-4C7D-BF06-AAEA1A075697}"/>
          </ac:spMkLst>
        </pc:spChg>
        <pc:spChg chg="mod">
          <ac:chgData name="이완주" userId="64c78806-30bd-4b20-86e7-b7a734b4ded4" providerId="ADAL" clId="{3F91EC74-0643-4C96-8E40-1334A1B6B288}" dt="2018-06-12T15:44:48.378" v="7876" actId="6549"/>
          <ac:spMkLst>
            <pc:docMk/>
            <pc:sldMk cId="1925588981" sldId="281"/>
            <ac:spMk id="17" creationId="{11E18C1F-3D4E-49C7-B689-20A160F5E22B}"/>
          </ac:spMkLst>
        </pc:spChg>
        <pc:spChg chg="add mod">
          <ac:chgData name="이완주" userId="64c78806-30bd-4b20-86e7-b7a734b4ded4" providerId="ADAL" clId="{3F91EC74-0643-4C96-8E40-1334A1B6B288}" dt="2018-06-12T15:37:09.581" v="7658" actId="1076"/>
          <ac:spMkLst>
            <pc:docMk/>
            <pc:sldMk cId="1925588981" sldId="281"/>
            <ac:spMk id="18" creationId="{B80E640F-4362-45B6-AE19-E8E176ED7A6E}"/>
          </ac:spMkLst>
        </pc:spChg>
        <pc:spChg chg="add mod">
          <ac:chgData name="이완주" userId="64c78806-30bd-4b20-86e7-b7a734b4ded4" providerId="ADAL" clId="{3F91EC74-0643-4C96-8E40-1334A1B6B288}" dt="2018-06-12T15:37:09.581" v="7658" actId="1076"/>
          <ac:spMkLst>
            <pc:docMk/>
            <pc:sldMk cId="1925588981" sldId="281"/>
            <ac:spMk id="19" creationId="{27180AE9-6E7B-43D9-9DBB-A25DBCD38295}"/>
          </ac:spMkLst>
        </pc:spChg>
        <pc:spChg chg="mod">
          <ac:chgData name="이완주" userId="64c78806-30bd-4b20-86e7-b7a734b4ded4" providerId="ADAL" clId="{3F91EC74-0643-4C96-8E40-1334A1B6B288}" dt="2018-06-12T15:37:26.117" v="7662" actId="1076"/>
          <ac:spMkLst>
            <pc:docMk/>
            <pc:sldMk cId="1925588981" sldId="281"/>
            <ac:spMk id="20" creationId="{6DD7778C-D4DD-4097-B654-61EC29F79361}"/>
          </ac:spMkLst>
        </pc:spChg>
        <pc:spChg chg="mod">
          <ac:chgData name="이완주" userId="64c78806-30bd-4b20-86e7-b7a734b4ded4" providerId="ADAL" clId="{3F91EC74-0643-4C96-8E40-1334A1B6B288}" dt="2018-06-12T15:37:20.317" v="7660" actId="1076"/>
          <ac:spMkLst>
            <pc:docMk/>
            <pc:sldMk cId="1925588981" sldId="281"/>
            <ac:spMk id="21" creationId="{40317DA0-DD73-4FBE-97A4-6AFA0AD1C056}"/>
          </ac:spMkLst>
        </pc:spChg>
        <pc:spChg chg="mod">
          <ac:chgData name="이완주" userId="64c78806-30bd-4b20-86e7-b7a734b4ded4" providerId="ADAL" clId="{3F91EC74-0643-4C96-8E40-1334A1B6B288}" dt="2018-06-12T15:37:15.700" v="7659" actId="1076"/>
          <ac:spMkLst>
            <pc:docMk/>
            <pc:sldMk cId="1925588981" sldId="281"/>
            <ac:spMk id="22" creationId="{08CE9F6A-719D-4E27-A56C-43FB866D9637}"/>
          </ac:spMkLst>
        </pc:spChg>
        <pc:spChg chg="mod">
          <ac:chgData name="이완주" userId="64c78806-30bd-4b20-86e7-b7a734b4ded4" providerId="ADAL" clId="{3F91EC74-0643-4C96-8E40-1334A1B6B288}" dt="2018-06-12T15:37:15.700" v="7659" actId="1076"/>
          <ac:spMkLst>
            <pc:docMk/>
            <pc:sldMk cId="1925588981" sldId="281"/>
            <ac:spMk id="23" creationId="{ED7AE5CA-3FB3-40E0-81A2-1FDC7EEA64CE}"/>
          </ac:spMkLst>
        </pc:spChg>
        <pc:spChg chg="add mod">
          <ac:chgData name="이완주" userId="64c78806-30bd-4b20-86e7-b7a734b4ded4" providerId="ADAL" clId="{3F91EC74-0643-4C96-8E40-1334A1B6B288}" dt="2018-06-12T15:37:09.581" v="7658" actId="1076"/>
          <ac:spMkLst>
            <pc:docMk/>
            <pc:sldMk cId="1925588981" sldId="281"/>
            <ac:spMk id="24" creationId="{CCB6223B-6598-40D2-BB23-F7813700F720}"/>
          </ac:spMkLst>
        </pc:spChg>
        <pc:spChg chg="add mod">
          <ac:chgData name="이완주" userId="64c78806-30bd-4b20-86e7-b7a734b4ded4" providerId="ADAL" clId="{3F91EC74-0643-4C96-8E40-1334A1B6B288}" dt="2018-06-12T15:37:30.610" v="7663" actId="1076"/>
          <ac:spMkLst>
            <pc:docMk/>
            <pc:sldMk cId="1925588981" sldId="281"/>
            <ac:spMk id="25" creationId="{BDDAEA9A-5D2F-4A9B-BD46-5E8CB23826C7}"/>
          </ac:spMkLst>
        </pc:spChg>
        <pc:spChg chg="add del mod">
          <ac:chgData name="이완주" userId="64c78806-30bd-4b20-86e7-b7a734b4ded4" providerId="ADAL" clId="{3F91EC74-0643-4C96-8E40-1334A1B6B288}" dt="2018-06-12T15:41:04.373" v="7727" actId="478"/>
          <ac:spMkLst>
            <pc:docMk/>
            <pc:sldMk cId="1925588981" sldId="281"/>
            <ac:spMk id="73" creationId="{77E4D12B-CF6A-45AF-BC61-6382E6188975}"/>
          </ac:spMkLst>
        </pc:spChg>
        <pc:spChg chg="add del mod">
          <ac:chgData name="이완주" userId="64c78806-30bd-4b20-86e7-b7a734b4ded4" providerId="ADAL" clId="{3F91EC74-0643-4C96-8E40-1334A1B6B288}" dt="2018-06-12T15:41:14.101" v="7729" actId="478"/>
          <ac:spMkLst>
            <pc:docMk/>
            <pc:sldMk cId="1925588981" sldId="281"/>
            <ac:spMk id="74" creationId="{5461283B-88F3-45E9-8C3B-D77C142DDF38}"/>
          </ac:spMkLst>
        </pc:spChg>
        <pc:spChg chg="add mod">
          <ac:chgData name="이완주" userId="64c78806-30bd-4b20-86e7-b7a734b4ded4" providerId="ADAL" clId="{3F91EC74-0643-4C96-8E40-1334A1B6B288}" dt="2018-06-12T15:41:36.721" v="7761" actId="1076"/>
          <ac:spMkLst>
            <pc:docMk/>
            <pc:sldMk cId="1925588981" sldId="281"/>
            <ac:spMk id="75" creationId="{20DE9D8B-E0EB-4667-8666-2370ADE5D5D5}"/>
          </ac:spMkLst>
        </pc:spChg>
        <pc:spChg chg="add mod">
          <ac:chgData name="이완주" userId="64c78806-30bd-4b20-86e7-b7a734b4ded4" providerId="ADAL" clId="{3F91EC74-0643-4C96-8E40-1334A1B6B288}" dt="2018-06-12T15:42:09.330" v="7773" actId="1076"/>
          <ac:spMkLst>
            <pc:docMk/>
            <pc:sldMk cId="1925588981" sldId="281"/>
            <ac:spMk id="76" creationId="{42B5B52C-3A51-4DE2-9359-0AF06719BF56}"/>
          </ac:spMkLst>
        </pc:spChg>
        <pc:spChg chg="add mod">
          <ac:chgData name="이완주" userId="64c78806-30bd-4b20-86e7-b7a734b4ded4" providerId="ADAL" clId="{3F91EC74-0643-4C96-8E40-1334A1B6B288}" dt="2018-06-12T15:42:31.324" v="7789" actId="1076"/>
          <ac:spMkLst>
            <pc:docMk/>
            <pc:sldMk cId="1925588981" sldId="281"/>
            <ac:spMk id="77" creationId="{0ABB3103-9693-4AC0-8C4B-5A11816B74B6}"/>
          </ac:spMkLst>
        </pc:spChg>
        <pc:spChg chg="add mod">
          <ac:chgData name="이완주" userId="64c78806-30bd-4b20-86e7-b7a734b4ded4" providerId="ADAL" clId="{3F91EC74-0643-4C96-8E40-1334A1B6B288}" dt="2018-06-12T15:43:00.892" v="7820" actId="1076"/>
          <ac:spMkLst>
            <pc:docMk/>
            <pc:sldMk cId="1925588981" sldId="281"/>
            <ac:spMk id="78" creationId="{2FDAA1EA-0B70-4B11-B49F-F643490004B5}"/>
          </ac:spMkLst>
        </pc:spChg>
        <pc:spChg chg="add mod">
          <ac:chgData name="이완주" userId="64c78806-30bd-4b20-86e7-b7a734b4ded4" providerId="ADAL" clId="{3F91EC74-0643-4C96-8E40-1334A1B6B288}" dt="2018-06-12T15:45:23.194" v="7899" actId="1076"/>
          <ac:spMkLst>
            <pc:docMk/>
            <pc:sldMk cId="1925588981" sldId="281"/>
            <ac:spMk id="88" creationId="{C38C1A5D-DF59-4D37-925C-6B09DD937031}"/>
          </ac:spMkLst>
        </pc:spChg>
        <pc:spChg chg="add mod">
          <ac:chgData name="이완주" userId="64c78806-30bd-4b20-86e7-b7a734b4ded4" providerId="ADAL" clId="{3F91EC74-0643-4C96-8E40-1334A1B6B288}" dt="2018-06-12T15:46:37.705" v="7919" actId="1076"/>
          <ac:spMkLst>
            <pc:docMk/>
            <pc:sldMk cId="1925588981" sldId="281"/>
            <ac:spMk id="89" creationId="{1699AD50-E796-4160-A939-6319452409A7}"/>
          </ac:spMkLst>
        </pc:spChg>
        <pc:spChg chg="add mod">
          <ac:chgData name="이완주" userId="64c78806-30bd-4b20-86e7-b7a734b4ded4" providerId="ADAL" clId="{3F91EC74-0643-4C96-8E40-1334A1B6B288}" dt="2018-06-12T15:46:46.387" v="7930" actId="1076"/>
          <ac:spMkLst>
            <pc:docMk/>
            <pc:sldMk cId="1925588981" sldId="281"/>
            <ac:spMk id="90" creationId="{6549F529-4BAF-465D-A46D-976994152D43}"/>
          </ac:spMkLst>
        </pc:spChg>
        <pc:spChg chg="add mod">
          <ac:chgData name="이완주" userId="64c78806-30bd-4b20-86e7-b7a734b4ded4" providerId="ADAL" clId="{3F91EC74-0643-4C96-8E40-1334A1B6B288}" dt="2018-06-12T15:49:30.773" v="8008" actId="1076"/>
          <ac:spMkLst>
            <pc:docMk/>
            <pc:sldMk cId="1925588981" sldId="281"/>
            <ac:spMk id="91" creationId="{092CCCB5-15D3-484A-B6B7-59BF32872BF8}"/>
          </ac:spMkLst>
        </pc:spChg>
        <pc:spChg chg="add mod">
          <ac:chgData name="이완주" userId="64c78806-30bd-4b20-86e7-b7a734b4ded4" providerId="ADAL" clId="{3F91EC74-0643-4C96-8E40-1334A1B6B288}" dt="2018-06-12T15:49:22.032" v="8007" actId="1076"/>
          <ac:spMkLst>
            <pc:docMk/>
            <pc:sldMk cId="1925588981" sldId="281"/>
            <ac:spMk id="92" creationId="{BA926532-3563-490E-B1A3-C2944242B6B6}"/>
          </ac:spMkLst>
        </pc:spChg>
        <pc:picChg chg="del">
          <ac:chgData name="이완주" userId="64c78806-30bd-4b20-86e7-b7a734b4ded4" providerId="ADAL" clId="{3F91EC74-0643-4C96-8E40-1334A1B6B288}" dt="2018-06-12T15:31:24.467" v="7508" actId="478"/>
          <ac:picMkLst>
            <pc:docMk/>
            <pc:sldMk cId="1925588981" sldId="281"/>
            <ac:picMk id="4" creationId="{CA0BA899-7934-464F-9ABA-85C8EE835B4F}"/>
          </ac:picMkLst>
        </pc:picChg>
        <pc:picChg chg="del">
          <ac:chgData name="이완주" userId="64c78806-30bd-4b20-86e7-b7a734b4ded4" providerId="ADAL" clId="{3F91EC74-0643-4C96-8E40-1334A1B6B288}" dt="2018-06-12T15:31:26.130" v="7509" actId="478"/>
          <ac:picMkLst>
            <pc:docMk/>
            <pc:sldMk cId="1925588981" sldId="281"/>
            <ac:picMk id="5" creationId="{F4EB1541-5984-4887-80CC-0555AB709B49}"/>
          </ac:picMkLst>
        </pc:picChg>
        <pc:picChg chg="del">
          <ac:chgData name="이완주" userId="64c78806-30bd-4b20-86e7-b7a734b4ded4" providerId="ADAL" clId="{3F91EC74-0643-4C96-8E40-1334A1B6B288}" dt="2018-06-12T15:31:27.740" v="7510" actId="478"/>
          <ac:picMkLst>
            <pc:docMk/>
            <pc:sldMk cId="1925588981" sldId="281"/>
            <ac:picMk id="6" creationId="{2FFF1E62-D428-4C69-BEAA-A42D2FC69B0F}"/>
          </ac:picMkLst>
        </pc:picChg>
        <pc:picChg chg="del">
          <ac:chgData name="이완주" userId="64c78806-30bd-4b20-86e7-b7a734b4ded4" providerId="ADAL" clId="{3F91EC74-0643-4C96-8E40-1334A1B6B288}" dt="2018-06-12T15:31:28.256" v="7511" actId="478"/>
          <ac:picMkLst>
            <pc:docMk/>
            <pc:sldMk cId="1925588981" sldId="281"/>
            <ac:picMk id="7" creationId="{4E5ACECF-F953-4932-ABD4-88CA7F58FA68}"/>
          </ac:picMkLst>
        </pc:picChg>
        <pc:cxnChg chg="add mod">
          <ac:chgData name="이완주" userId="64c78806-30bd-4b20-86e7-b7a734b4ded4" providerId="ADAL" clId="{3F91EC74-0643-4C96-8E40-1334A1B6B288}" dt="2018-06-12T15:37:41.067" v="7665" actId="14100"/>
          <ac:cxnSpMkLst>
            <pc:docMk/>
            <pc:sldMk cId="1925588981" sldId="281"/>
            <ac:cxnSpMk id="3" creationId="{A281A832-85CD-43BF-9D71-0219BF5B10BD}"/>
          </ac:cxnSpMkLst>
        </pc:cxnChg>
        <pc:cxnChg chg="del">
          <ac:chgData name="이완주" userId="64c78806-30bd-4b20-86e7-b7a734b4ded4" providerId="ADAL" clId="{3F91EC74-0643-4C96-8E40-1334A1B6B288}" dt="2018-06-12T15:32:38.806" v="7537" actId="478"/>
          <ac:cxnSpMkLst>
            <pc:docMk/>
            <pc:sldMk cId="1925588981" sldId="281"/>
            <ac:cxnSpMk id="9" creationId="{643A4D04-0563-4B0E-82EF-932B4E1312AB}"/>
          </ac:cxnSpMkLst>
        </pc:cxnChg>
        <pc:cxnChg chg="del">
          <ac:chgData name="이완주" userId="64c78806-30bd-4b20-86e7-b7a734b4ded4" providerId="ADAL" clId="{3F91EC74-0643-4C96-8E40-1334A1B6B288}" dt="2018-06-12T15:32:35.681" v="7535" actId="478"/>
          <ac:cxnSpMkLst>
            <pc:docMk/>
            <pc:sldMk cId="1925588981" sldId="281"/>
            <ac:cxnSpMk id="11" creationId="{48FE3341-6989-4258-846B-6E34481E273C}"/>
          </ac:cxnSpMkLst>
        </pc:cxnChg>
        <pc:cxnChg chg="add mod">
          <ac:chgData name="이완주" userId="64c78806-30bd-4b20-86e7-b7a734b4ded4" providerId="ADAL" clId="{3F91EC74-0643-4C96-8E40-1334A1B6B288}" dt="2018-06-12T15:37:48.372" v="7667" actId="14100"/>
          <ac:cxnSpMkLst>
            <pc:docMk/>
            <pc:sldMk cId="1925588981" sldId="281"/>
            <ac:cxnSpMk id="12" creationId="{1FB4FFC8-2088-42DB-A6EC-6BBA5B6D5DCE}"/>
          </ac:cxnSpMkLst>
        </pc:cxnChg>
        <pc:cxnChg chg="del">
          <ac:chgData name="이완주" userId="64c78806-30bd-4b20-86e7-b7a734b4ded4" providerId="ADAL" clId="{3F91EC74-0643-4C96-8E40-1334A1B6B288}" dt="2018-06-12T15:32:37.227" v="7536" actId="478"/>
          <ac:cxnSpMkLst>
            <pc:docMk/>
            <pc:sldMk cId="1925588981" sldId="281"/>
            <ac:cxnSpMk id="13" creationId="{2A1CA5B2-7810-45CA-B099-89102E5D65F3}"/>
          </ac:cxnSpMkLst>
        </pc:cxnChg>
        <pc:cxnChg chg="add mod">
          <ac:chgData name="이완주" userId="64c78806-30bd-4b20-86e7-b7a734b4ded4" providerId="ADAL" clId="{3F91EC74-0643-4C96-8E40-1334A1B6B288}" dt="2018-06-12T15:37:55.916" v="7669" actId="14100"/>
          <ac:cxnSpMkLst>
            <pc:docMk/>
            <pc:sldMk cId="1925588981" sldId="281"/>
            <ac:cxnSpMk id="27" creationId="{AB3B03F1-6579-4797-9131-6929B14B97B4}"/>
          </ac:cxnSpMkLst>
        </pc:cxnChg>
        <pc:cxnChg chg="add del mod">
          <ac:chgData name="이완주" userId="64c78806-30bd-4b20-86e7-b7a734b4ded4" providerId="ADAL" clId="{3F91EC74-0643-4C96-8E40-1334A1B6B288}" dt="2018-06-12T15:38:02.079" v="7671" actId="478"/>
          <ac:cxnSpMkLst>
            <pc:docMk/>
            <pc:sldMk cId="1925588981" sldId="281"/>
            <ac:cxnSpMk id="30" creationId="{CBC84C13-20F7-476C-A26D-C4520989BE44}"/>
          </ac:cxnSpMkLst>
        </pc:cxnChg>
        <pc:cxnChg chg="add mod">
          <ac:chgData name="이완주" userId="64c78806-30bd-4b20-86e7-b7a734b4ded4" providerId="ADAL" clId="{3F91EC74-0643-4C96-8E40-1334A1B6B288}" dt="2018-06-12T15:38:08.116" v="7673" actId="14100"/>
          <ac:cxnSpMkLst>
            <pc:docMk/>
            <pc:sldMk cId="1925588981" sldId="281"/>
            <ac:cxnSpMk id="32" creationId="{C9A424CA-7BCA-4CC6-9F1D-2023C4A801FB}"/>
          </ac:cxnSpMkLst>
        </pc:cxnChg>
        <pc:cxnChg chg="add mod">
          <ac:chgData name="이완주" userId="64c78806-30bd-4b20-86e7-b7a734b4ded4" providerId="ADAL" clId="{3F91EC74-0643-4C96-8E40-1334A1B6B288}" dt="2018-06-12T15:38:19.477" v="7675" actId="14100"/>
          <ac:cxnSpMkLst>
            <pc:docMk/>
            <pc:sldMk cId="1925588981" sldId="281"/>
            <ac:cxnSpMk id="35" creationId="{692F375D-3FFA-4FFD-BAB0-4092467E921A}"/>
          </ac:cxnSpMkLst>
        </pc:cxnChg>
        <pc:cxnChg chg="add mod">
          <ac:chgData name="이완주" userId="64c78806-30bd-4b20-86e7-b7a734b4ded4" providerId="ADAL" clId="{3F91EC74-0643-4C96-8E40-1334A1B6B288}" dt="2018-06-12T15:38:25.658" v="7677" actId="14100"/>
          <ac:cxnSpMkLst>
            <pc:docMk/>
            <pc:sldMk cId="1925588981" sldId="281"/>
            <ac:cxnSpMk id="38" creationId="{DB804D42-8F3E-4A72-81E1-9671C41A83DA}"/>
          </ac:cxnSpMkLst>
        </pc:cxnChg>
        <pc:cxnChg chg="add mod">
          <ac:chgData name="이완주" userId="64c78806-30bd-4b20-86e7-b7a734b4ded4" providerId="ADAL" clId="{3F91EC74-0643-4C96-8E40-1334A1B6B288}" dt="2018-06-12T15:38:32.603" v="7679" actId="14100"/>
          <ac:cxnSpMkLst>
            <pc:docMk/>
            <pc:sldMk cId="1925588981" sldId="281"/>
            <ac:cxnSpMk id="41" creationId="{E44BF1B3-01B5-4970-9316-92D6B326D2AB}"/>
          </ac:cxnSpMkLst>
        </pc:cxnChg>
        <pc:cxnChg chg="add mod">
          <ac:chgData name="이완주" userId="64c78806-30bd-4b20-86e7-b7a734b4ded4" providerId="ADAL" clId="{3F91EC74-0643-4C96-8E40-1334A1B6B288}" dt="2018-06-12T15:38:49.131" v="7681" actId="14100"/>
          <ac:cxnSpMkLst>
            <pc:docMk/>
            <pc:sldMk cId="1925588981" sldId="281"/>
            <ac:cxnSpMk id="44" creationId="{537954CA-B12D-4A9E-A349-5E60A7F64661}"/>
          </ac:cxnSpMkLst>
        </pc:cxnChg>
        <pc:cxnChg chg="add mod">
          <ac:chgData name="이완주" userId="64c78806-30bd-4b20-86e7-b7a734b4ded4" providerId="ADAL" clId="{3F91EC74-0643-4C96-8E40-1334A1B6B288}" dt="2018-06-12T15:38:54.787" v="7683" actId="14100"/>
          <ac:cxnSpMkLst>
            <pc:docMk/>
            <pc:sldMk cId="1925588981" sldId="281"/>
            <ac:cxnSpMk id="47" creationId="{E1FFD63B-8D74-4124-A220-7DFF717CA5FF}"/>
          </ac:cxnSpMkLst>
        </pc:cxnChg>
        <pc:cxnChg chg="add mod">
          <ac:chgData name="이완주" userId="64c78806-30bd-4b20-86e7-b7a734b4ded4" providerId="ADAL" clId="{3F91EC74-0643-4C96-8E40-1334A1B6B288}" dt="2018-06-12T15:39:01.907" v="7685" actId="14100"/>
          <ac:cxnSpMkLst>
            <pc:docMk/>
            <pc:sldMk cId="1925588981" sldId="281"/>
            <ac:cxnSpMk id="50" creationId="{D71C5A0E-E3BD-4006-8079-1F25BBF5AB47}"/>
          </ac:cxnSpMkLst>
        </pc:cxnChg>
        <pc:cxnChg chg="add mod">
          <ac:chgData name="이완주" userId="64c78806-30bd-4b20-86e7-b7a734b4ded4" providerId="ADAL" clId="{3F91EC74-0643-4C96-8E40-1334A1B6B288}" dt="2018-06-12T15:39:21.931" v="7688" actId="14100"/>
          <ac:cxnSpMkLst>
            <pc:docMk/>
            <pc:sldMk cId="1925588981" sldId="281"/>
            <ac:cxnSpMk id="53" creationId="{5AAB8506-1355-4F82-A0E1-312533BCC14F}"/>
          </ac:cxnSpMkLst>
        </pc:cxnChg>
        <pc:cxnChg chg="add mod">
          <ac:chgData name="이완주" userId="64c78806-30bd-4b20-86e7-b7a734b4ded4" providerId="ADAL" clId="{3F91EC74-0643-4C96-8E40-1334A1B6B288}" dt="2018-06-12T15:39:31.867" v="7690" actId="14100"/>
          <ac:cxnSpMkLst>
            <pc:docMk/>
            <pc:sldMk cId="1925588981" sldId="281"/>
            <ac:cxnSpMk id="57" creationId="{4E38BBE1-1534-4F48-AC6B-2E36FFFD0676}"/>
          </ac:cxnSpMkLst>
        </pc:cxnChg>
        <pc:cxnChg chg="add del mod">
          <ac:chgData name="이완주" userId="64c78806-30bd-4b20-86e7-b7a734b4ded4" providerId="ADAL" clId="{3F91EC74-0643-4C96-8E40-1334A1B6B288}" dt="2018-06-12T15:39:42.249" v="7693" actId="478"/>
          <ac:cxnSpMkLst>
            <pc:docMk/>
            <pc:sldMk cId="1925588981" sldId="281"/>
            <ac:cxnSpMk id="60" creationId="{F0BD3CD0-41B6-487D-9E16-DDB5DFD7DC74}"/>
          </ac:cxnSpMkLst>
        </pc:cxnChg>
        <pc:cxnChg chg="add mod">
          <ac:chgData name="이완주" userId="64c78806-30bd-4b20-86e7-b7a734b4ded4" providerId="ADAL" clId="{3F91EC74-0643-4C96-8E40-1334A1B6B288}" dt="2018-06-12T15:43:20.179" v="7823" actId="14100"/>
          <ac:cxnSpMkLst>
            <pc:docMk/>
            <pc:sldMk cId="1925588981" sldId="281"/>
            <ac:cxnSpMk id="63" creationId="{CE45CDF6-F2CA-480F-97D3-D6F94B6DA7FC}"/>
          </ac:cxnSpMkLst>
        </pc:cxnChg>
        <pc:cxnChg chg="add del mod">
          <ac:chgData name="이완주" userId="64c78806-30bd-4b20-86e7-b7a734b4ded4" providerId="ADAL" clId="{3F91EC74-0643-4C96-8E40-1334A1B6B288}" dt="2018-06-12T15:39:57.058" v="7698" actId="478"/>
          <ac:cxnSpMkLst>
            <pc:docMk/>
            <pc:sldMk cId="1925588981" sldId="281"/>
            <ac:cxnSpMk id="66" creationId="{32875155-A103-4638-B99A-88CA94A2FAE7}"/>
          </ac:cxnSpMkLst>
        </pc:cxnChg>
        <pc:cxnChg chg="add del mod">
          <ac:chgData name="이완주" userId="64c78806-30bd-4b20-86e7-b7a734b4ded4" providerId="ADAL" clId="{3F91EC74-0643-4C96-8E40-1334A1B6B288}" dt="2018-06-12T15:40:32.965" v="7705" actId="478"/>
          <ac:cxnSpMkLst>
            <pc:docMk/>
            <pc:sldMk cId="1925588981" sldId="281"/>
            <ac:cxnSpMk id="69" creationId="{785164FB-6884-4B80-A69D-AC10E99396DB}"/>
          </ac:cxnSpMkLst>
        </pc:cxnChg>
        <pc:cxnChg chg="add del mod">
          <ac:chgData name="이완주" userId="64c78806-30bd-4b20-86e7-b7a734b4ded4" providerId="ADAL" clId="{3F91EC74-0643-4C96-8E40-1334A1B6B288}" dt="2018-06-12T15:43:16.053" v="7822" actId="478"/>
          <ac:cxnSpMkLst>
            <pc:docMk/>
            <pc:sldMk cId="1925588981" sldId="281"/>
            <ac:cxnSpMk id="80" creationId="{03028766-EB6B-433A-ABF2-33787C06B5F1}"/>
          </ac:cxnSpMkLst>
        </pc:cxnChg>
        <pc:cxnChg chg="add mod">
          <ac:chgData name="이완주" userId="64c78806-30bd-4b20-86e7-b7a734b4ded4" providerId="ADAL" clId="{3F91EC74-0643-4C96-8E40-1334A1B6B288}" dt="2018-06-12T15:43:29.811" v="7825" actId="14100"/>
          <ac:cxnSpMkLst>
            <pc:docMk/>
            <pc:sldMk cId="1925588981" sldId="281"/>
            <ac:cxnSpMk id="83" creationId="{27350650-BE9C-4803-A97B-3F38D3294AD0}"/>
          </ac:cxnSpMkLst>
        </pc:cxnChg>
        <pc:cxnChg chg="add mod">
          <ac:chgData name="이완주" userId="64c78806-30bd-4b20-86e7-b7a734b4ded4" providerId="ADAL" clId="{3F91EC74-0643-4C96-8E40-1334A1B6B288}" dt="2018-06-12T15:43:38.282" v="7827" actId="14100"/>
          <ac:cxnSpMkLst>
            <pc:docMk/>
            <pc:sldMk cId="1925588981" sldId="281"/>
            <ac:cxnSpMk id="86" creationId="{259C76DE-D0E7-4825-9205-3D8BF1D56C08}"/>
          </ac:cxnSpMkLst>
        </pc:cxnChg>
      </pc:sldChg>
      <pc:sldChg chg="addSp delSp modSp add">
        <pc:chgData name="이완주" userId="64c78806-30bd-4b20-86e7-b7a734b4ded4" providerId="ADAL" clId="{3F91EC74-0643-4C96-8E40-1334A1B6B288}" dt="2018-06-12T16:14:25.027" v="9316" actId="1076"/>
        <pc:sldMkLst>
          <pc:docMk/>
          <pc:sldMk cId="1797256709" sldId="282"/>
        </pc:sldMkLst>
        <pc:spChg chg="add del mod">
          <ac:chgData name="이완주" userId="64c78806-30bd-4b20-86e7-b7a734b4ded4" providerId="ADAL" clId="{3F91EC74-0643-4C96-8E40-1334A1B6B288}" dt="2018-06-12T15:52:47.121" v="8168" actId="478"/>
          <ac:spMkLst>
            <pc:docMk/>
            <pc:sldMk cId="1797256709" sldId="282"/>
            <ac:spMk id="2" creationId="{B902AB95-5BF4-46C0-B342-D31A9E58592C}"/>
          </ac:spMkLst>
        </pc:spChg>
        <pc:spChg chg="mod">
          <ac:chgData name="이완주" userId="64c78806-30bd-4b20-86e7-b7a734b4ded4" providerId="ADAL" clId="{3F91EC74-0643-4C96-8E40-1334A1B6B288}" dt="2018-06-12T15:51:08.735" v="8031" actId="20577"/>
          <ac:spMkLst>
            <pc:docMk/>
            <pc:sldMk cId="1797256709" sldId="282"/>
            <ac:spMk id="16" creationId="{E57CA487-C1EF-4C7D-BF06-AAEA1A075697}"/>
          </ac:spMkLst>
        </pc:spChg>
        <pc:spChg chg="mod">
          <ac:chgData name="이완주" userId="64c78806-30bd-4b20-86e7-b7a734b4ded4" providerId="ADAL" clId="{3F91EC74-0643-4C96-8E40-1334A1B6B288}" dt="2018-06-12T16:12:33.848" v="9056" actId="6549"/>
          <ac:spMkLst>
            <pc:docMk/>
            <pc:sldMk cId="1797256709" sldId="282"/>
            <ac:spMk id="17" creationId="{11E18C1F-3D4E-49C7-B689-20A160F5E22B}"/>
          </ac:spMkLst>
        </pc:spChg>
        <pc:spChg chg="mod">
          <ac:chgData name="이완주" userId="64c78806-30bd-4b20-86e7-b7a734b4ded4" providerId="ADAL" clId="{3F91EC74-0643-4C96-8E40-1334A1B6B288}" dt="2018-06-12T16:13:07.913" v="9097" actId="1076"/>
          <ac:spMkLst>
            <pc:docMk/>
            <pc:sldMk cId="1797256709" sldId="282"/>
            <ac:spMk id="25" creationId="{BDDAEA9A-5D2F-4A9B-BD46-5E8CB23826C7}"/>
          </ac:spMkLst>
        </pc:spChg>
        <pc:spChg chg="add mod">
          <ac:chgData name="이완주" userId="64c78806-30bd-4b20-86e7-b7a734b4ded4" providerId="ADAL" clId="{3F91EC74-0643-4C96-8E40-1334A1B6B288}" dt="2018-06-12T16:14:25.027" v="9316" actId="1076"/>
          <ac:spMkLst>
            <pc:docMk/>
            <pc:sldMk cId="1797256709" sldId="282"/>
            <ac:spMk id="26" creationId="{E89EF79C-300E-4DA2-BA74-FCB55E797737}"/>
          </ac:spMkLst>
        </pc:spChg>
        <pc:spChg chg="add mod">
          <ac:chgData name="이완주" userId="64c78806-30bd-4b20-86e7-b7a734b4ded4" providerId="ADAL" clId="{3F91EC74-0643-4C96-8E40-1334A1B6B288}" dt="2018-06-12T15:59:29.438" v="8777" actId="20577"/>
          <ac:spMkLst>
            <pc:docMk/>
            <pc:sldMk cId="1797256709" sldId="282"/>
            <ac:spMk id="39" creationId="{8EFC151E-7F3B-43C1-B2CD-E8B9F303195F}"/>
          </ac:spMkLst>
        </pc:spChg>
        <pc:spChg chg="add mod">
          <ac:chgData name="이완주" userId="64c78806-30bd-4b20-86e7-b7a734b4ded4" providerId="ADAL" clId="{3F91EC74-0643-4C96-8E40-1334A1B6B288}" dt="2018-06-12T15:56:09.167" v="8529" actId="1076"/>
          <ac:spMkLst>
            <pc:docMk/>
            <pc:sldMk cId="1797256709" sldId="282"/>
            <ac:spMk id="40" creationId="{6F451F96-D30C-4660-A96F-64F5FEDDE876}"/>
          </ac:spMkLst>
        </pc:spChg>
        <pc:spChg chg="add mod">
          <ac:chgData name="이완주" userId="64c78806-30bd-4b20-86e7-b7a734b4ded4" providerId="ADAL" clId="{3F91EC74-0643-4C96-8E40-1334A1B6B288}" dt="2018-06-12T15:59:39.553" v="8778" actId="1076"/>
          <ac:spMkLst>
            <pc:docMk/>
            <pc:sldMk cId="1797256709" sldId="282"/>
            <ac:spMk id="42" creationId="{D52CF238-C8A0-4718-8329-8BBDC9E361EA}"/>
          </ac:spMkLst>
        </pc:spChg>
        <pc:spChg chg="add mod">
          <ac:chgData name="이완주" userId="64c78806-30bd-4b20-86e7-b7a734b4ded4" providerId="ADAL" clId="{3F91EC74-0643-4C96-8E40-1334A1B6B288}" dt="2018-06-12T15:57:15.263" v="8620" actId="20577"/>
          <ac:spMkLst>
            <pc:docMk/>
            <pc:sldMk cId="1797256709" sldId="282"/>
            <ac:spMk id="43" creationId="{6559FC0B-3CBD-417B-8E9C-797F2AE38B8C}"/>
          </ac:spMkLst>
        </pc:spChg>
        <pc:spChg chg="add mod">
          <ac:chgData name="이완주" userId="64c78806-30bd-4b20-86e7-b7a734b4ded4" providerId="ADAL" clId="{3F91EC74-0643-4C96-8E40-1334A1B6B288}" dt="2018-06-12T15:58:03.208" v="8662" actId="1076"/>
          <ac:spMkLst>
            <pc:docMk/>
            <pc:sldMk cId="1797256709" sldId="282"/>
            <ac:spMk id="45" creationId="{4FB3FBE1-1407-4D20-B14B-4E45FA955A89}"/>
          </ac:spMkLst>
        </pc:spChg>
        <pc:spChg chg="add mod">
          <ac:chgData name="이완주" userId="64c78806-30bd-4b20-86e7-b7a734b4ded4" providerId="ADAL" clId="{3F91EC74-0643-4C96-8E40-1334A1B6B288}" dt="2018-06-12T15:58:22.156" v="8693" actId="6549"/>
          <ac:spMkLst>
            <pc:docMk/>
            <pc:sldMk cId="1797256709" sldId="282"/>
            <ac:spMk id="46" creationId="{55934F7C-A793-40A5-AC99-706256143417}"/>
          </ac:spMkLst>
        </pc:spChg>
        <pc:spChg chg="add mod">
          <ac:chgData name="이완주" userId="64c78806-30bd-4b20-86e7-b7a734b4ded4" providerId="ADAL" clId="{3F91EC74-0643-4C96-8E40-1334A1B6B288}" dt="2018-06-12T15:58:41.747" v="8721" actId="6549"/>
          <ac:spMkLst>
            <pc:docMk/>
            <pc:sldMk cId="1797256709" sldId="282"/>
            <ac:spMk id="48" creationId="{8F54E27D-C496-4EC1-A7BA-190F89AE5490}"/>
          </ac:spMkLst>
        </pc:spChg>
        <pc:spChg chg="add mod">
          <ac:chgData name="이완주" userId="64c78806-30bd-4b20-86e7-b7a734b4ded4" providerId="ADAL" clId="{3F91EC74-0643-4C96-8E40-1334A1B6B288}" dt="2018-06-12T16:13:07.913" v="9097" actId="1076"/>
          <ac:spMkLst>
            <pc:docMk/>
            <pc:sldMk cId="1797256709" sldId="282"/>
            <ac:spMk id="49" creationId="{2A5E2484-BF80-47E1-AE05-FB31F192BF56}"/>
          </ac:spMkLst>
        </pc:spChg>
        <pc:spChg chg="del">
          <ac:chgData name="이완주" userId="64c78806-30bd-4b20-86e7-b7a734b4ded4" providerId="ADAL" clId="{3F91EC74-0643-4C96-8E40-1334A1B6B288}" dt="2018-06-12T15:52:53.822" v="8171" actId="478"/>
          <ac:spMkLst>
            <pc:docMk/>
            <pc:sldMk cId="1797256709" sldId="282"/>
            <ac:spMk id="75" creationId="{20DE9D8B-E0EB-4667-8666-2370ADE5D5D5}"/>
          </ac:spMkLst>
        </pc:spChg>
        <pc:spChg chg="del">
          <ac:chgData name="이완주" userId="64c78806-30bd-4b20-86e7-b7a734b4ded4" providerId="ADAL" clId="{3F91EC74-0643-4C96-8E40-1334A1B6B288}" dt="2018-06-12T15:52:58.452" v="8174" actId="478"/>
          <ac:spMkLst>
            <pc:docMk/>
            <pc:sldMk cId="1797256709" sldId="282"/>
            <ac:spMk id="76" creationId="{42B5B52C-3A51-4DE2-9359-0AF06719BF56}"/>
          </ac:spMkLst>
        </pc:spChg>
        <pc:spChg chg="del">
          <ac:chgData name="이완주" userId="64c78806-30bd-4b20-86e7-b7a734b4ded4" providerId="ADAL" clId="{3F91EC74-0643-4C96-8E40-1334A1B6B288}" dt="2018-06-12T15:53:17.581" v="8184" actId="478"/>
          <ac:spMkLst>
            <pc:docMk/>
            <pc:sldMk cId="1797256709" sldId="282"/>
            <ac:spMk id="77" creationId="{0ABB3103-9693-4AC0-8C4B-5A11816B74B6}"/>
          </ac:spMkLst>
        </pc:spChg>
        <pc:spChg chg="del">
          <ac:chgData name="이완주" userId="64c78806-30bd-4b20-86e7-b7a734b4ded4" providerId="ADAL" clId="{3F91EC74-0643-4C96-8E40-1334A1B6B288}" dt="2018-06-12T15:53:06.755" v="8178" actId="478"/>
          <ac:spMkLst>
            <pc:docMk/>
            <pc:sldMk cId="1797256709" sldId="282"/>
            <ac:spMk id="78" creationId="{2FDAA1EA-0B70-4B11-B49F-F643490004B5}"/>
          </ac:spMkLst>
        </pc:spChg>
        <pc:spChg chg="mod">
          <ac:chgData name="이완주" userId="64c78806-30bd-4b20-86e7-b7a734b4ded4" providerId="ADAL" clId="{3F91EC74-0643-4C96-8E40-1334A1B6B288}" dt="2018-06-12T15:59:43.350" v="8779" actId="1076"/>
          <ac:spMkLst>
            <pc:docMk/>
            <pc:sldMk cId="1797256709" sldId="282"/>
            <ac:spMk id="88" creationId="{C38C1A5D-DF59-4D37-925C-6B09DD937031}"/>
          </ac:spMkLst>
        </pc:spChg>
        <pc:spChg chg="del">
          <ac:chgData name="이완주" userId="64c78806-30bd-4b20-86e7-b7a734b4ded4" providerId="ADAL" clId="{3F91EC74-0643-4C96-8E40-1334A1B6B288}" dt="2018-06-12T15:53:20.864" v="8186" actId="478"/>
          <ac:spMkLst>
            <pc:docMk/>
            <pc:sldMk cId="1797256709" sldId="282"/>
            <ac:spMk id="89" creationId="{1699AD50-E796-4160-A939-6319452409A7}"/>
          </ac:spMkLst>
        </pc:spChg>
        <pc:spChg chg="del">
          <ac:chgData name="이완주" userId="64c78806-30bd-4b20-86e7-b7a734b4ded4" providerId="ADAL" clId="{3F91EC74-0643-4C96-8E40-1334A1B6B288}" dt="2018-06-12T15:53:24.706" v="8188" actId="478"/>
          <ac:spMkLst>
            <pc:docMk/>
            <pc:sldMk cId="1797256709" sldId="282"/>
            <ac:spMk id="90" creationId="{6549F529-4BAF-465D-A46D-976994152D43}"/>
          </ac:spMkLst>
        </pc:spChg>
        <pc:spChg chg="del mod">
          <ac:chgData name="이완주" userId="64c78806-30bd-4b20-86e7-b7a734b4ded4" providerId="ADAL" clId="{3F91EC74-0643-4C96-8E40-1334A1B6B288}" dt="2018-06-12T15:51:46.339" v="8163" actId="478"/>
          <ac:spMkLst>
            <pc:docMk/>
            <pc:sldMk cId="1797256709" sldId="282"/>
            <ac:spMk id="91" creationId="{092CCCB5-15D3-484A-B6B7-59BF32872BF8}"/>
          </ac:spMkLst>
        </pc:spChg>
        <pc:spChg chg="del">
          <ac:chgData name="이완주" userId="64c78806-30bd-4b20-86e7-b7a734b4ded4" providerId="ADAL" clId="{3F91EC74-0643-4C96-8E40-1334A1B6B288}" dt="2018-06-12T15:51:47.178" v="8164" actId="478"/>
          <ac:spMkLst>
            <pc:docMk/>
            <pc:sldMk cId="1797256709" sldId="282"/>
            <ac:spMk id="92" creationId="{BA926532-3563-490E-B1A3-C2944242B6B6}"/>
          </ac:spMkLst>
        </pc:spChg>
        <pc:cxnChg chg="del mod">
          <ac:chgData name="이완주" userId="64c78806-30bd-4b20-86e7-b7a734b4ded4" providerId="ADAL" clId="{3F91EC74-0643-4C96-8E40-1334A1B6B288}" dt="2018-06-12T15:52:53.070" v="8170" actId="478"/>
          <ac:cxnSpMkLst>
            <pc:docMk/>
            <pc:sldMk cId="1797256709" sldId="282"/>
            <ac:cxnSpMk id="3" creationId="{A281A832-85CD-43BF-9D71-0219BF5B10BD}"/>
          </ac:cxnSpMkLst>
        </pc:cxnChg>
        <pc:cxnChg chg="del mod">
          <ac:chgData name="이완주" userId="64c78806-30bd-4b20-86e7-b7a734b4ded4" providerId="ADAL" clId="{3F91EC74-0643-4C96-8E40-1334A1B6B288}" dt="2018-06-12T15:52:56.549" v="8173" actId="478"/>
          <ac:cxnSpMkLst>
            <pc:docMk/>
            <pc:sldMk cId="1797256709" sldId="282"/>
            <ac:cxnSpMk id="12" creationId="{1FB4FFC8-2088-42DB-A6EC-6BBA5B6D5DCE}"/>
          </ac:cxnSpMkLst>
        </pc:cxnChg>
        <pc:cxnChg chg="del mod">
          <ac:chgData name="이완주" userId="64c78806-30bd-4b20-86e7-b7a734b4ded4" providerId="ADAL" clId="{3F91EC74-0643-4C96-8E40-1334A1B6B288}" dt="2018-06-12T15:53:10.491" v="8180" actId="478"/>
          <ac:cxnSpMkLst>
            <pc:docMk/>
            <pc:sldMk cId="1797256709" sldId="282"/>
            <ac:cxnSpMk id="27" creationId="{AB3B03F1-6579-4797-9131-6929B14B97B4}"/>
          </ac:cxnSpMkLst>
        </pc:cxnChg>
        <pc:cxnChg chg="del mod">
          <ac:chgData name="이완주" userId="64c78806-30bd-4b20-86e7-b7a734b4ded4" providerId="ADAL" clId="{3F91EC74-0643-4C96-8E40-1334A1B6B288}" dt="2018-06-12T15:53:08.427" v="8179" actId="478"/>
          <ac:cxnSpMkLst>
            <pc:docMk/>
            <pc:sldMk cId="1797256709" sldId="282"/>
            <ac:cxnSpMk id="32" creationId="{C9A424CA-7BCA-4CC6-9F1D-2023C4A801FB}"/>
          </ac:cxnSpMkLst>
        </pc:cxnChg>
        <pc:cxnChg chg="del mod">
          <ac:chgData name="이완주" userId="64c78806-30bd-4b20-86e7-b7a734b4ded4" providerId="ADAL" clId="{3F91EC74-0643-4C96-8E40-1334A1B6B288}" dt="2018-06-12T15:53:19.256" v="8185" actId="478"/>
          <ac:cxnSpMkLst>
            <pc:docMk/>
            <pc:sldMk cId="1797256709" sldId="282"/>
            <ac:cxnSpMk id="35" creationId="{692F375D-3FFA-4FFD-BAB0-4092467E921A}"/>
          </ac:cxnSpMkLst>
        </pc:cxnChg>
        <pc:cxnChg chg="del mod">
          <ac:chgData name="이완주" userId="64c78806-30bd-4b20-86e7-b7a734b4ded4" providerId="ADAL" clId="{3F91EC74-0643-4C96-8E40-1334A1B6B288}" dt="2018-06-12T15:53:22.499" v="8187" actId="478"/>
          <ac:cxnSpMkLst>
            <pc:docMk/>
            <pc:sldMk cId="1797256709" sldId="282"/>
            <ac:cxnSpMk id="38" creationId="{DB804D42-8F3E-4A72-81E1-9671C41A83DA}"/>
          </ac:cxnSpMkLst>
        </pc:cxnChg>
        <pc:cxnChg chg="del mod">
          <ac:chgData name="이완주" userId="64c78806-30bd-4b20-86e7-b7a734b4ded4" providerId="ADAL" clId="{3F91EC74-0643-4C96-8E40-1334A1B6B288}" dt="2018-06-12T15:53:26.448" v="8189" actId="478"/>
          <ac:cxnSpMkLst>
            <pc:docMk/>
            <pc:sldMk cId="1797256709" sldId="282"/>
            <ac:cxnSpMk id="41" creationId="{E44BF1B3-01B5-4970-9316-92D6B326D2AB}"/>
          </ac:cxnSpMkLst>
        </pc:cxnChg>
        <pc:cxnChg chg="del mod">
          <ac:chgData name="이완주" userId="64c78806-30bd-4b20-86e7-b7a734b4ded4" providerId="ADAL" clId="{3F91EC74-0643-4C96-8E40-1334A1B6B288}" dt="2018-06-12T15:53:00.395" v="8175" actId="478"/>
          <ac:cxnSpMkLst>
            <pc:docMk/>
            <pc:sldMk cId="1797256709" sldId="282"/>
            <ac:cxnSpMk id="44" creationId="{537954CA-B12D-4A9E-A349-5E60A7F64661}"/>
          </ac:cxnSpMkLst>
        </pc:cxnChg>
        <pc:cxnChg chg="del mod">
          <ac:chgData name="이완주" userId="64c78806-30bd-4b20-86e7-b7a734b4ded4" providerId="ADAL" clId="{3F91EC74-0643-4C96-8E40-1334A1B6B288}" dt="2018-06-12T15:53:02.196" v="8176" actId="478"/>
          <ac:cxnSpMkLst>
            <pc:docMk/>
            <pc:sldMk cId="1797256709" sldId="282"/>
            <ac:cxnSpMk id="47" creationId="{E1FFD63B-8D74-4124-A220-7DFF717CA5FF}"/>
          </ac:cxnSpMkLst>
        </pc:cxnChg>
        <pc:cxnChg chg="del mod">
          <ac:chgData name="이완주" userId="64c78806-30bd-4b20-86e7-b7a734b4ded4" providerId="ADAL" clId="{3F91EC74-0643-4C96-8E40-1334A1B6B288}" dt="2018-06-12T15:53:03.931" v="8177" actId="478"/>
          <ac:cxnSpMkLst>
            <pc:docMk/>
            <pc:sldMk cId="1797256709" sldId="282"/>
            <ac:cxnSpMk id="50" creationId="{D71C5A0E-E3BD-4006-8079-1F25BBF5AB47}"/>
          </ac:cxnSpMkLst>
        </pc:cxnChg>
        <pc:cxnChg chg="del mod">
          <ac:chgData name="이완주" userId="64c78806-30bd-4b20-86e7-b7a734b4ded4" providerId="ADAL" clId="{3F91EC74-0643-4C96-8E40-1334A1B6B288}" dt="2018-06-12T15:52:51.431" v="8169" actId="478"/>
          <ac:cxnSpMkLst>
            <pc:docMk/>
            <pc:sldMk cId="1797256709" sldId="282"/>
            <ac:cxnSpMk id="53" creationId="{5AAB8506-1355-4F82-A0E1-312533BCC14F}"/>
          </ac:cxnSpMkLst>
        </pc:cxnChg>
        <pc:cxnChg chg="del mod">
          <ac:chgData name="이완주" userId="64c78806-30bd-4b20-86e7-b7a734b4ded4" providerId="ADAL" clId="{3F91EC74-0643-4C96-8E40-1334A1B6B288}" dt="2018-06-12T15:52:55.532" v="8172" actId="478"/>
          <ac:cxnSpMkLst>
            <pc:docMk/>
            <pc:sldMk cId="1797256709" sldId="282"/>
            <ac:cxnSpMk id="57" creationId="{4E38BBE1-1534-4F48-AC6B-2E36FFFD0676}"/>
          </ac:cxnSpMkLst>
        </pc:cxnChg>
        <pc:cxnChg chg="del mod">
          <ac:chgData name="이완주" userId="64c78806-30bd-4b20-86e7-b7a734b4ded4" providerId="ADAL" clId="{3F91EC74-0643-4C96-8E40-1334A1B6B288}" dt="2018-06-12T15:53:15.954" v="8183" actId="478"/>
          <ac:cxnSpMkLst>
            <pc:docMk/>
            <pc:sldMk cId="1797256709" sldId="282"/>
            <ac:cxnSpMk id="63" creationId="{CE45CDF6-F2CA-480F-97D3-D6F94B6DA7FC}"/>
          </ac:cxnSpMkLst>
        </pc:cxnChg>
        <pc:cxnChg chg="del mod">
          <ac:chgData name="이완주" userId="64c78806-30bd-4b20-86e7-b7a734b4ded4" providerId="ADAL" clId="{3F91EC74-0643-4C96-8E40-1334A1B6B288}" dt="2018-06-12T15:53:14.253" v="8182" actId="478"/>
          <ac:cxnSpMkLst>
            <pc:docMk/>
            <pc:sldMk cId="1797256709" sldId="282"/>
            <ac:cxnSpMk id="83" creationId="{27350650-BE9C-4803-A97B-3F38D3294AD0}"/>
          </ac:cxnSpMkLst>
        </pc:cxnChg>
        <pc:cxnChg chg="del mod">
          <ac:chgData name="이완주" userId="64c78806-30bd-4b20-86e7-b7a734b4ded4" providerId="ADAL" clId="{3F91EC74-0643-4C96-8E40-1334A1B6B288}" dt="2018-06-12T15:53:12.089" v="8181" actId="478"/>
          <ac:cxnSpMkLst>
            <pc:docMk/>
            <pc:sldMk cId="1797256709" sldId="282"/>
            <ac:cxnSpMk id="86" creationId="{259C76DE-D0E7-4825-9205-3D8BF1D56C08}"/>
          </ac:cxnSpMkLst>
        </pc:cxnChg>
      </pc:sldChg>
    </pc:docChg>
  </pc:docChgLst>
  <pc:docChgLst>
    <pc:chgData name="완주 이" userId="64c78806-30bd-4b20-86e7-b7a734b4ded4" providerId="ADAL" clId="{3F91EC74-0643-4C96-8E40-1334A1B6B288}"/>
    <pc:docChg chg="undo custSel addSld modSld">
      <pc:chgData name="완주 이" userId="64c78806-30bd-4b20-86e7-b7a734b4ded4" providerId="ADAL" clId="{3F91EC74-0643-4C96-8E40-1334A1B6B288}" dt="2018-06-13T03:59:35.596" v="11699"/>
      <pc:docMkLst>
        <pc:docMk/>
      </pc:docMkLst>
      <pc:sldChg chg="addSp delSp modSp add">
        <pc:chgData name="완주 이" userId="64c78806-30bd-4b20-86e7-b7a734b4ded4" providerId="ADAL" clId="{3F91EC74-0643-4C96-8E40-1334A1B6B288}" dt="2018-06-13T00:43:24.796" v="1503" actId="20577"/>
        <pc:sldMkLst>
          <pc:docMk/>
          <pc:sldMk cId="2030020871" sldId="283"/>
        </pc:sldMkLst>
        <pc:spChg chg="add mod">
          <ac:chgData name="완주 이" userId="64c78806-30bd-4b20-86e7-b7a734b4ded4" providerId="ADAL" clId="{3F91EC74-0643-4C96-8E40-1334A1B6B288}" dt="2018-06-13T00:43:24.796" v="1503" actId="20577"/>
          <ac:spMkLst>
            <pc:docMk/>
            <pc:sldMk cId="2030020871" sldId="283"/>
            <ac:spMk id="8" creationId="{62BDF6E5-4052-45D2-B446-DAC27ECFD06E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15" creationId="{807B780D-8DC4-4CA3-BC50-92F78ED98DA8}"/>
          </ac:spMkLst>
        </pc:spChg>
        <pc:spChg chg="mod">
          <ac:chgData name="완주 이" userId="64c78806-30bd-4b20-86e7-b7a734b4ded4" providerId="ADAL" clId="{3F91EC74-0643-4C96-8E40-1334A1B6B288}" dt="2018-06-13T00:24:00.641" v="10" actId="6549"/>
          <ac:spMkLst>
            <pc:docMk/>
            <pc:sldMk cId="2030020871" sldId="283"/>
            <ac:spMk id="16" creationId="{E57CA487-C1EF-4C7D-BF06-AAEA1A075697}"/>
          </ac:spMkLst>
        </pc:spChg>
        <pc:spChg chg="mod">
          <ac:chgData name="완주 이" userId="64c78806-30bd-4b20-86e7-b7a734b4ded4" providerId="ADAL" clId="{3F91EC74-0643-4C96-8E40-1334A1B6B288}" dt="2018-06-13T00:37:50.694" v="1010" actId="6549"/>
          <ac:spMkLst>
            <pc:docMk/>
            <pc:sldMk cId="2030020871" sldId="283"/>
            <ac:spMk id="17" creationId="{11E18C1F-3D4E-49C7-B689-20A160F5E22B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18" creationId="{B80E640F-4362-45B6-AE19-E8E176ED7A6E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19" creationId="{27180AE9-6E7B-43D9-9DBB-A25DBCD38295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20" creationId="{6DD7778C-D4DD-4097-B654-61EC29F79361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21" creationId="{40317DA0-DD73-4FBE-97A4-6AFA0AD1C056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22" creationId="{08CE9F6A-719D-4E27-A56C-43FB866D9637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23" creationId="{ED7AE5CA-3FB3-40E0-81A2-1FDC7EEA64CE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24" creationId="{CCB6223B-6598-40D2-BB23-F7813700F720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25" creationId="{BDDAEA9A-5D2F-4A9B-BD46-5E8CB23826C7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26" creationId="{E89EF79C-300E-4DA2-BA74-FCB55E797737}"/>
          </ac:spMkLst>
        </pc:spChg>
        <pc:spChg chg="add mod">
          <ac:chgData name="완주 이" userId="64c78806-30bd-4b20-86e7-b7a734b4ded4" providerId="ADAL" clId="{3F91EC74-0643-4C96-8E40-1334A1B6B288}" dt="2018-06-13T00:34:04.781" v="853" actId="1076"/>
          <ac:spMkLst>
            <pc:docMk/>
            <pc:sldMk cId="2030020871" sldId="283"/>
            <ac:spMk id="27" creationId="{B721227B-5BA0-4F93-958F-502EE6C51A3D}"/>
          </ac:spMkLst>
        </pc:spChg>
        <pc:spChg chg="add mod">
          <ac:chgData name="완주 이" userId="64c78806-30bd-4b20-86e7-b7a734b4ded4" providerId="ADAL" clId="{3F91EC74-0643-4C96-8E40-1334A1B6B288}" dt="2018-06-13T00:34:04.781" v="853" actId="1076"/>
          <ac:spMkLst>
            <pc:docMk/>
            <pc:sldMk cId="2030020871" sldId="283"/>
            <ac:spMk id="28" creationId="{B106F6FB-D6AC-4CF3-8731-D1AE02E673E8}"/>
          </ac:spMkLst>
        </pc:spChg>
        <pc:spChg chg="add mod">
          <ac:chgData name="완주 이" userId="64c78806-30bd-4b20-86e7-b7a734b4ded4" providerId="ADAL" clId="{3F91EC74-0643-4C96-8E40-1334A1B6B288}" dt="2018-06-13T00:34:04.781" v="853" actId="1076"/>
          <ac:spMkLst>
            <pc:docMk/>
            <pc:sldMk cId="2030020871" sldId="283"/>
            <ac:spMk id="29" creationId="{111A5EDA-5A58-49D6-8B68-A17A6AF393C2}"/>
          </ac:spMkLst>
        </pc:spChg>
        <pc:spChg chg="add mod">
          <ac:chgData name="완주 이" userId="64c78806-30bd-4b20-86e7-b7a734b4ded4" providerId="ADAL" clId="{3F91EC74-0643-4C96-8E40-1334A1B6B288}" dt="2018-06-13T00:34:04.781" v="853" actId="1076"/>
          <ac:spMkLst>
            <pc:docMk/>
            <pc:sldMk cId="2030020871" sldId="283"/>
            <ac:spMk id="30" creationId="{83F03EB8-586E-4A1B-AFDF-C65F8DEF0F16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39" creationId="{8EFC151E-7F3B-43C1-B2CD-E8B9F303195F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40" creationId="{6F451F96-D30C-4660-A96F-64F5FEDDE876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42" creationId="{D52CF238-C8A0-4718-8329-8BBDC9E361EA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43" creationId="{6559FC0B-3CBD-417B-8E9C-797F2AE38B8C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45" creationId="{4FB3FBE1-1407-4D20-B14B-4E45FA955A89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46" creationId="{55934F7C-A793-40A5-AC99-706256143417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48" creationId="{8F54E27D-C496-4EC1-A7BA-190F89AE5490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49" creationId="{2A5E2484-BF80-47E1-AE05-FB31F192BF56}"/>
          </ac:spMkLst>
        </pc:spChg>
        <pc:spChg chg="del">
          <ac:chgData name="완주 이" userId="64c78806-30bd-4b20-86e7-b7a734b4ded4" providerId="ADAL" clId="{3F91EC74-0643-4C96-8E40-1334A1B6B288}" dt="2018-06-13T00:28:17.676" v="830" actId="478"/>
          <ac:spMkLst>
            <pc:docMk/>
            <pc:sldMk cId="2030020871" sldId="283"/>
            <ac:spMk id="88" creationId="{C38C1A5D-DF59-4D37-925C-6B09DD937031}"/>
          </ac:spMkLst>
        </pc:spChg>
        <pc:picChg chg="add mod">
          <ac:chgData name="완주 이" userId="64c78806-30bd-4b20-86e7-b7a734b4ded4" providerId="ADAL" clId="{3F91EC74-0643-4C96-8E40-1334A1B6B288}" dt="2018-06-13T00:34:12.869" v="854" actId="1076"/>
          <ac:picMkLst>
            <pc:docMk/>
            <pc:sldMk cId="2030020871" sldId="283"/>
            <ac:picMk id="2" creationId="{36E9ABAB-D931-4656-966B-BD10F55D1EA4}"/>
          </ac:picMkLst>
        </pc:picChg>
        <pc:picChg chg="add mod">
          <ac:chgData name="완주 이" userId="64c78806-30bd-4b20-86e7-b7a734b4ded4" providerId="ADAL" clId="{3F91EC74-0643-4C96-8E40-1334A1B6B288}" dt="2018-06-13T00:34:12.869" v="854" actId="1076"/>
          <ac:picMkLst>
            <pc:docMk/>
            <pc:sldMk cId="2030020871" sldId="283"/>
            <ac:picMk id="3" creationId="{D466220E-D238-47CE-BD00-BED4A31513AC}"/>
          </ac:picMkLst>
        </pc:picChg>
        <pc:picChg chg="add mod">
          <ac:chgData name="완주 이" userId="64c78806-30bd-4b20-86e7-b7a734b4ded4" providerId="ADAL" clId="{3F91EC74-0643-4C96-8E40-1334A1B6B288}" dt="2018-06-13T00:34:12.869" v="854" actId="1076"/>
          <ac:picMkLst>
            <pc:docMk/>
            <pc:sldMk cId="2030020871" sldId="283"/>
            <ac:picMk id="4" creationId="{0E51108A-F6CB-4CB7-82C2-2030392D8321}"/>
          </ac:picMkLst>
        </pc:picChg>
        <pc:picChg chg="add mod">
          <ac:chgData name="완주 이" userId="64c78806-30bd-4b20-86e7-b7a734b4ded4" providerId="ADAL" clId="{3F91EC74-0643-4C96-8E40-1334A1B6B288}" dt="2018-06-13T00:35:26.981" v="861" actId="1076"/>
          <ac:picMkLst>
            <pc:docMk/>
            <pc:sldMk cId="2030020871" sldId="283"/>
            <ac:picMk id="5" creationId="{758B2329-3579-4108-B645-87ACAABA9FAE}"/>
          </ac:picMkLst>
        </pc:picChg>
        <pc:picChg chg="add mod">
          <ac:chgData name="완주 이" userId="64c78806-30bd-4b20-86e7-b7a734b4ded4" providerId="ADAL" clId="{3F91EC74-0643-4C96-8E40-1334A1B6B288}" dt="2018-06-13T00:36:03.342" v="869" actId="1076"/>
          <ac:picMkLst>
            <pc:docMk/>
            <pc:sldMk cId="2030020871" sldId="283"/>
            <ac:picMk id="6" creationId="{19188E90-3CB4-4D82-A8B9-3E4E60FD1073}"/>
          </ac:picMkLst>
        </pc:picChg>
        <pc:picChg chg="add mod">
          <ac:chgData name="완주 이" userId="64c78806-30bd-4b20-86e7-b7a734b4ded4" providerId="ADAL" clId="{3F91EC74-0643-4C96-8E40-1334A1B6B288}" dt="2018-06-13T00:38:45.307" v="1017" actId="1076"/>
          <ac:picMkLst>
            <pc:docMk/>
            <pc:sldMk cId="2030020871" sldId="283"/>
            <ac:picMk id="7" creationId="{A81A6BE7-F766-49DC-948E-8EDE5DDF45C7}"/>
          </ac:picMkLst>
        </pc:picChg>
      </pc:sldChg>
      <pc:sldChg chg="addSp delSp modSp add">
        <pc:chgData name="완주 이" userId="64c78806-30bd-4b20-86e7-b7a734b4ded4" providerId="ADAL" clId="{3F91EC74-0643-4C96-8E40-1334A1B6B288}" dt="2018-06-13T03:16:36.011" v="8037" actId="1076"/>
        <pc:sldMkLst>
          <pc:docMk/>
          <pc:sldMk cId="1122967101" sldId="284"/>
        </pc:sldMkLst>
        <pc:spChg chg="del mod">
          <ac:chgData name="완주 이" userId="64c78806-30bd-4b20-86e7-b7a734b4ded4" providerId="ADAL" clId="{3F91EC74-0643-4C96-8E40-1334A1B6B288}" dt="2018-06-13T02:07:48.065" v="2533" actId="478"/>
          <ac:spMkLst>
            <pc:docMk/>
            <pc:sldMk cId="1122967101" sldId="284"/>
            <ac:spMk id="8" creationId="{62BDF6E5-4052-45D2-B446-DAC27ECFD06E}"/>
          </ac:spMkLst>
        </pc:spChg>
        <pc:spChg chg="add mod">
          <ac:chgData name="완주 이" userId="64c78806-30bd-4b20-86e7-b7a734b4ded4" providerId="ADAL" clId="{3F91EC74-0643-4C96-8E40-1334A1B6B288}" dt="2018-06-13T03:06:56.494" v="7486" actId="1076"/>
          <ac:spMkLst>
            <pc:docMk/>
            <pc:sldMk cId="1122967101" sldId="284"/>
            <ac:spMk id="9" creationId="{68896FDC-992E-434C-B3F1-958BDE2E4845}"/>
          </ac:spMkLst>
        </pc:spChg>
        <pc:spChg chg="add mod">
          <ac:chgData name="완주 이" userId="64c78806-30bd-4b20-86e7-b7a734b4ded4" providerId="ADAL" clId="{3F91EC74-0643-4C96-8E40-1334A1B6B288}" dt="2018-06-13T02:15:36.890" v="3192" actId="1076"/>
          <ac:spMkLst>
            <pc:docMk/>
            <pc:sldMk cId="1122967101" sldId="284"/>
            <ac:spMk id="11" creationId="{4829F49B-DBDC-4CB8-B22B-623B95A82E1D}"/>
          </ac:spMkLst>
        </pc:spChg>
        <pc:spChg chg="add mod">
          <ac:chgData name="완주 이" userId="64c78806-30bd-4b20-86e7-b7a734b4ded4" providerId="ADAL" clId="{3F91EC74-0643-4C96-8E40-1334A1B6B288}" dt="2018-06-13T02:15:29.875" v="3191" actId="14100"/>
          <ac:spMkLst>
            <pc:docMk/>
            <pc:sldMk cId="1122967101" sldId="284"/>
            <ac:spMk id="12" creationId="{53A1FA1E-2198-42FB-A95E-66DD1EF40016}"/>
          </ac:spMkLst>
        </pc:spChg>
        <pc:spChg chg="add mod">
          <ac:chgData name="완주 이" userId="64c78806-30bd-4b20-86e7-b7a734b4ded4" providerId="ADAL" clId="{3F91EC74-0643-4C96-8E40-1334A1B6B288}" dt="2018-06-13T02:17:10.764" v="3478" actId="1076"/>
          <ac:spMkLst>
            <pc:docMk/>
            <pc:sldMk cId="1122967101" sldId="284"/>
            <ac:spMk id="13" creationId="{E61D51FC-B3B7-4DAB-8C6F-900096AA23B8}"/>
          </ac:spMkLst>
        </pc:spChg>
        <pc:spChg chg="add mod">
          <ac:chgData name="완주 이" userId="64c78806-30bd-4b20-86e7-b7a734b4ded4" providerId="ADAL" clId="{3F91EC74-0643-4C96-8E40-1334A1B6B288}" dt="2018-06-13T03:07:36.846" v="7491" actId="17032"/>
          <ac:spMkLst>
            <pc:docMk/>
            <pc:sldMk cId="1122967101" sldId="284"/>
            <ac:spMk id="14" creationId="{0809AE4F-4AFC-4204-A902-BF49D16EE2B6}"/>
          </ac:spMkLst>
        </pc:spChg>
        <pc:spChg chg="add mod">
          <ac:chgData name="완주 이" userId="64c78806-30bd-4b20-86e7-b7a734b4ded4" providerId="ADAL" clId="{3F91EC74-0643-4C96-8E40-1334A1B6B288}" dt="2018-06-13T03:07:50.398" v="7493" actId="17032"/>
          <ac:spMkLst>
            <pc:docMk/>
            <pc:sldMk cId="1122967101" sldId="284"/>
            <ac:spMk id="15" creationId="{FA322240-2AE1-4445-BF3C-2E43A0AABE4A}"/>
          </ac:spMkLst>
        </pc:spChg>
        <pc:spChg chg="mod">
          <ac:chgData name="완주 이" userId="64c78806-30bd-4b20-86e7-b7a734b4ded4" providerId="ADAL" clId="{3F91EC74-0643-4C96-8E40-1334A1B6B288}" dt="2018-06-13T02:03:33.321" v="1546" actId="6549"/>
          <ac:spMkLst>
            <pc:docMk/>
            <pc:sldMk cId="1122967101" sldId="284"/>
            <ac:spMk id="16" creationId="{E57CA487-C1EF-4C7D-BF06-AAEA1A075697}"/>
          </ac:spMkLst>
        </pc:spChg>
        <pc:spChg chg="mod">
          <ac:chgData name="완주 이" userId="64c78806-30bd-4b20-86e7-b7a734b4ded4" providerId="ADAL" clId="{3F91EC74-0643-4C96-8E40-1334A1B6B288}" dt="2018-06-13T02:12:23.673" v="2857" actId="20577"/>
          <ac:spMkLst>
            <pc:docMk/>
            <pc:sldMk cId="1122967101" sldId="284"/>
            <ac:spMk id="17" creationId="{11E18C1F-3D4E-49C7-B689-20A160F5E22B}"/>
          </ac:spMkLst>
        </pc:spChg>
        <pc:spChg chg="add mod">
          <ac:chgData name="완주 이" userId="64c78806-30bd-4b20-86e7-b7a734b4ded4" providerId="ADAL" clId="{3F91EC74-0643-4C96-8E40-1334A1B6B288}" dt="2018-06-13T02:10:59.411" v="2821" actId="1076"/>
          <ac:spMkLst>
            <pc:docMk/>
            <pc:sldMk cId="1122967101" sldId="284"/>
            <ac:spMk id="18" creationId="{65F056C2-3A91-4528-AAE5-C6DA481B6A22}"/>
          </ac:spMkLst>
        </pc:spChg>
        <pc:spChg chg="add mod">
          <ac:chgData name="완주 이" userId="64c78806-30bd-4b20-86e7-b7a734b4ded4" providerId="ADAL" clId="{3F91EC74-0643-4C96-8E40-1334A1B6B288}" dt="2018-06-13T02:16:49.647" v="3475" actId="20577"/>
          <ac:spMkLst>
            <pc:docMk/>
            <pc:sldMk cId="1122967101" sldId="284"/>
            <ac:spMk id="20" creationId="{EE3620AB-77E9-433A-BED9-3B372B4B0230}"/>
          </ac:spMkLst>
        </pc:spChg>
        <pc:spChg chg="mod">
          <ac:chgData name="완주 이" userId="64c78806-30bd-4b20-86e7-b7a734b4ded4" providerId="ADAL" clId="{3F91EC74-0643-4C96-8E40-1334A1B6B288}" dt="2018-06-13T02:10:35.659" v="2815" actId="1076"/>
          <ac:spMkLst>
            <pc:docMk/>
            <pc:sldMk cId="1122967101" sldId="284"/>
            <ac:spMk id="27" creationId="{B721227B-5BA0-4F93-958F-502EE6C51A3D}"/>
          </ac:spMkLst>
        </pc:spChg>
        <pc:spChg chg="del">
          <ac:chgData name="완주 이" userId="64c78806-30bd-4b20-86e7-b7a734b4ded4" providerId="ADAL" clId="{3F91EC74-0643-4C96-8E40-1334A1B6B288}" dt="2018-06-13T02:07:45.676" v="2531" actId="478"/>
          <ac:spMkLst>
            <pc:docMk/>
            <pc:sldMk cId="1122967101" sldId="284"/>
            <ac:spMk id="28" creationId="{B106F6FB-D6AC-4CF3-8731-D1AE02E673E8}"/>
          </ac:spMkLst>
        </pc:spChg>
        <pc:spChg chg="del">
          <ac:chgData name="완주 이" userId="64c78806-30bd-4b20-86e7-b7a734b4ded4" providerId="ADAL" clId="{3F91EC74-0643-4C96-8E40-1334A1B6B288}" dt="2018-06-13T02:07:51.413" v="2537" actId="478"/>
          <ac:spMkLst>
            <pc:docMk/>
            <pc:sldMk cId="1122967101" sldId="284"/>
            <ac:spMk id="29" creationId="{111A5EDA-5A58-49D6-8B68-A17A6AF393C2}"/>
          </ac:spMkLst>
        </pc:spChg>
        <pc:spChg chg="del mod">
          <ac:chgData name="완주 이" userId="64c78806-30bd-4b20-86e7-b7a734b4ded4" providerId="ADAL" clId="{3F91EC74-0643-4C96-8E40-1334A1B6B288}" dt="2018-06-13T02:07:54.431" v="2540" actId="478"/>
          <ac:spMkLst>
            <pc:docMk/>
            <pc:sldMk cId="1122967101" sldId="284"/>
            <ac:spMk id="30" creationId="{83F03EB8-586E-4A1B-AFDF-C65F8DEF0F16}"/>
          </ac:spMkLst>
        </pc:spChg>
        <pc:spChg chg="add mod">
          <ac:chgData name="완주 이" userId="64c78806-30bd-4b20-86e7-b7a734b4ded4" providerId="ADAL" clId="{3F91EC74-0643-4C96-8E40-1334A1B6B288}" dt="2018-06-13T03:09:21.707" v="7505" actId="1076"/>
          <ac:spMkLst>
            <pc:docMk/>
            <pc:sldMk cId="1122967101" sldId="284"/>
            <ac:spMk id="31" creationId="{199D1B3C-ADC8-4D33-B006-F87A039BFFE2}"/>
          </ac:spMkLst>
        </pc:spChg>
        <pc:spChg chg="add mod">
          <ac:chgData name="완주 이" userId="64c78806-30bd-4b20-86e7-b7a734b4ded4" providerId="ADAL" clId="{3F91EC74-0643-4C96-8E40-1334A1B6B288}" dt="2018-06-13T03:16:36.011" v="8037" actId="1076"/>
          <ac:spMkLst>
            <pc:docMk/>
            <pc:sldMk cId="1122967101" sldId="284"/>
            <ac:spMk id="33" creationId="{91A72571-51C8-4BAF-A133-7C22E2625DD7}"/>
          </ac:spMkLst>
        </pc:spChg>
        <pc:picChg chg="mod">
          <ac:chgData name="완주 이" userId="64c78806-30bd-4b20-86e7-b7a734b4ded4" providerId="ADAL" clId="{3F91EC74-0643-4C96-8E40-1334A1B6B288}" dt="2018-06-13T03:09:16.201" v="7504" actId="1076"/>
          <ac:picMkLst>
            <pc:docMk/>
            <pc:sldMk cId="1122967101" sldId="284"/>
            <ac:picMk id="2" creationId="{36E9ABAB-D931-4656-966B-BD10F55D1EA4}"/>
          </ac:picMkLst>
        </pc:picChg>
        <pc:picChg chg="del">
          <ac:chgData name="완주 이" userId="64c78806-30bd-4b20-86e7-b7a734b4ded4" providerId="ADAL" clId="{3F91EC74-0643-4C96-8E40-1334A1B6B288}" dt="2018-06-13T02:07:44.699" v="2530" actId="478"/>
          <ac:picMkLst>
            <pc:docMk/>
            <pc:sldMk cId="1122967101" sldId="284"/>
            <ac:picMk id="3" creationId="{D466220E-D238-47CE-BD00-BED4A31513AC}"/>
          </ac:picMkLst>
        </pc:picChg>
        <pc:picChg chg="del">
          <ac:chgData name="완주 이" userId="64c78806-30bd-4b20-86e7-b7a734b4ded4" providerId="ADAL" clId="{3F91EC74-0643-4C96-8E40-1334A1B6B288}" dt="2018-06-13T02:07:48.890" v="2534" actId="478"/>
          <ac:picMkLst>
            <pc:docMk/>
            <pc:sldMk cId="1122967101" sldId="284"/>
            <ac:picMk id="4" creationId="{0E51108A-F6CB-4CB7-82C2-2030392D8321}"/>
          </ac:picMkLst>
        </pc:picChg>
        <pc:picChg chg="del">
          <ac:chgData name="완주 이" userId="64c78806-30bd-4b20-86e7-b7a734b4ded4" providerId="ADAL" clId="{3F91EC74-0643-4C96-8E40-1334A1B6B288}" dt="2018-06-13T02:07:49.527" v="2535" actId="478"/>
          <ac:picMkLst>
            <pc:docMk/>
            <pc:sldMk cId="1122967101" sldId="284"/>
            <ac:picMk id="5" creationId="{758B2329-3579-4108-B645-87ACAABA9FAE}"/>
          </ac:picMkLst>
        </pc:picChg>
        <pc:picChg chg="del">
          <ac:chgData name="완주 이" userId="64c78806-30bd-4b20-86e7-b7a734b4ded4" providerId="ADAL" clId="{3F91EC74-0643-4C96-8E40-1334A1B6B288}" dt="2018-06-13T02:07:50.206" v="2536" actId="478"/>
          <ac:picMkLst>
            <pc:docMk/>
            <pc:sldMk cId="1122967101" sldId="284"/>
            <ac:picMk id="6" creationId="{19188E90-3CB4-4D82-A8B9-3E4E60FD1073}"/>
          </ac:picMkLst>
        </pc:picChg>
        <pc:picChg chg="del">
          <ac:chgData name="완주 이" userId="64c78806-30bd-4b20-86e7-b7a734b4ded4" providerId="ADAL" clId="{3F91EC74-0643-4C96-8E40-1334A1B6B288}" dt="2018-06-13T02:07:52.062" v="2538" actId="478"/>
          <ac:picMkLst>
            <pc:docMk/>
            <pc:sldMk cId="1122967101" sldId="284"/>
            <ac:picMk id="7" creationId="{A81A6BE7-F766-49DC-948E-8EDE5DDF45C7}"/>
          </ac:picMkLst>
        </pc:picChg>
        <pc:picChg chg="add mod">
          <ac:chgData name="완주 이" userId="64c78806-30bd-4b20-86e7-b7a734b4ded4" providerId="ADAL" clId="{3F91EC74-0643-4C96-8E40-1334A1B6B288}" dt="2018-06-13T02:12:15.564" v="2854" actId="14100"/>
          <ac:picMkLst>
            <pc:docMk/>
            <pc:sldMk cId="1122967101" sldId="284"/>
            <ac:picMk id="10" creationId="{2EFC83D6-7601-4D91-B92B-581E73417A97}"/>
          </ac:picMkLst>
        </pc:picChg>
        <pc:cxnChg chg="add mod">
          <ac:chgData name="완주 이" userId="64c78806-30bd-4b20-86e7-b7a734b4ded4" providerId="ADAL" clId="{3F91EC74-0643-4C96-8E40-1334A1B6B288}" dt="2018-06-13T03:08:17.735" v="7496" actId="13822"/>
          <ac:cxnSpMkLst>
            <pc:docMk/>
            <pc:sldMk cId="1122967101" sldId="284"/>
            <ac:cxnSpMk id="21" creationId="{D6A093FC-7865-4ACB-A14E-CD5D08D66855}"/>
          </ac:cxnSpMkLst>
        </pc:cxnChg>
        <pc:cxnChg chg="add mod">
          <ac:chgData name="완주 이" userId="64c78806-30bd-4b20-86e7-b7a734b4ded4" providerId="ADAL" clId="{3F91EC74-0643-4C96-8E40-1334A1B6B288}" dt="2018-06-13T03:08:17.735" v="7496" actId="13822"/>
          <ac:cxnSpMkLst>
            <pc:docMk/>
            <pc:sldMk cId="1122967101" sldId="284"/>
            <ac:cxnSpMk id="23" creationId="{8D8CEFE7-2FEC-4C40-B4F4-546772A155A0}"/>
          </ac:cxnSpMkLst>
        </pc:cxnChg>
        <pc:cxnChg chg="add mod">
          <ac:chgData name="완주 이" userId="64c78806-30bd-4b20-86e7-b7a734b4ded4" providerId="ADAL" clId="{3F91EC74-0643-4C96-8E40-1334A1B6B288}" dt="2018-06-13T03:09:08.707" v="7503" actId="14100"/>
          <ac:cxnSpMkLst>
            <pc:docMk/>
            <pc:sldMk cId="1122967101" sldId="284"/>
            <ac:cxnSpMk id="32" creationId="{4464413E-8653-4CC1-9FDC-3F7936185562}"/>
          </ac:cxnSpMkLst>
        </pc:cxnChg>
      </pc:sldChg>
      <pc:sldChg chg="addSp delSp modSp add">
        <pc:chgData name="완주 이" userId="64c78806-30bd-4b20-86e7-b7a734b4ded4" providerId="ADAL" clId="{3F91EC74-0643-4C96-8E40-1334A1B6B288}" dt="2018-06-13T02:44:49.351" v="4784" actId="6549"/>
        <pc:sldMkLst>
          <pc:docMk/>
          <pc:sldMk cId="641015902" sldId="285"/>
        </pc:sldMkLst>
        <pc:spChg chg="add mod">
          <ac:chgData name="완주 이" userId="64c78806-30bd-4b20-86e7-b7a734b4ded4" providerId="ADAL" clId="{3F91EC74-0643-4C96-8E40-1334A1B6B288}" dt="2018-06-13T02:27:31.871" v="4512" actId="17032"/>
          <ac:spMkLst>
            <pc:docMk/>
            <pc:sldMk cId="641015902" sldId="285"/>
            <ac:spMk id="4" creationId="{9D02E419-18AF-4543-9445-B2AF4703F24E}"/>
          </ac:spMkLst>
        </pc:spChg>
        <pc:spChg chg="add mod">
          <ac:chgData name="완주 이" userId="64c78806-30bd-4b20-86e7-b7a734b4ded4" providerId="ADAL" clId="{3F91EC74-0643-4C96-8E40-1334A1B6B288}" dt="2018-06-13T02:37:24.772" v="4739" actId="14100"/>
          <ac:spMkLst>
            <pc:docMk/>
            <pc:sldMk cId="641015902" sldId="285"/>
            <ac:spMk id="5" creationId="{C90A4150-54E0-42B1-8308-0E4C9EC8E340}"/>
          </ac:spMkLst>
        </pc:spChg>
        <pc:spChg chg="del">
          <ac:chgData name="완주 이" userId="64c78806-30bd-4b20-86e7-b7a734b4ded4" providerId="ADAL" clId="{3F91EC74-0643-4C96-8E40-1334A1B6B288}" dt="2018-06-13T02:18:39.091" v="3507" actId="478"/>
          <ac:spMkLst>
            <pc:docMk/>
            <pc:sldMk cId="641015902" sldId="285"/>
            <ac:spMk id="9" creationId="{68896FDC-992E-434C-B3F1-958BDE2E4845}"/>
          </ac:spMkLst>
        </pc:spChg>
        <pc:spChg chg="del">
          <ac:chgData name="완주 이" userId="64c78806-30bd-4b20-86e7-b7a734b4ded4" providerId="ADAL" clId="{3F91EC74-0643-4C96-8E40-1334A1B6B288}" dt="2018-06-13T02:18:33.736" v="3504" actId="478"/>
          <ac:spMkLst>
            <pc:docMk/>
            <pc:sldMk cId="641015902" sldId="285"/>
            <ac:spMk id="11" creationId="{4829F49B-DBDC-4CB8-B22B-623B95A82E1D}"/>
          </ac:spMkLst>
        </pc:spChg>
        <pc:spChg chg="del">
          <ac:chgData name="완주 이" userId="64c78806-30bd-4b20-86e7-b7a734b4ded4" providerId="ADAL" clId="{3F91EC74-0643-4C96-8E40-1334A1B6B288}" dt="2018-06-13T02:18:29.076" v="3500" actId="478"/>
          <ac:spMkLst>
            <pc:docMk/>
            <pc:sldMk cId="641015902" sldId="285"/>
            <ac:spMk id="12" creationId="{53A1FA1E-2198-42FB-A95E-66DD1EF40016}"/>
          </ac:spMkLst>
        </pc:spChg>
        <pc:spChg chg="del">
          <ac:chgData name="완주 이" userId="64c78806-30bd-4b20-86e7-b7a734b4ded4" providerId="ADAL" clId="{3F91EC74-0643-4C96-8E40-1334A1B6B288}" dt="2018-06-13T02:18:29.790" v="3501" actId="478"/>
          <ac:spMkLst>
            <pc:docMk/>
            <pc:sldMk cId="641015902" sldId="285"/>
            <ac:spMk id="13" creationId="{E61D51FC-B3B7-4DAB-8C6F-900096AA23B8}"/>
          </ac:spMkLst>
        </pc:spChg>
        <pc:spChg chg="add mod">
          <ac:chgData name="완주 이" userId="64c78806-30bd-4b20-86e7-b7a734b4ded4" providerId="ADAL" clId="{3F91EC74-0643-4C96-8E40-1334A1B6B288}" dt="2018-06-13T02:38:02.707" v="4771" actId="20577"/>
          <ac:spMkLst>
            <pc:docMk/>
            <pc:sldMk cId="641015902" sldId="285"/>
            <ac:spMk id="14" creationId="{F4605DFD-08EF-4759-94A7-E0DB3B929AEE}"/>
          </ac:spMkLst>
        </pc:spChg>
        <pc:spChg chg="mod">
          <ac:chgData name="완주 이" userId="64c78806-30bd-4b20-86e7-b7a734b4ded4" providerId="ADAL" clId="{3F91EC74-0643-4C96-8E40-1334A1B6B288}" dt="2018-06-13T02:18:02.893" v="3497" actId="20577"/>
          <ac:spMkLst>
            <pc:docMk/>
            <pc:sldMk cId="641015902" sldId="285"/>
            <ac:spMk id="16" creationId="{E57CA487-C1EF-4C7D-BF06-AAEA1A075697}"/>
          </ac:spMkLst>
        </pc:spChg>
        <pc:spChg chg="mod">
          <ac:chgData name="완주 이" userId="64c78806-30bd-4b20-86e7-b7a734b4ded4" providerId="ADAL" clId="{3F91EC74-0643-4C96-8E40-1334A1B6B288}" dt="2018-06-13T02:21:55.393" v="4154" actId="6549"/>
          <ac:spMkLst>
            <pc:docMk/>
            <pc:sldMk cId="641015902" sldId="285"/>
            <ac:spMk id="17" creationId="{11E18C1F-3D4E-49C7-B689-20A160F5E22B}"/>
          </ac:spMkLst>
        </pc:spChg>
        <pc:spChg chg="del">
          <ac:chgData name="완주 이" userId="64c78806-30bd-4b20-86e7-b7a734b4ded4" providerId="ADAL" clId="{3F91EC74-0643-4C96-8E40-1334A1B6B288}" dt="2018-06-13T02:18:35.259" v="3505" actId="478"/>
          <ac:spMkLst>
            <pc:docMk/>
            <pc:sldMk cId="641015902" sldId="285"/>
            <ac:spMk id="18" creationId="{65F056C2-3A91-4528-AAE5-C6DA481B6A22}"/>
          </ac:spMkLst>
        </pc:spChg>
        <pc:spChg chg="del mod">
          <ac:chgData name="완주 이" userId="64c78806-30bd-4b20-86e7-b7a734b4ded4" providerId="ADAL" clId="{3F91EC74-0643-4C96-8E40-1334A1B6B288}" dt="2018-06-13T02:18:32.211" v="3503" actId="478"/>
          <ac:spMkLst>
            <pc:docMk/>
            <pc:sldMk cId="641015902" sldId="285"/>
            <ac:spMk id="20" creationId="{EE3620AB-77E9-433A-BED9-3B372B4B0230}"/>
          </ac:spMkLst>
        </pc:spChg>
        <pc:spChg chg="add mod">
          <ac:chgData name="완주 이" userId="64c78806-30bd-4b20-86e7-b7a734b4ded4" providerId="ADAL" clId="{3F91EC74-0643-4C96-8E40-1334A1B6B288}" dt="2018-06-13T02:23:42.630" v="4247" actId="1076"/>
          <ac:spMkLst>
            <pc:docMk/>
            <pc:sldMk cId="641015902" sldId="285"/>
            <ac:spMk id="21" creationId="{70E5F406-1560-42BF-8DC9-DADA99481071}"/>
          </ac:spMkLst>
        </pc:spChg>
        <pc:spChg chg="add mod">
          <ac:chgData name="완주 이" userId="64c78806-30bd-4b20-86e7-b7a734b4ded4" providerId="ADAL" clId="{3F91EC74-0643-4C96-8E40-1334A1B6B288}" dt="2018-06-13T02:37:19.775" v="4737" actId="1076"/>
          <ac:spMkLst>
            <pc:docMk/>
            <pc:sldMk cId="641015902" sldId="285"/>
            <ac:spMk id="22" creationId="{5D0F9DD0-5BC0-4FD9-A5BA-9DF1B315D071}"/>
          </ac:spMkLst>
        </pc:spChg>
        <pc:spChg chg="add mod">
          <ac:chgData name="완주 이" userId="64c78806-30bd-4b20-86e7-b7a734b4ded4" providerId="ADAL" clId="{3F91EC74-0643-4C96-8E40-1334A1B6B288}" dt="2018-06-13T02:44:49.351" v="4784" actId="6549"/>
          <ac:spMkLst>
            <pc:docMk/>
            <pc:sldMk cId="641015902" sldId="285"/>
            <ac:spMk id="23" creationId="{7C4D5BFA-AB67-4222-A300-D7F10E63DC4A}"/>
          </ac:spMkLst>
        </pc:spChg>
        <pc:spChg chg="add mod">
          <ac:chgData name="완주 이" userId="64c78806-30bd-4b20-86e7-b7a734b4ded4" providerId="ADAL" clId="{3F91EC74-0643-4C96-8E40-1334A1B6B288}" dt="2018-06-13T02:30:22.097" v="4709" actId="14100"/>
          <ac:spMkLst>
            <pc:docMk/>
            <pc:sldMk cId="641015902" sldId="285"/>
            <ac:spMk id="24" creationId="{515A5A90-4F32-451F-9771-2DEBC4417D24}"/>
          </ac:spMkLst>
        </pc:spChg>
        <pc:spChg chg="add mod">
          <ac:chgData name="완주 이" userId="64c78806-30bd-4b20-86e7-b7a734b4ded4" providerId="ADAL" clId="{3F91EC74-0643-4C96-8E40-1334A1B6B288}" dt="2018-06-13T02:31:23.464" v="4723" actId="1076"/>
          <ac:spMkLst>
            <pc:docMk/>
            <pc:sldMk cId="641015902" sldId="285"/>
            <ac:spMk id="25" creationId="{535F552F-A90F-4ABE-9EC3-14B87E27BAD6}"/>
          </ac:spMkLst>
        </pc:spChg>
        <pc:spChg chg="del">
          <ac:chgData name="완주 이" userId="64c78806-30bd-4b20-86e7-b7a734b4ded4" providerId="ADAL" clId="{3F91EC74-0643-4C96-8E40-1334A1B6B288}" dt="2018-06-13T02:18:37.446" v="3506" actId="478"/>
          <ac:spMkLst>
            <pc:docMk/>
            <pc:sldMk cId="641015902" sldId="285"/>
            <ac:spMk id="27" creationId="{B721227B-5BA0-4F93-958F-502EE6C51A3D}"/>
          </ac:spMkLst>
        </pc:spChg>
        <pc:picChg chg="del">
          <ac:chgData name="완주 이" userId="64c78806-30bd-4b20-86e7-b7a734b4ded4" providerId="ADAL" clId="{3F91EC74-0643-4C96-8E40-1334A1B6B288}" dt="2018-06-13T02:18:25.880" v="3498" actId="478"/>
          <ac:picMkLst>
            <pc:docMk/>
            <pc:sldMk cId="641015902" sldId="285"/>
            <ac:picMk id="2" creationId="{36E9ABAB-D931-4656-966B-BD10F55D1EA4}"/>
          </ac:picMkLst>
        </pc:picChg>
        <pc:picChg chg="add del mod">
          <ac:chgData name="완주 이" userId="64c78806-30bd-4b20-86e7-b7a734b4ded4" providerId="ADAL" clId="{3F91EC74-0643-4C96-8E40-1334A1B6B288}" dt="2018-06-13T02:32:41.911" v="4727" actId="478"/>
          <ac:picMkLst>
            <pc:docMk/>
            <pc:sldMk cId="641015902" sldId="285"/>
            <ac:picMk id="3" creationId="{7B97A8EB-702D-4B56-A6CE-CDE1A239DE5A}"/>
          </ac:picMkLst>
        </pc:picChg>
        <pc:picChg chg="add mod">
          <ac:chgData name="완주 이" userId="64c78806-30bd-4b20-86e7-b7a734b4ded4" providerId="ADAL" clId="{3F91EC74-0643-4C96-8E40-1334A1B6B288}" dt="2018-06-13T02:37:49.488" v="4744" actId="1076"/>
          <ac:picMkLst>
            <pc:docMk/>
            <pc:sldMk cId="641015902" sldId="285"/>
            <ac:picMk id="6" creationId="{7AD89D6D-295E-42AD-ACFB-261C26D3B2D0}"/>
          </ac:picMkLst>
        </pc:picChg>
        <pc:picChg chg="add del mod">
          <ac:chgData name="완주 이" userId="64c78806-30bd-4b20-86e7-b7a734b4ded4" providerId="ADAL" clId="{3F91EC74-0643-4C96-8E40-1334A1B6B288}" dt="2018-06-13T02:36:51.093" v="4733" actId="478"/>
          <ac:picMkLst>
            <pc:docMk/>
            <pc:sldMk cId="641015902" sldId="285"/>
            <ac:picMk id="7" creationId="{B1D0486D-A525-4CF0-9619-79F48E9FE562}"/>
          </ac:picMkLst>
        </pc:picChg>
        <pc:picChg chg="add mod">
          <ac:chgData name="완주 이" userId="64c78806-30bd-4b20-86e7-b7a734b4ded4" providerId="ADAL" clId="{3F91EC74-0643-4C96-8E40-1334A1B6B288}" dt="2018-06-13T02:37:32.280" v="4741" actId="14100"/>
          <ac:picMkLst>
            <pc:docMk/>
            <pc:sldMk cId="641015902" sldId="285"/>
            <ac:picMk id="8" creationId="{82A15376-0977-4439-ADC0-CAC9084CE1BD}"/>
          </ac:picMkLst>
        </pc:picChg>
        <pc:picChg chg="del">
          <ac:chgData name="완주 이" userId="64c78806-30bd-4b20-86e7-b7a734b4ded4" providerId="ADAL" clId="{3F91EC74-0643-4C96-8E40-1334A1B6B288}" dt="2018-06-13T02:18:26.768" v="3499" actId="478"/>
          <ac:picMkLst>
            <pc:docMk/>
            <pc:sldMk cId="641015902" sldId="285"/>
            <ac:picMk id="10" creationId="{2EFC83D6-7601-4D91-B92B-581E73417A97}"/>
          </ac:picMkLst>
        </pc:picChg>
        <pc:picChg chg="add del mod">
          <ac:chgData name="완주 이" userId="64c78806-30bd-4b20-86e7-b7a734b4ded4" providerId="ADAL" clId="{3F91EC74-0643-4C96-8E40-1334A1B6B288}" dt="2018-06-13T02:23:37.057" v="4246" actId="1076"/>
          <ac:picMkLst>
            <pc:docMk/>
            <pc:sldMk cId="641015902" sldId="285"/>
            <ac:picMk id="15" creationId="{FA63F7C4-CD96-458E-A051-C40D2881066E}"/>
          </ac:picMkLst>
        </pc:picChg>
        <pc:picChg chg="add del mod">
          <ac:chgData name="완주 이" userId="64c78806-30bd-4b20-86e7-b7a734b4ded4" providerId="ADAL" clId="{3F91EC74-0643-4C96-8E40-1334A1B6B288}" dt="2018-06-13T02:23:05.603" v="4240" actId="478"/>
          <ac:picMkLst>
            <pc:docMk/>
            <pc:sldMk cId="641015902" sldId="285"/>
            <ac:picMk id="19" creationId="{6B1B4467-B07D-49D2-BA4D-00D22205C278}"/>
          </ac:picMkLst>
        </pc:picChg>
      </pc:sldChg>
      <pc:sldChg chg="addSp delSp modSp add">
        <pc:chgData name="완주 이" userId="64c78806-30bd-4b20-86e7-b7a734b4ded4" providerId="ADAL" clId="{3F91EC74-0643-4C96-8E40-1334A1B6B288}" dt="2018-06-13T03:00:09.818" v="6777" actId="14100"/>
        <pc:sldMkLst>
          <pc:docMk/>
          <pc:sldMk cId="1128029151" sldId="286"/>
        </pc:sldMkLst>
        <pc:spChg chg="del">
          <ac:chgData name="완주 이" userId="64c78806-30bd-4b20-86e7-b7a734b4ded4" providerId="ADAL" clId="{3F91EC74-0643-4C96-8E40-1334A1B6B288}" dt="2018-06-13T02:47:22.992" v="4978" actId="478"/>
          <ac:spMkLst>
            <pc:docMk/>
            <pc:sldMk cId="1128029151" sldId="286"/>
            <ac:spMk id="4" creationId="{9D02E419-18AF-4543-9445-B2AF4703F24E}"/>
          </ac:spMkLst>
        </pc:spChg>
        <pc:spChg chg="del">
          <ac:chgData name="완주 이" userId="64c78806-30bd-4b20-86e7-b7a734b4ded4" providerId="ADAL" clId="{3F91EC74-0643-4C96-8E40-1334A1B6B288}" dt="2018-06-13T02:47:29.605" v="4983" actId="478"/>
          <ac:spMkLst>
            <pc:docMk/>
            <pc:sldMk cId="1128029151" sldId="286"/>
            <ac:spMk id="5" creationId="{C90A4150-54E0-42B1-8308-0E4C9EC8E340}"/>
          </ac:spMkLst>
        </pc:spChg>
        <pc:spChg chg="add mod">
          <ac:chgData name="완주 이" userId="64c78806-30bd-4b20-86e7-b7a734b4ded4" providerId="ADAL" clId="{3F91EC74-0643-4C96-8E40-1334A1B6B288}" dt="2018-06-13T03:00:09.818" v="6777" actId="14100"/>
          <ac:spMkLst>
            <pc:docMk/>
            <pc:sldMk cId="1128029151" sldId="286"/>
            <ac:spMk id="9" creationId="{E6756430-F6F4-4B85-9B75-1E15D92A86BF}"/>
          </ac:spMkLst>
        </pc:spChg>
        <pc:spChg chg="add mod">
          <ac:chgData name="완주 이" userId="64c78806-30bd-4b20-86e7-b7a734b4ded4" providerId="ADAL" clId="{3F91EC74-0643-4C96-8E40-1334A1B6B288}" dt="2018-06-13T02:59:10.492" v="6776" actId="1076"/>
          <ac:spMkLst>
            <pc:docMk/>
            <pc:sldMk cId="1128029151" sldId="286"/>
            <ac:spMk id="10" creationId="{BE767958-F613-45A4-B085-5E35A6ED3CDE}"/>
          </ac:spMkLst>
        </pc:spChg>
        <pc:spChg chg="mod">
          <ac:chgData name="완주 이" userId="64c78806-30bd-4b20-86e7-b7a734b4ded4" providerId="ADAL" clId="{3F91EC74-0643-4C96-8E40-1334A1B6B288}" dt="2018-06-13T02:46:18.390" v="4975" actId="6549"/>
          <ac:spMkLst>
            <pc:docMk/>
            <pc:sldMk cId="1128029151" sldId="286"/>
            <ac:spMk id="14" creationId="{F4605DFD-08EF-4759-94A7-E0DB3B929AEE}"/>
          </ac:spMkLst>
        </pc:spChg>
        <pc:spChg chg="mod">
          <ac:chgData name="완주 이" userId="64c78806-30bd-4b20-86e7-b7a734b4ded4" providerId="ADAL" clId="{3F91EC74-0643-4C96-8E40-1334A1B6B288}" dt="2018-06-13T02:45:23.688" v="4808" actId="6549"/>
          <ac:spMkLst>
            <pc:docMk/>
            <pc:sldMk cId="1128029151" sldId="286"/>
            <ac:spMk id="16" creationId="{E57CA487-C1EF-4C7D-BF06-AAEA1A075697}"/>
          </ac:spMkLst>
        </pc:spChg>
        <pc:spChg chg="del mod">
          <ac:chgData name="완주 이" userId="64c78806-30bd-4b20-86e7-b7a734b4ded4" providerId="ADAL" clId="{3F91EC74-0643-4C96-8E40-1334A1B6B288}" dt="2018-06-13T02:47:14.609" v="4976" actId="478"/>
          <ac:spMkLst>
            <pc:docMk/>
            <pc:sldMk cId="1128029151" sldId="286"/>
            <ac:spMk id="17" creationId="{11E18C1F-3D4E-49C7-B689-20A160F5E22B}"/>
          </ac:spMkLst>
        </pc:spChg>
        <pc:spChg chg="add mod">
          <ac:chgData name="완주 이" userId="64c78806-30bd-4b20-86e7-b7a734b4ded4" providerId="ADAL" clId="{3F91EC74-0643-4C96-8E40-1334A1B6B288}" dt="2018-06-13T02:56:08.107" v="6753" actId="207"/>
          <ac:spMkLst>
            <pc:docMk/>
            <pc:sldMk cId="1128029151" sldId="286"/>
            <ac:spMk id="18" creationId="{55068666-7A70-426A-B3A0-41A9C5A1F42E}"/>
          </ac:spMkLst>
        </pc:spChg>
        <pc:spChg chg="del">
          <ac:chgData name="완주 이" userId="64c78806-30bd-4b20-86e7-b7a734b4ded4" providerId="ADAL" clId="{3F91EC74-0643-4C96-8E40-1334A1B6B288}" dt="2018-06-13T02:47:25.831" v="4980" actId="478"/>
          <ac:spMkLst>
            <pc:docMk/>
            <pc:sldMk cId="1128029151" sldId="286"/>
            <ac:spMk id="21" creationId="{70E5F406-1560-42BF-8DC9-DADA99481071}"/>
          </ac:spMkLst>
        </pc:spChg>
        <pc:spChg chg="del">
          <ac:chgData name="완주 이" userId="64c78806-30bd-4b20-86e7-b7a734b4ded4" providerId="ADAL" clId="{3F91EC74-0643-4C96-8E40-1334A1B6B288}" dt="2018-06-13T02:47:27.140" v="4981" actId="478"/>
          <ac:spMkLst>
            <pc:docMk/>
            <pc:sldMk cId="1128029151" sldId="286"/>
            <ac:spMk id="22" creationId="{5D0F9DD0-5BC0-4FD9-A5BA-9DF1B315D071}"/>
          </ac:spMkLst>
        </pc:spChg>
        <pc:spChg chg="del">
          <ac:chgData name="완주 이" userId="64c78806-30bd-4b20-86e7-b7a734b4ded4" providerId="ADAL" clId="{3F91EC74-0643-4C96-8E40-1334A1B6B288}" dt="2018-06-13T02:47:28.412" v="4982" actId="478"/>
          <ac:spMkLst>
            <pc:docMk/>
            <pc:sldMk cId="1128029151" sldId="286"/>
            <ac:spMk id="23" creationId="{7C4D5BFA-AB67-4222-A300-D7F10E63DC4A}"/>
          </ac:spMkLst>
        </pc:spChg>
        <pc:spChg chg="del">
          <ac:chgData name="완주 이" userId="64c78806-30bd-4b20-86e7-b7a734b4ded4" providerId="ADAL" clId="{3F91EC74-0643-4C96-8E40-1334A1B6B288}" dt="2018-06-13T02:47:24.152" v="4979" actId="478"/>
          <ac:spMkLst>
            <pc:docMk/>
            <pc:sldMk cId="1128029151" sldId="286"/>
            <ac:spMk id="24" creationId="{515A5A90-4F32-451F-9771-2DEBC4417D24}"/>
          </ac:spMkLst>
        </pc:spChg>
        <pc:spChg chg="del">
          <ac:chgData name="완주 이" userId="64c78806-30bd-4b20-86e7-b7a734b4ded4" providerId="ADAL" clId="{3F91EC74-0643-4C96-8E40-1334A1B6B288}" dt="2018-06-13T02:47:30.646" v="4984" actId="478"/>
          <ac:spMkLst>
            <pc:docMk/>
            <pc:sldMk cId="1128029151" sldId="286"/>
            <ac:spMk id="25" creationId="{535F552F-A90F-4ABE-9EC3-14B87E27BAD6}"/>
          </ac:spMkLst>
        </pc:spChg>
        <pc:picChg chg="add mod">
          <ac:chgData name="완주 이" userId="64c78806-30bd-4b20-86e7-b7a734b4ded4" providerId="ADAL" clId="{3F91EC74-0643-4C96-8E40-1334A1B6B288}" dt="2018-06-13T02:58:08.856" v="6762" actId="1076"/>
          <ac:picMkLst>
            <pc:docMk/>
            <pc:sldMk cId="1128029151" sldId="286"/>
            <ac:picMk id="2" creationId="{C51BC69A-94BF-40FF-B0AA-67501B90C058}"/>
          </ac:picMkLst>
        </pc:picChg>
        <pc:picChg chg="add mod">
          <ac:chgData name="완주 이" userId="64c78806-30bd-4b20-86e7-b7a734b4ded4" providerId="ADAL" clId="{3F91EC74-0643-4C96-8E40-1334A1B6B288}" dt="2018-06-13T02:58:17.652" v="6765" actId="14100"/>
          <ac:picMkLst>
            <pc:docMk/>
            <pc:sldMk cId="1128029151" sldId="286"/>
            <ac:picMk id="3" creationId="{C3A566F7-CCD5-485D-AC68-14CFF683618A}"/>
          </ac:picMkLst>
        </pc:picChg>
        <pc:picChg chg="del">
          <ac:chgData name="완주 이" userId="64c78806-30bd-4b20-86e7-b7a734b4ded4" providerId="ADAL" clId="{3F91EC74-0643-4C96-8E40-1334A1B6B288}" dt="2018-06-13T02:47:31.224" v="4985" actId="478"/>
          <ac:picMkLst>
            <pc:docMk/>
            <pc:sldMk cId="1128029151" sldId="286"/>
            <ac:picMk id="6" creationId="{7AD89D6D-295E-42AD-ACFB-261C26D3B2D0}"/>
          </ac:picMkLst>
        </pc:picChg>
        <pc:picChg chg="add mod">
          <ac:chgData name="완주 이" userId="64c78806-30bd-4b20-86e7-b7a734b4ded4" providerId="ADAL" clId="{3F91EC74-0643-4C96-8E40-1334A1B6B288}" dt="2018-06-13T02:59:06.292" v="6775" actId="1076"/>
          <ac:picMkLst>
            <pc:docMk/>
            <pc:sldMk cId="1128029151" sldId="286"/>
            <ac:picMk id="7" creationId="{82DCEE57-9EBB-4D4B-9ADF-6AA211DE8F95}"/>
          </ac:picMkLst>
        </pc:picChg>
        <pc:picChg chg="del">
          <ac:chgData name="완주 이" userId="64c78806-30bd-4b20-86e7-b7a734b4ded4" providerId="ADAL" clId="{3F91EC74-0643-4C96-8E40-1334A1B6B288}" dt="2018-06-13T02:47:32.224" v="4986" actId="478"/>
          <ac:picMkLst>
            <pc:docMk/>
            <pc:sldMk cId="1128029151" sldId="286"/>
            <ac:picMk id="8" creationId="{82A15376-0977-4439-ADC0-CAC9084CE1BD}"/>
          </ac:picMkLst>
        </pc:picChg>
        <pc:picChg chg="del">
          <ac:chgData name="완주 이" userId="64c78806-30bd-4b20-86e7-b7a734b4ded4" providerId="ADAL" clId="{3F91EC74-0643-4C96-8E40-1334A1B6B288}" dt="2018-06-13T02:47:21.832" v="4977" actId="478"/>
          <ac:picMkLst>
            <pc:docMk/>
            <pc:sldMk cId="1128029151" sldId="286"/>
            <ac:picMk id="15" creationId="{FA63F7C4-CD96-458E-A051-C40D2881066E}"/>
          </ac:picMkLst>
        </pc:picChg>
      </pc:sldChg>
      <pc:sldChg chg="addSp delSp modSp add">
        <pc:chgData name="완주 이" userId="64c78806-30bd-4b20-86e7-b7a734b4ded4" providerId="ADAL" clId="{3F91EC74-0643-4C96-8E40-1334A1B6B288}" dt="2018-06-13T03:17:47.464" v="8135" actId="14100"/>
        <pc:sldMkLst>
          <pc:docMk/>
          <pc:sldMk cId="227295967" sldId="287"/>
        </pc:sldMkLst>
        <pc:spChg chg="mod">
          <ac:chgData name="완주 이" userId="64c78806-30bd-4b20-86e7-b7a734b4ded4" providerId="ADAL" clId="{3F91EC74-0643-4C96-8E40-1334A1B6B288}" dt="2018-06-13T03:07:00.358" v="7489" actId="6549"/>
          <ac:spMkLst>
            <pc:docMk/>
            <pc:sldMk cId="227295967" sldId="287"/>
            <ac:spMk id="9" creationId="{68896FDC-992E-434C-B3F1-958BDE2E4845}"/>
          </ac:spMkLst>
        </pc:spChg>
        <pc:spChg chg="del">
          <ac:chgData name="완주 이" userId="64c78806-30bd-4b20-86e7-b7a734b4ded4" providerId="ADAL" clId="{3F91EC74-0643-4C96-8E40-1334A1B6B288}" dt="2018-06-13T03:11:18.613" v="7586" actId="478"/>
          <ac:spMkLst>
            <pc:docMk/>
            <pc:sldMk cId="227295967" sldId="287"/>
            <ac:spMk id="11" creationId="{4829F49B-DBDC-4CB8-B22B-623B95A82E1D}"/>
          </ac:spMkLst>
        </pc:spChg>
        <pc:spChg chg="del">
          <ac:chgData name="완주 이" userId="64c78806-30bd-4b20-86e7-b7a734b4ded4" providerId="ADAL" clId="{3F91EC74-0643-4C96-8E40-1334A1B6B288}" dt="2018-06-13T03:11:13.218" v="7582" actId="478"/>
          <ac:spMkLst>
            <pc:docMk/>
            <pc:sldMk cId="227295967" sldId="287"/>
            <ac:spMk id="12" creationId="{53A1FA1E-2198-42FB-A95E-66DD1EF40016}"/>
          </ac:spMkLst>
        </pc:spChg>
        <pc:spChg chg="del">
          <ac:chgData name="완주 이" userId="64c78806-30bd-4b20-86e7-b7a734b4ded4" providerId="ADAL" clId="{3F91EC74-0643-4C96-8E40-1334A1B6B288}" dt="2018-06-13T03:11:14.188" v="7583" actId="478"/>
          <ac:spMkLst>
            <pc:docMk/>
            <pc:sldMk cId="227295967" sldId="287"/>
            <ac:spMk id="13" creationId="{E61D51FC-B3B7-4DAB-8C6F-900096AA23B8}"/>
          </ac:spMkLst>
        </pc:spChg>
        <pc:spChg chg="add mod">
          <ac:chgData name="완주 이" userId="64c78806-30bd-4b20-86e7-b7a734b4ded4" providerId="ADAL" clId="{3F91EC74-0643-4C96-8E40-1334A1B6B288}" dt="2018-06-13T03:17:47.464" v="8135" actId="14100"/>
          <ac:spMkLst>
            <pc:docMk/>
            <pc:sldMk cId="227295967" sldId="287"/>
            <ac:spMk id="15" creationId="{A80ACBED-4D31-451C-9913-B0CB05581C86}"/>
          </ac:spMkLst>
        </pc:spChg>
        <pc:spChg chg="mod">
          <ac:chgData name="완주 이" userId="64c78806-30bd-4b20-86e7-b7a734b4ded4" providerId="ADAL" clId="{3F91EC74-0643-4C96-8E40-1334A1B6B288}" dt="2018-06-13T03:01:49.980" v="6871" actId="404"/>
          <ac:spMkLst>
            <pc:docMk/>
            <pc:sldMk cId="227295967" sldId="287"/>
            <ac:spMk id="16" creationId="{E57CA487-C1EF-4C7D-BF06-AAEA1A075697}"/>
          </ac:spMkLst>
        </pc:spChg>
        <pc:spChg chg="mod">
          <ac:chgData name="완주 이" userId="64c78806-30bd-4b20-86e7-b7a734b4ded4" providerId="ADAL" clId="{3F91EC74-0643-4C96-8E40-1334A1B6B288}" dt="2018-06-13T03:05:51.163" v="7365" actId="6549"/>
          <ac:spMkLst>
            <pc:docMk/>
            <pc:sldMk cId="227295967" sldId="287"/>
            <ac:spMk id="17" creationId="{11E18C1F-3D4E-49C7-B689-20A160F5E22B}"/>
          </ac:spMkLst>
        </pc:spChg>
        <pc:spChg chg="mod">
          <ac:chgData name="완주 이" userId="64c78806-30bd-4b20-86e7-b7a734b4ded4" providerId="ADAL" clId="{3F91EC74-0643-4C96-8E40-1334A1B6B288}" dt="2018-06-13T03:12:56.136" v="7596" actId="1076"/>
          <ac:spMkLst>
            <pc:docMk/>
            <pc:sldMk cId="227295967" sldId="287"/>
            <ac:spMk id="18" creationId="{65F056C2-3A91-4528-AAE5-C6DA481B6A22}"/>
          </ac:spMkLst>
        </pc:spChg>
        <pc:spChg chg="del mod">
          <ac:chgData name="완주 이" userId="64c78806-30bd-4b20-86e7-b7a734b4ded4" providerId="ADAL" clId="{3F91EC74-0643-4C96-8E40-1334A1B6B288}" dt="2018-06-13T03:11:17.178" v="7585" actId="478"/>
          <ac:spMkLst>
            <pc:docMk/>
            <pc:sldMk cId="227295967" sldId="287"/>
            <ac:spMk id="20" creationId="{EE3620AB-77E9-433A-BED9-3B372B4B0230}"/>
          </ac:spMkLst>
        </pc:spChg>
        <pc:spChg chg="mod">
          <ac:chgData name="완주 이" userId="64c78806-30bd-4b20-86e7-b7a734b4ded4" providerId="ADAL" clId="{3F91EC74-0643-4C96-8E40-1334A1B6B288}" dt="2018-06-13T03:10:20.999" v="7553" actId="20577"/>
          <ac:spMkLst>
            <pc:docMk/>
            <pc:sldMk cId="227295967" sldId="287"/>
            <ac:spMk id="27" creationId="{B721227B-5BA0-4F93-958F-502EE6C51A3D}"/>
          </ac:spMkLst>
        </pc:spChg>
        <pc:picChg chg="del">
          <ac:chgData name="완주 이" userId="64c78806-30bd-4b20-86e7-b7a734b4ded4" providerId="ADAL" clId="{3F91EC74-0643-4C96-8E40-1334A1B6B288}" dt="2018-06-13T03:09:57.755" v="7507" actId="478"/>
          <ac:picMkLst>
            <pc:docMk/>
            <pc:sldMk cId="227295967" sldId="287"/>
            <ac:picMk id="2" creationId="{36E9ABAB-D931-4656-966B-BD10F55D1EA4}"/>
          </ac:picMkLst>
        </pc:picChg>
        <pc:picChg chg="add mod">
          <ac:chgData name="완주 이" userId="64c78806-30bd-4b20-86e7-b7a734b4ded4" providerId="ADAL" clId="{3F91EC74-0643-4C96-8E40-1334A1B6B288}" dt="2018-06-13T03:13:09.505" v="7598" actId="14100"/>
          <ac:picMkLst>
            <pc:docMk/>
            <pc:sldMk cId="227295967" sldId="287"/>
            <ac:picMk id="3" creationId="{44013CC5-B138-47D9-B2D3-BB80C689C547}"/>
          </ac:picMkLst>
        </pc:picChg>
        <pc:picChg chg="del">
          <ac:chgData name="완주 이" userId="64c78806-30bd-4b20-86e7-b7a734b4ded4" providerId="ADAL" clId="{3F91EC74-0643-4C96-8E40-1334A1B6B288}" dt="2018-06-13T03:11:07.343" v="7581" actId="478"/>
          <ac:picMkLst>
            <pc:docMk/>
            <pc:sldMk cId="227295967" sldId="287"/>
            <ac:picMk id="10" creationId="{2EFC83D6-7601-4D91-B92B-581E73417A97}"/>
          </ac:picMkLst>
        </pc:picChg>
        <pc:picChg chg="add mod">
          <ac:chgData name="완주 이" userId="64c78806-30bd-4b20-86e7-b7a734b4ded4" providerId="ADAL" clId="{3F91EC74-0643-4C96-8E40-1334A1B6B288}" dt="2018-06-13T03:12:40.234" v="7592" actId="14100"/>
          <ac:picMkLst>
            <pc:docMk/>
            <pc:sldMk cId="227295967" sldId="287"/>
            <ac:picMk id="14" creationId="{288203EE-619E-40D1-94E3-E060BA30D90D}"/>
          </ac:picMkLst>
        </pc:picChg>
      </pc:sldChg>
      <pc:sldChg chg="addSp delSp modSp add">
        <pc:chgData name="완주 이" userId="64c78806-30bd-4b20-86e7-b7a734b4ded4" providerId="ADAL" clId="{3F91EC74-0643-4C96-8E40-1334A1B6B288}" dt="2018-06-13T03:39:04.870" v="9330" actId="20577"/>
        <pc:sldMkLst>
          <pc:docMk/>
          <pc:sldMk cId="4248126468" sldId="288"/>
        </pc:sldMkLst>
        <pc:spChg chg="add mod">
          <ac:chgData name="완주 이" userId="64c78806-30bd-4b20-86e7-b7a734b4ded4" providerId="ADAL" clId="{3F91EC74-0643-4C96-8E40-1334A1B6B288}" dt="2018-06-13T03:28:02.010" v="8490" actId="17032"/>
          <ac:spMkLst>
            <pc:docMk/>
            <pc:sldMk cId="4248126468" sldId="288"/>
            <ac:spMk id="4" creationId="{73F9F0E1-BC78-4A67-A4CE-99450E725D34}"/>
          </ac:spMkLst>
        </pc:spChg>
        <pc:spChg chg="add mod">
          <ac:chgData name="완주 이" userId="64c78806-30bd-4b20-86e7-b7a734b4ded4" providerId="ADAL" clId="{3F91EC74-0643-4C96-8E40-1334A1B6B288}" dt="2018-06-13T03:28:39.311" v="8499" actId="688"/>
          <ac:spMkLst>
            <pc:docMk/>
            <pc:sldMk cId="4248126468" sldId="288"/>
            <ac:spMk id="5" creationId="{B9AFA9D2-D586-496B-93D7-548221FA0D93}"/>
          </ac:spMkLst>
        </pc:spChg>
        <pc:spChg chg="mod">
          <ac:chgData name="완주 이" userId="64c78806-30bd-4b20-86e7-b7a734b4ded4" providerId="ADAL" clId="{3F91EC74-0643-4C96-8E40-1334A1B6B288}" dt="2018-06-13T03:19:57.650" v="8470" actId="6549"/>
          <ac:spMkLst>
            <pc:docMk/>
            <pc:sldMk cId="4248126468" sldId="288"/>
            <ac:spMk id="9" creationId="{68896FDC-992E-434C-B3F1-958BDE2E4845}"/>
          </ac:spMkLst>
        </pc:spChg>
        <pc:spChg chg="del">
          <ac:chgData name="완주 이" userId="64c78806-30bd-4b20-86e7-b7a734b4ded4" providerId="ADAL" clId="{3F91EC74-0643-4C96-8E40-1334A1B6B288}" dt="2018-06-13T03:20:54.178" v="8483" actId="478"/>
          <ac:spMkLst>
            <pc:docMk/>
            <pc:sldMk cId="4248126468" sldId="288"/>
            <ac:spMk id="15" creationId="{A80ACBED-4D31-451C-9913-B0CB05581C86}"/>
          </ac:spMkLst>
        </pc:spChg>
        <pc:spChg chg="mod">
          <ac:chgData name="완주 이" userId="64c78806-30bd-4b20-86e7-b7a734b4ded4" providerId="ADAL" clId="{3F91EC74-0643-4C96-8E40-1334A1B6B288}" dt="2018-06-13T03:18:50.051" v="8235" actId="20577"/>
          <ac:spMkLst>
            <pc:docMk/>
            <pc:sldMk cId="4248126468" sldId="288"/>
            <ac:spMk id="16" creationId="{E57CA487-C1EF-4C7D-BF06-AAEA1A075697}"/>
          </ac:spMkLst>
        </pc:spChg>
        <pc:spChg chg="mod">
          <ac:chgData name="완주 이" userId="64c78806-30bd-4b20-86e7-b7a734b4ded4" providerId="ADAL" clId="{3F91EC74-0643-4C96-8E40-1334A1B6B288}" dt="2018-06-13T03:19:37.673" v="8390" actId="20577"/>
          <ac:spMkLst>
            <pc:docMk/>
            <pc:sldMk cId="4248126468" sldId="288"/>
            <ac:spMk id="17" creationId="{11E18C1F-3D4E-49C7-B689-20A160F5E22B}"/>
          </ac:spMkLst>
        </pc:spChg>
        <pc:spChg chg="del">
          <ac:chgData name="완주 이" userId="64c78806-30bd-4b20-86e7-b7a734b4ded4" providerId="ADAL" clId="{3F91EC74-0643-4C96-8E40-1334A1B6B288}" dt="2018-06-13T03:20:51.376" v="8481" actId="478"/>
          <ac:spMkLst>
            <pc:docMk/>
            <pc:sldMk cId="4248126468" sldId="288"/>
            <ac:spMk id="18" creationId="{65F056C2-3A91-4528-AAE5-C6DA481B6A22}"/>
          </ac:spMkLst>
        </pc:spChg>
        <pc:spChg chg="add mod">
          <ac:chgData name="완주 이" userId="64c78806-30bd-4b20-86e7-b7a734b4ded4" providerId="ADAL" clId="{3F91EC74-0643-4C96-8E40-1334A1B6B288}" dt="2018-06-13T03:36:41.413" v="9253" actId="1076"/>
          <ac:spMkLst>
            <pc:docMk/>
            <pc:sldMk cId="4248126468" sldId="288"/>
            <ac:spMk id="19" creationId="{582B6491-1A2F-40DA-BB99-A73D1BAA6AFF}"/>
          </ac:spMkLst>
        </pc:spChg>
        <pc:spChg chg="add mod">
          <ac:chgData name="완주 이" userId="64c78806-30bd-4b20-86e7-b7a734b4ded4" providerId="ADAL" clId="{3F91EC74-0643-4C96-8E40-1334A1B6B288}" dt="2018-06-13T03:31:39.702" v="8803" actId="14100"/>
          <ac:spMkLst>
            <pc:docMk/>
            <pc:sldMk cId="4248126468" sldId="288"/>
            <ac:spMk id="20" creationId="{4259AE2F-8F0D-47C6-9F99-5A0EA6FC330A}"/>
          </ac:spMkLst>
        </pc:spChg>
        <pc:spChg chg="add mod">
          <ac:chgData name="완주 이" userId="64c78806-30bd-4b20-86e7-b7a734b4ded4" providerId="ADAL" clId="{3F91EC74-0643-4C96-8E40-1334A1B6B288}" dt="2018-06-13T03:32:00.390" v="8809" actId="14100"/>
          <ac:spMkLst>
            <pc:docMk/>
            <pc:sldMk cId="4248126468" sldId="288"/>
            <ac:spMk id="21" creationId="{DCED6E98-3BF9-48ED-ADF6-3710C5F6B9C2}"/>
          </ac:spMkLst>
        </pc:spChg>
        <pc:spChg chg="add mod">
          <ac:chgData name="완주 이" userId="64c78806-30bd-4b20-86e7-b7a734b4ded4" providerId="ADAL" clId="{3F91EC74-0643-4C96-8E40-1334A1B6B288}" dt="2018-06-13T03:36:38.499" v="9252" actId="1076"/>
          <ac:spMkLst>
            <pc:docMk/>
            <pc:sldMk cId="4248126468" sldId="288"/>
            <ac:spMk id="22" creationId="{3A137ADB-ECD0-4AD3-AE7D-F0B2A897AFD7}"/>
          </ac:spMkLst>
        </pc:spChg>
        <pc:spChg chg="add mod">
          <ac:chgData name="완주 이" userId="64c78806-30bd-4b20-86e7-b7a734b4ded4" providerId="ADAL" clId="{3F91EC74-0643-4C96-8E40-1334A1B6B288}" dt="2018-06-13T03:39:04.870" v="9330" actId="20577"/>
          <ac:spMkLst>
            <pc:docMk/>
            <pc:sldMk cId="4248126468" sldId="288"/>
            <ac:spMk id="23" creationId="{D3EC3396-031E-4738-B54F-C5F849BA3938}"/>
          </ac:spMkLst>
        </pc:spChg>
        <pc:spChg chg="mod">
          <ac:chgData name="완주 이" userId="64c78806-30bd-4b20-86e7-b7a734b4ded4" providerId="ADAL" clId="{3F91EC74-0643-4C96-8E40-1334A1B6B288}" dt="2018-06-13T03:20:47.359" v="8480" actId="1076"/>
          <ac:spMkLst>
            <pc:docMk/>
            <pc:sldMk cId="4248126468" sldId="288"/>
            <ac:spMk id="27" creationId="{B721227B-5BA0-4F93-958F-502EE6C51A3D}"/>
          </ac:spMkLst>
        </pc:spChg>
        <pc:picChg chg="add mod">
          <ac:chgData name="완주 이" userId="64c78806-30bd-4b20-86e7-b7a734b4ded4" providerId="ADAL" clId="{3F91EC74-0643-4C96-8E40-1334A1B6B288}" dt="2018-06-13T03:28:24.199" v="8495" actId="1076"/>
          <ac:picMkLst>
            <pc:docMk/>
            <pc:sldMk cId="4248126468" sldId="288"/>
            <ac:picMk id="2" creationId="{D5F72D6E-6F74-40DB-975B-599BD79B643D}"/>
          </ac:picMkLst>
        </pc:picChg>
        <pc:picChg chg="del">
          <ac:chgData name="완주 이" userId="64c78806-30bd-4b20-86e7-b7a734b4ded4" providerId="ADAL" clId="{3F91EC74-0643-4C96-8E40-1334A1B6B288}" dt="2018-06-13T03:20:52.100" v="8482" actId="478"/>
          <ac:picMkLst>
            <pc:docMk/>
            <pc:sldMk cId="4248126468" sldId="288"/>
            <ac:picMk id="3" creationId="{44013CC5-B138-47D9-B2D3-BB80C689C547}"/>
          </ac:picMkLst>
        </pc:picChg>
        <pc:picChg chg="add mod">
          <ac:chgData name="완주 이" userId="64c78806-30bd-4b20-86e7-b7a734b4ded4" providerId="ADAL" clId="{3F91EC74-0643-4C96-8E40-1334A1B6B288}" dt="2018-06-13T03:36:27.502" v="9250" actId="1076"/>
          <ac:picMkLst>
            <pc:docMk/>
            <pc:sldMk cId="4248126468" sldId="288"/>
            <ac:picMk id="6" creationId="{58B209E6-F8D7-4507-B2C8-E0673E29AD1A}"/>
          </ac:picMkLst>
        </pc:picChg>
        <pc:picChg chg="add del mod">
          <ac:chgData name="완주 이" userId="64c78806-30bd-4b20-86e7-b7a734b4ded4" providerId="ADAL" clId="{3F91EC74-0643-4C96-8E40-1334A1B6B288}" dt="2018-06-13T03:36:12.839" v="9243" actId="478"/>
          <ac:picMkLst>
            <pc:docMk/>
            <pc:sldMk cId="4248126468" sldId="288"/>
            <ac:picMk id="7" creationId="{01BF5EBA-43FF-44BF-90F6-04DCF6490A00}"/>
          </ac:picMkLst>
        </pc:picChg>
        <pc:picChg chg="add mod">
          <ac:chgData name="완주 이" userId="64c78806-30bd-4b20-86e7-b7a734b4ded4" providerId="ADAL" clId="{3F91EC74-0643-4C96-8E40-1334A1B6B288}" dt="2018-06-13T03:20:57.722" v="8484" actId="14100"/>
          <ac:picMkLst>
            <pc:docMk/>
            <pc:sldMk cId="4248126468" sldId="288"/>
            <ac:picMk id="10" creationId="{DEBDB848-2011-4BA7-815C-4EB4D2EF25DC}"/>
          </ac:picMkLst>
        </pc:picChg>
        <pc:picChg chg="del">
          <ac:chgData name="완주 이" userId="64c78806-30bd-4b20-86e7-b7a734b4ded4" providerId="ADAL" clId="{3F91EC74-0643-4C96-8E40-1334A1B6B288}" dt="2018-06-13T03:20:14.921" v="8471" actId="478"/>
          <ac:picMkLst>
            <pc:docMk/>
            <pc:sldMk cId="4248126468" sldId="288"/>
            <ac:picMk id="14" creationId="{288203EE-619E-40D1-94E3-E060BA30D90D}"/>
          </ac:picMkLst>
        </pc:picChg>
        <pc:picChg chg="add mod">
          <ac:chgData name="완주 이" userId="64c78806-30bd-4b20-86e7-b7a734b4ded4" providerId="ADAL" clId="{3F91EC74-0643-4C96-8E40-1334A1B6B288}" dt="2018-06-13T03:36:46.559" v="9254" actId="1076"/>
          <ac:picMkLst>
            <pc:docMk/>
            <pc:sldMk cId="4248126468" sldId="288"/>
            <ac:picMk id="24" creationId="{C608EA2C-AD63-4FF0-A1F3-6AAF5907AC41}"/>
          </ac:picMkLst>
        </pc:picChg>
        <pc:cxnChg chg="add del mod">
          <ac:chgData name="완주 이" userId="64c78806-30bd-4b20-86e7-b7a734b4ded4" providerId="ADAL" clId="{3F91EC74-0643-4C96-8E40-1334A1B6B288}" dt="2018-06-13T03:35:56.921" v="9242" actId="11529"/>
          <ac:cxnSpMkLst>
            <pc:docMk/>
            <pc:sldMk cId="4248126468" sldId="288"/>
            <ac:cxnSpMk id="11" creationId="{11C7AE40-A524-4E49-B5AD-EA03A96D913F}"/>
          </ac:cxnSpMkLst>
        </pc:cxnChg>
        <pc:cxnChg chg="add del mod">
          <ac:chgData name="완주 이" userId="64c78806-30bd-4b20-86e7-b7a734b4ded4" providerId="ADAL" clId="{3F91EC74-0643-4C96-8E40-1334A1B6B288}" dt="2018-06-13T03:35:55.139" v="9241" actId="11529"/>
          <ac:cxnSpMkLst>
            <pc:docMk/>
            <pc:sldMk cId="4248126468" sldId="288"/>
            <ac:cxnSpMk id="13" creationId="{A69A67A7-E1A1-4943-8146-27EF2C7A558A}"/>
          </ac:cxnSpMkLst>
        </pc:cxnChg>
        <pc:cxnChg chg="add mod">
          <ac:chgData name="완주 이" userId="64c78806-30bd-4b20-86e7-b7a734b4ded4" providerId="ADAL" clId="{3F91EC74-0643-4C96-8E40-1334A1B6B288}" dt="2018-06-13T03:37:21.926" v="9258" actId="14100"/>
          <ac:cxnSpMkLst>
            <pc:docMk/>
            <pc:sldMk cId="4248126468" sldId="288"/>
            <ac:cxnSpMk id="26" creationId="{F0F7BEA3-B708-455F-9D6D-2D22519ADCF7}"/>
          </ac:cxnSpMkLst>
        </pc:cxnChg>
        <pc:cxnChg chg="add mod">
          <ac:chgData name="완주 이" userId="64c78806-30bd-4b20-86e7-b7a734b4ded4" providerId="ADAL" clId="{3F91EC74-0643-4C96-8E40-1334A1B6B288}" dt="2018-06-13T03:37:18.973" v="9257" actId="11529"/>
          <ac:cxnSpMkLst>
            <pc:docMk/>
            <pc:sldMk cId="4248126468" sldId="288"/>
            <ac:cxnSpMk id="29" creationId="{0FF0BD57-FE07-4A36-A5A1-BF3EA85D3758}"/>
          </ac:cxnSpMkLst>
        </pc:cxnChg>
        <pc:cxnChg chg="add mod">
          <ac:chgData name="완주 이" userId="64c78806-30bd-4b20-86e7-b7a734b4ded4" providerId="ADAL" clId="{3F91EC74-0643-4C96-8E40-1334A1B6B288}" dt="2018-06-13T03:37:27.558" v="9259" actId="11529"/>
          <ac:cxnSpMkLst>
            <pc:docMk/>
            <pc:sldMk cId="4248126468" sldId="288"/>
            <ac:cxnSpMk id="32" creationId="{4D12C126-6B29-47AF-84FA-E303BEB47461}"/>
          </ac:cxnSpMkLst>
        </pc:cxnChg>
        <pc:cxnChg chg="add mod">
          <ac:chgData name="완주 이" userId="64c78806-30bd-4b20-86e7-b7a734b4ded4" providerId="ADAL" clId="{3F91EC74-0643-4C96-8E40-1334A1B6B288}" dt="2018-06-13T03:37:32.959" v="9260" actId="11529"/>
          <ac:cxnSpMkLst>
            <pc:docMk/>
            <pc:sldMk cId="4248126468" sldId="288"/>
            <ac:cxnSpMk id="34" creationId="{D558400E-4C53-48FD-B89C-699E76064FAB}"/>
          </ac:cxnSpMkLst>
        </pc:cxnChg>
        <pc:cxnChg chg="add mod">
          <ac:chgData name="완주 이" userId="64c78806-30bd-4b20-86e7-b7a734b4ded4" providerId="ADAL" clId="{3F91EC74-0643-4C96-8E40-1334A1B6B288}" dt="2018-06-13T03:37:40.518" v="9261" actId="11529"/>
          <ac:cxnSpMkLst>
            <pc:docMk/>
            <pc:sldMk cId="4248126468" sldId="288"/>
            <ac:cxnSpMk id="36" creationId="{3EC44C32-2B0E-4F1D-8445-F9619799EEFB}"/>
          </ac:cxnSpMkLst>
        </pc:cxnChg>
      </pc:sldChg>
      <pc:sldChg chg="addSp delSp modSp add">
        <pc:chgData name="완주 이" userId="64c78806-30bd-4b20-86e7-b7a734b4ded4" providerId="ADAL" clId="{3F91EC74-0643-4C96-8E40-1334A1B6B288}" dt="2018-06-13T03:50:35.930" v="9873" actId="1076"/>
        <pc:sldMkLst>
          <pc:docMk/>
          <pc:sldMk cId="2178750135" sldId="289"/>
        </pc:sldMkLst>
        <pc:spChg chg="del">
          <ac:chgData name="완주 이" userId="64c78806-30bd-4b20-86e7-b7a734b4ded4" providerId="ADAL" clId="{3F91EC74-0643-4C96-8E40-1334A1B6B288}" dt="2018-06-13T03:44:07.982" v="9768" actId="478"/>
          <ac:spMkLst>
            <pc:docMk/>
            <pc:sldMk cId="2178750135" sldId="289"/>
            <ac:spMk id="4" creationId="{73F9F0E1-BC78-4A67-A4CE-99450E725D34}"/>
          </ac:spMkLst>
        </pc:spChg>
        <pc:spChg chg="del">
          <ac:chgData name="완주 이" userId="64c78806-30bd-4b20-86e7-b7a734b4ded4" providerId="ADAL" clId="{3F91EC74-0643-4C96-8E40-1334A1B6B288}" dt="2018-06-13T03:44:15.112" v="9773" actId="478"/>
          <ac:spMkLst>
            <pc:docMk/>
            <pc:sldMk cId="2178750135" sldId="289"/>
            <ac:spMk id="5" creationId="{B9AFA9D2-D586-496B-93D7-548221FA0D93}"/>
          </ac:spMkLst>
        </pc:spChg>
        <pc:spChg chg="add mod">
          <ac:chgData name="완주 이" userId="64c78806-30bd-4b20-86e7-b7a734b4ded4" providerId="ADAL" clId="{3F91EC74-0643-4C96-8E40-1334A1B6B288}" dt="2018-06-13T03:45:10.328" v="9790" actId="17032"/>
          <ac:spMkLst>
            <pc:docMk/>
            <pc:sldMk cId="2178750135" sldId="289"/>
            <ac:spMk id="7" creationId="{354B506B-1859-48CC-AD45-29E02828BE4B}"/>
          </ac:spMkLst>
        </pc:spChg>
        <pc:spChg chg="mod">
          <ac:chgData name="완주 이" userId="64c78806-30bd-4b20-86e7-b7a734b4ded4" providerId="ADAL" clId="{3F91EC74-0643-4C96-8E40-1334A1B6B288}" dt="2018-06-13T03:45:49.309" v="9831" actId="20577"/>
          <ac:spMkLst>
            <pc:docMk/>
            <pc:sldMk cId="2178750135" sldId="289"/>
            <ac:spMk id="9" creationId="{68896FDC-992E-434C-B3F1-958BDE2E4845}"/>
          </ac:spMkLst>
        </pc:spChg>
        <pc:spChg chg="mod">
          <ac:chgData name="완주 이" userId="64c78806-30bd-4b20-86e7-b7a734b4ded4" providerId="ADAL" clId="{3F91EC74-0643-4C96-8E40-1334A1B6B288}" dt="2018-06-13T03:41:06.405" v="9344" actId="6549"/>
          <ac:spMkLst>
            <pc:docMk/>
            <pc:sldMk cId="2178750135" sldId="289"/>
            <ac:spMk id="16" creationId="{E57CA487-C1EF-4C7D-BF06-AAEA1A075697}"/>
          </ac:spMkLst>
        </pc:spChg>
        <pc:spChg chg="mod">
          <ac:chgData name="완주 이" userId="64c78806-30bd-4b20-86e7-b7a734b4ded4" providerId="ADAL" clId="{3F91EC74-0643-4C96-8E40-1334A1B6B288}" dt="2018-06-13T03:45:26.760" v="9791" actId="6549"/>
          <ac:spMkLst>
            <pc:docMk/>
            <pc:sldMk cId="2178750135" sldId="289"/>
            <ac:spMk id="17" creationId="{11E18C1F-3D4E-49C7-B689-20A160F5E22B}"/>
          </ac:spMkLst>
        </pc:spChg>
        <pc:spChg chg="del mod">
          <ac:chgData name="완주 이" userId="64c78806-30bd-4b20-86e7-b7a734b4ded4" providerId="ADAL" clId="{3F91EC74-0643-4C96-8E40-1334A1B6B288}" dt="2018-06-13T03:44:40.124" v="9783" actId="478"/>
          <ac:spMkLst>
            <pc:docMk/>
            <pc:sldMk cId="2178750135" sldId="289"/>
            <ac:spMk id="19" creationId="{582B6491-1A2F-40DA-BB99-A73D1BAA6AFF}"/>
          </ac:spMkLst>
        </pc:spChg>
        <pc:spChg chg="del">
          <ac:chgData name="완주 이" userId="64c78806-30bd-4b20-86e7-b7a734b4ded4" providerId="ADAL" clId="{3F91EC74-0643-4C96-8E40-1334A1B6B288}" dt="2018-06-13T03:43:39.708" v="9766" actId="478"/>
          <ac:spMkLst>
            <pc:docMk/>
            <pc:sldMk cId="2178750135" sldId="289"/>
            <ac:spMk id="20" creationId="{4259AE2F-8F0D-47C6-9F99-5A0EA6FC330A}"/>
          </ac:spMkLst>
        </pc:spChg>
        <pc:spChg chg="del">
          <ac:chgData name="완주 이" userId="64c78806-30bd-4b20-86e7-b7a734b4ded4" providerId="ADAL" clId="{3F91EC74-0643-4C96-8E40-1334A1B6B288}" dt="2018-06-13T03:44:08.994" v="9769" actId="478"/>
          <ac:spMkLst>
            <pc:docMk/>
            <pc:sldMk cId="2178750135" sldId="289"/>
            <ac:spMk id="21" creationId="{DCED6E98-3BF9-48ED-ADF6-3710C5F6B9C2}"/>
          </ac:spMkLst>
        </pc:spChg>
        <pc:spChg chg="del">
          <ac:chgData name="완주 이" userId="64c78806-30bd-4b20-86e7-b7a734b4ded4" providerId="ADAL" clId="{3F91EC74-0643-4C96-8E40-1334A1B6B288}" dt="2018-06-13T03:44:10.262" v="9770" actId="478"/>
          <ac:spMkLst>
            <pc:docMk/>
            <pc:sldMk cId="2178750135" sldId="289"/>
            <ac:spMk id="22" creationId="{3A137ADB-ECD0-4AD3-AE7D-F0B2A897AFD7}"/>
          </ac:spMkLst>
        </pc:spChg>
        <pc:spChg chg="del">
          <ac:chgData name="완주 이" userId="64c78806-30bd-4b20-86e7-b7a734b4ded4" providerId="ADAL" clId="{3F91EC74-0643-4C96-8E40-1334A1B6B288}" dt="2018-06-13T03:44:38.958" v="9782" actId="478"/>
          <ac:spMkLst>
            <pc:docMk/>
            <pc:sldMk cId="2178750135" sldId="289"/>
            <ac:spMk id="23" creationId="{D3EC3396-031E-4738-B54F-C5F849BA3938}"/>
          </ac:spMkLst>
        </pc:spChg>
        <pc:spChg chg="add mod">
          <ac:chgData name="완주 이" userId="64c78806-30bd-4b20-86e7-b7a734b4ded4" providerId="ADAL" clId="{3F91EC74-0643-4C96-8E40-1334A1B6B288}" dt="2018-06-13T03:46:55.842" v="9841" actId="1076"/>
          <ac:spMkLst>
            <pc:docMk/>
            <pc:sldMk cId="2178750135" sldId="289"/>
            <ac:spMk id="25" creationId="{F4FDFD4C-0D65-4466-B864-383F1C5F46AE}"/>
          </ac:spMkLst>
        </pc:spChg>
        <pc:spChg chg="mod">
          <ac:chgData name="완주 이" userId="64c78806-30bd-4b20-86e7-b7a734b4ded4" providerId="ADAL" clId="{3F91EC74-0643-4C96-8E40-1334A1B6B288}" dt="2018-06-13T03:44:23.860" v="9780" actId="1076"/>
          <ac:spMkLst>
            <pc:docMk/>
            <pc:sldMk cId="2178750135" sldId="289"/>
            <ac:spMk id="27" creationId="{B721227B-5BA0-4F93-958F-502EE6C51A3D}"/>
          </ac:spMkLst>
        </pc:spChg>
        <pc:spChg chg="add mod">
          <ac:chgData name="완주 이" userId="64c78806-30bd-4b20-86e7-b7a734b4ded4" providerId="ADAL" clId="{3F91EC74-0643-4C96-8E40-1334A1B6B288}" dt="2018-06-13T03:50:35.930" v="9873" actId="1076"/>
          <ac:spMkLst>
            <pc:docMk/>
            <pc:sldMk cId="2178750135" sldId="289"/>
            <ac:spMk id="33" creationId="{A2716799-3D6B-4E86-A801-16232FBCC3A3}"/>
          </ac:spMkLst>
        </pc:spChg>
        <pc:picChg chg="del">
          <ac:chgData name="완주 이" userId="64c78806-30bd-4b20-86e7-b7a734b4ded4" providerId="ADAL" clId="{3F91EC74-0643-4C96-8E40-1334A1B6B288}" dt="2018-06-13T03:42:00.815" v="9511" actId="478"/>
          <ac:picMkLst>
            <pc:docMk/>
            <pc:sldMk cId="2178750135" sldId="289"/>
            <ac:picMk id="2" creationId="{D5F72D6E-6F74-40DB-975B-599BD79B643D}"/>
          </ac:picMkLst>
        </pc:picChg>
        <pc:picChg chg="add mod">
          <ac:chgData name="완주 이" userId="64c78806-30bd-4b20-86e7-b7a734b4ded4" providerId="ADAL" clId="{3F91EC74-0643-4C96-8E40-1334A1B6B288}" dt="2018-06-13T03:44:55.176" v="9788" actId="1076"/>
          <ac:picMkLst>
            <pc:docMk/>
            <pc:sldMk cId="2178750135" sldId="289"/>
            <ac:picMk id="3" creationId="{EF656A55-037D-4720-81DF-0FC2D8D6A090}"/>
          </ac:picMkLst>
        </pc:picChg>
        <pc:picChg chg="del">
          <ac:chgData name="완주 이" userId="64c78806-30bd-4b20-86e7-b7a734b4ded4" providerId="ADAL" clId="{3F91EC74-0643-4C96-8E40-1334A1B6B288}" dt="2018-06-13T03:44:19.482" v="9778" actId="478"/>
          <ac:picMkLst>
            <pc:docMk/>
            <pc:sldMk cId="2178750135" sldId="289"/>
            <ac:picMk id="6" creationId="{58B209E6-F8D7-4507-B2C8-E0673E29AD1A}"/>
          </ac:picMkLst>
        </pc:picChg>
        <pc:picChg chg="add del mod">
          <ac:chgData name="완주 이" userId="64c78806-30bd-4b20-86e7-b7a734b4ded4" providerId="ADAL" clId="{3F91EC74-0643-4C96-8E40-1334A1B6B288}" dt="2018-06-13T03:49:06.953" v="9842" actId="478"/>
          <ac:picMkLst>
            <pc:docMk/>
            <pc:sldMk cId="2178750135" sldId="289"/>
            <ac:picMk id="8" creationId="{2897CEF7-E4AD-457D-8397-CA494A0CBB1C}"/>
          </ac:picMkLst>
        </pc:picChg>
        <pc:picChg chg="del">
          <ac:chgData name="완주 이" userId="64c78806-30bd-4b20-86e7-b7a734b4ded4" providerId="ADAL" clId="{3F91EC74-0643-4C96-8E40-1334A1B6B288}" dt="2018-06-13T03:44:06.826" v="9767" actId="478"/>
          <ac:picMkLst>
            <pc:docMk/>
            <pc:sldMk cId="2178750135" sldId="289"/>
            <ac:picMk id="10" creationId="{DEBDB848-2011-4BA7-815C-4EB4D2EF25DC}"/>
          </ac:picMkLst>
        </pc:picChg>
        <pc:picChg chg="add mod">
          <ac:chgData name="완주 이" userId="64c78806-30bd-4b20-86e7-b7a734b4ded4" providerId="ADAL" clId="{3F91EC74-0643-4C96-8E40-1334A1B6B288}" dt="2018-06-13T03:49:15.314" v="9846" actId="1076"/>
          <ac:picMkLst>
            <pc:docMk/>
            <pc:sldMk cId="2178750135" sldId="289"/>
            <ac:picMk id="11" creationId="{C4DB4737-C3F2-41C7-B90A-7648BDD07EAC}"/>
          </ac:picMkLst>
        </pc:picChg>
        <pc:picChg chg="del">
          <ac:chgData name="완주 이" userId="64c78806-30bd-4b20-86e7-b7a734b4ded4" providerId="ADAL" clId="{3F91EC74-0643-4C96-8E40-1334A1B6B288}" dt="2018-06-13T03:44:18.463" v="9777" actId="478"/>
          <ac:picMkLst>
            <pc:docMk/>
            <pc:sldMk cId="2178750135" sldId="289"/>
            <ac:picMk id="24" creationId="{C608EA2C-AD63-4FF0-A1F3-6AAF5907AC41}"/>
          </ac:picMkLst>
        </pc:picChg>
        <pc:cxnChg chg="add mod">
          <ac:chgData name="완주 이" userId="64c78806-30bd-4b20-86e7-b7a734b4ded4" providerId="ADAL" clId="{3F91EC74-0643-4C96-8E40-1334A1B6B288}" dt="2018-06-13T03:49:42.210" v="9847" actId="11529"/>
          <ac:cxnSpMkLst>
            <pc:docMk/>
            <pc:sldMk cId="2178750135" sldId="289"/>
            <ac:cxnSpMk id="13" creationId="{318233C1-D53C-4B05-BD10-30A6BF45639C}"/>
          </ac:cxnSpMkLst>
        </pc:cxnChg>
        <pc:cxnChg chg="add mod">
          <ac:chgData name="완주 이" userId="64c78806-30bd-4b20-86e7-b7a734b4ded4" providerId="ADAL" clId="{3F91EC74-0643-4C96-8E40-1334A1B6B288}" dt="2018-06-13T03:49:53.314" v="9848" actId="11529"/>
          <ac:cxnSpMkLst>
            <pc:docMk/>
            <pc:sldMk cId="2178750135" sldId="289"/>
            <ac:cxnSpMk id="15" creationId="{BA2C5E4F-9567-4DD8-8214-C70F6ACCE6CE}"/>
          </ac:cxnSpMkLst>
        </pc:cxnChg>
        <pc:cxnChg chg="del">
          <ac:chgData name="완주 이" userId="64c78806-30bd-4b20-86e7-b7a734b4ded4" providerId="ADAL" clId="{3F91EC74-0643-4C96-8E40-1334A1B6B288}" dt="2018-06-13T03:44:13.434" v="9772" actId="478"/>
          <ac:cxnSpMkLst>
            <pc:docMk/>
            <pc:sldMk cId="2178750135" sldId="289"/>
            <ac:cxnSpMk id="26" creationId="{F0F7BEA3-B708-455F-9D6D-2D22519ADCF7}"/>
          </ac:cxnSpMkLst>
        </pc:cxnChg>
        <pc:cxnChg chg="add mod">
          <ac:chgData name="완주 이" userId="64c78806-30bd-4b20-86e7-b7a734b4ded4" providerId="ADAL" clId="{3F91EC74-0643-4C96-8E40-1334A1B6B288}" dt="2018-06-13T03:50:04.819" v="9849" actId="11529"/>
          <ac:cxnSpMkLst>
            <pc:docMk/>
            <pc:sldMk cId="2178750135" sldId="289"/>
            <ac:cxnSpMk id="28" creationId="{146B71F1-CB04-4536-B783-67AE1DB3F42D}"/>
          </ac:cxnSpMkLst>
        </pc:cxnChg>
        <pc:cxnChg chg="del">
          <ac:chgData name="완주 이" userId="64c78806-30bd-4b20-86e7-b7a734b4ded4" providerId="ADAL" clId="{3F91EC74-0643-4C96-8E40-1334A1B6B288}" dt="2018-06-13T03:44:12.534" v="9771" actId="478"/>
          <ac:cxnSpMkLst>
            <pc:docMk/>
            <pc:sldMk cId="2178750135" sldId="289"/>
            <ac:cxnSpMk id="29" creationId="{0FF0BD57-FE07-4A36-A5A1-BF3EA85D3758}"/>
          </ac:cxnSpMkLst>
        </pc:cxnChg>
        <pc:cxnChg chg="add mod">
          <ac:chgData name="완주 이" userId="64c78806-30bd-4b20-86e7-b7a734b4ded4" providerId="ADAL" clId="{3F91EC74-0643-4C96-8E40-1334A1B6B288}" dt="2018-06-13T03:50:14.659" v="9850" actId="11529"/>
          <ac:cxnSpMkLst>
            <pc:docMk/>
            <pc:sldMk cId="2178750135" sldId="289"/>
            <ac:cxnSpMk id="31" creationId="{21521F08-8A4B-45EB-B035-6CD9752B8BBD}"/>
          </ac:cxnSpMkLst>
        </pc:cxnChg>
        <pc:cxnChg chg="del">
          <ac:chgData name="완주 이" userId="64c78806-30bd-4b20-86e7-b7a734b4ded4" providerId="ADAL" clId="{3F91EC74-0643-4C96-8E40-1334A1B6B288}" dt="2018-06-13T03:44:16.157" v="9774" actId="478"/>
          <ac:cxnSpMkLst>
            <pc:docMk/>
            <pc:sldMk cId="2178750135" sldId="289"/>
            <ac:cxnSpMk id="32" creationId="{4D12C126-6B29-47AF-84FA-E303BEB47461}"/>
          </ac:cxnSpMkLst>
        </pc:cxnChg>
        <pc:cxnChg chg="del">
          <ac:chgData name="완주 이" userId="64c78806-30bd-4b20-86e7-b7a734b4ded4" providerId="ADAL" clId="{3F91EC74-0643-4C96-8E40-1334A1B6B288}" dt="2018-06-13T03:44:16.862" v="9775" actId="478"/>
          <ac:cxnSpMkLst>
            <pc:docMk/>
            <pc:sldMk cId="2178750135" sldId="289"/>
            <ac:cxnSpMk id="34" creationId="{D558400E-4C53-48FD-B89C-699E76064FAB}"/>
          </ac:cxnSpMkLst>
        </pc:cxnChg>
        <pc:cxnChg chg="del">
          <ac:chgData name="완주 이" userId="64c78806-30bd-4b20-86e7-b7a734b4ded4" providerId="ADAL" clId="{3F91EC74-0643-4C96-8E40-1334A1B6B288}" dt="2018-06-13T03:44:17.865" v="9776" actId="478"/>
          <ac:cxnSpMkLst>
            <pc:docMk/>
            <pc:sldMk cId="2178750135" sldId="289"/>
            <ac:cxnSpMk id="36" creationId="{3EC44C32-2B0E-4F1D-8445-F9619799EEFB}"/>
          </ac:cxnSpMkLst>
        </pc:cxnChg>
      </pc:sldChg>
      <pc:sldChg chg="delSp modSp add">
        <pc:chgData name="완주 이" userId="64c78806-30bd-4b20-86e7-b7a734b4ded4" providerId="ADAL" clId="{3F91EC74-0643-4C96-8E40-1334A1B6B288}" dt="2018-06-13T03:59:35.596" v="11699"/>
        <pc:sldMkLst>
          <pc:docMk/>
          <pc:sldMk cId="2933521040" sldId="290"/>
        </pc:sldMkLst>
        <pc:spChg chg="del">
          <ac:chgData name="완주 이" userId="64c78806-30bd-4b20-86e7-b7a734b4ded4" providerId="ADAL" clId="{3F91EC74-0643-4C96-8E40-1334A1B6B288}" dt="2018-06-13T03:51:10.389" v="9893" actId="478"/>
          <ac:spMkLst>
            <pc:docMk/>
            <pc:sldMk cId="2933521040" sldId="290"/>
            <ac:spMk id="9" creationId="{E6756430-F6F4-4B85-9B75-1E15D92A86BF}"/>
          </ac:spMkLst>
        </pc:spChg>
        <pc:spChg chg="del">
          <ac:chgData name="완주 이" userId="64c78806-30bd-4b20-86e7-b7a734b4ded4" providerId="ADAL" clId="{3F91EC74-0643-4C96-8E40-1334A1B6B288}" dt="2018-06-13T03:51:11.749" v="9894" actId="478"/>
          <ac:spMkLst>
            <pc:docMk/>
            <pc:sldMk cId="2933521040" sldId="290"/>
            <ac:spMk id="10" creationId="{BE767958-F613-45A4-B085-5E35A6ED3CDE}"/>
          </ac:spMkLst>
        </pc:spChg>
        <pc:spChg chg="mod">
          <ac:chgData name="완주 이" userId="64c78806-30bd-4b20-86e7-b7a734b4ded4" providerId="ADAL" clId="{3F91EC74-0643-4C96-8E40-1334A1B6B288}" dt="2018-06-13T03:50:58.181" v="9875" actId="6549"/>
          <ac:spMkLst>
            <pc:docMk/>
            <pc:sldMk cId="2933521040" sldId="290"/>
            <ac:spMk id="14" creationId="{F4605DFD-08EF-4759-94A7-E0DB3B929AEE}"/>
          </ac:spMkLst>
        </pc:spChg>
        <pc:spChg chg="mod">
          <ac:chgData name="완주 이" userId="64c78806-30bd-4b20-86e7-b7a734b4ded4" providerId="ADAL" clId="{3F91EC74-0643-4C96-8E40-1334A1B6B288}" dt="2018-06-13T03:59:35.596" v="11699"/>
          <ac:spMkLst>
            <pc:docMk/>
            <pc:sldMk cId="2933521040" sldId="290"/>
            <ac:spMk id="16" creationId="{E57CA487-C1EF-4C7D-BF06-AAEA1A075697}"/>
          </ac:spMkLst>
        </pc:spChg>
        <pc:spChg chg="mod">
          <ac:chgData name="완주 이" userId="64c78806-30bd-4b20-86e7-b7a734b4ded4" providerId="ADAL" clId="{3F91EC74-0643-4C96-8E40-1334A1B6B288}" dt="2018-06-13T03:58:52.110" v="11692" actId="20577"/>
          <ac:spMkLst>
            <pc:docMk/>
            <pc:sldMk cId="2933521040" sldId="290"/>
            <ac:spMk id="18" creationId="{55068666-7A70-426A-B3A0-41A9C5A1F42E}"/>
          </ac:spMkLst>
        </pc:spChg>
        <pc:picChg chg="del">
          <ac:chgData name="완주 이" userId="64c78806-30bd-4b20-86e7-b7a734b4ded4" providerId="ADAL" clId="{3F91EC74-0643-4C96-8E40-1334A1B6B288}" dt="2018-06-13T03:51:08.840" v="9891" actId="478"/>
          <ac:picMkLst>
            <pc:docMk/>
            <pc:sldMk cId="2933521040" sldId="290"/>
            <ac:picMk id="2" creationId="{C51BC69A-94BF-40FF-B0AA-67501B90C058}"/>
          </ac:picMkLst>
        </pc:picChg>
        <pc:picChg chg="del">
          <ac:chgData name="완주 이" userId="64c78806-30bd-4b20-86e7-b7a734b4ded4" providerId="ADAL" clId="{3F91EC74-0643-4C96-8E40-1334A1B6B288}" dt="2018-06-13T03:51:09.599" v="9892" actId="478"/>
          <ac:picMkLst>
            <pc:docMk/>
            <pc:sldMk cId="2933521040" sldId="290"/>
            <ac:picMk id="3" creationId="{C3A566F7-CCD5-485D-AC68-14CFF683618A}"/>
          </ac:picMkLst>
        </pc:picChg>
        <pc:picChg chg="del">
          <ac:chgData name="완주 이" userId="64c78806-30bd-4b20-86e7-b7a734b4ded4" providerId="ADAL" clId="{3F91EC74-0643-4C96-8E40-1334A1B6B288}" dt="2018-06-13T03:51:12.289" v="9895" actId="478"/>
          <ac:picMkLst>
            <pc:docMk/>
            <pc:sldMk cId="2933521040" sldId="290"/>
            <ac:picMk id="7" creationId="{82DCEE57-9EBB-4D4B-9ADF-6AA211DE8F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14582-B6B9-4DFE-9187-C47F0ED1D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B0D2BF-06C9-4080-9609-AA559E849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1DDBB-DEC2-4E84-A2B5-D4F8445A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337FA-5821-4951-A37A-E8E699FF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94D37-10AD-415C-ACD1-26EB932A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B49A5-CAE8-40EE-9BD8-29FF0A54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2B4D8-1EF7-45A1-87F6-6C97B3A5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D6D13-47B6-475C-B261-0D83C814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60FB-A59C-4105-B639-AC2D6EC1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AC518-5A3A-4247-BC9F-572CC24F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2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9284C2-8DF7-42D9-A661-337B54329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C353F-BACD-445C-BD25-C6DA971CD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FF968-413E-4DC5-AF14-560E41E0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F3B80-084F-4D8D-8B4F-9462E4D6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8FCA-6EE1-412B-B53A-75DFAE4F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AA886-8659-45C8-BE89-C54785F6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E89E0-D52B-49B3-AE91-192B9DA1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F2E6F-34D2-4CF6-9FA1-D80E994E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67DE4-FE66-470E-AAA6-5FBBC5A8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1345E-5C9F-4BE0-968A-2F4A2551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04CF9-745F-4D69-8B26-19F0D063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EB5AF-708C-4EFE-AD2E-58C435E3B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34779-AD40-4FA3-BCF7-EAA2FE32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0CA08-4776-4CF8-ABCB-2369FC75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F3F57-3D70-432B-A6E1-784AAE3D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4C52-5A47-4FFC-8C15-56CEF9E3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91310-7B59-44E3-9709-041559731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C8304-4FEB-4A52-A05E-63CD1582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4904F-EF6F-4A94-9CBF-29BF9E29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5B018-94D6-43F9-9570-299E9109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EE16E-7B13-4816-A99A-583022F0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7E4AE-A9F7-47F6-829B-EC0F4636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FFC84-213D-404A-8967-BB05C924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F27E4-CF23-4585-B40B-C4E14B67F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9F51DC-3AA5-4057-BEEA-928D51AB6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ADF627-33B1-4F9C-AC23-F8A906C8B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C986C-D888-41F6-9218-4453CEFC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233BAB-A684-4121-9D31-EBE8CC02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A8BEE1-E574-4242-A4BB-12C28A91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8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EE072-F4AE-417A-96D9-2377D4CE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0C3972-1A4B-4E87-B2EA-A4D04346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434661-0FB3-4C71-AEAC-C97E225E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FA24FE-1253-47BC-9658-A5760D62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0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4C271C-5B09-421E-9098-2E09EE34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73D18E-E60A-4ECD-B951-39C39D07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5CC24-75F1-4CA9-AFEE-2D44AC71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1B148-0570-4A4F-9978-7623C20F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9CA72-D3D4-44C1-A1DD-77BE2102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0CE17-546A-4F29-B3CA-E69A4F75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85372-567B-4568-98A5-F860CF6C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D92866-2308-4903-BBFA-8A9F1B51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0D10F-5B10-4020-A4ED-FE6C0802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DDAE7-A374-4325-BABD-95B1469B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C00CEA-A439-4AF5-B1C9-572AA7D74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38E768-7970-4996-8340-73C43DA65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E0DF8-5A56-49C6-AFB8-4008B86F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E3810-2414-4EB2-9377-CE4B1BC2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D0F3D-CB79-46E1-9C1B-1185DA70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4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2F1DAE-45C4-4531-98DA-E75039E2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2D107-3759-4B21-AE6F-9E61D572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10589-17DC-43D3-9657-15DC32F01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3170-E76A-4040-8BBC-ECB33BE43A9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54756-32CF-4BC5-B7B2-3E0258F7A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0A7EE-6FD3-4959-AEA6-456ECAB61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D665-52AD-494B-9100-5D9F7848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9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tools/sts/all" TargetMode="Externa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8817A-E46A-4579-A6E3-7A53397D3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6C6E65-3DD0-476C-BAD0-F89F74837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VO </a:t>
            </a:r>
            <a:r>
              <a:rPr lang="ko-KR" altLang="en-US" dirty="0"/>
              <a:t>만들기</a:t>
            </a:r>
            <a:endParaRPr lang="en-US" altLang="ko-KR" dirty="0"/>
          </a:p>
          <a:p>
            <a:r>
              <a:rPr lang="en-US" altLang="ko-KR" dirty="0"/>
              <a:t>DAO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29708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94C0-71B3-496E-A50C-27C87485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클래스 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362B8-5AAA-4689-8AA9-8ED833662407}"/>
              </a:ext>
            </a:extLst>
          </p:cNvPr>
          <p:cNvSpPr txBox="1"/>
          <p:nvPr/>
        </p:nvSpPr>
        <p:spPr>
          <a:xfrm>
            <a:off x="838200" y="1056444"/>
            <a:ext cx="936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는 간단하게</a:t>
            </a:r>
            <a:r>
              <a:rPr lang="en-US" altLang="ko-KR" dirty="0"/>
              <a:t>, board</a:t>
            </a:r>
            <a:r>
              <a:rPr lang="ko-KR" altLang="en-US" dirty="0"/>
              <a:t>에 대해서는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 수정</a:t>
            </a:r>
            <a:r>
              <a:rPr lang="en-US" altLang="ko-KR" dirty="0"/>
              <a:t>, </a:t>
            </a:r>
            <a:r>
              <a:rPr lang="ko-KR" altLang="en-US" dirty="0"/>
              <a:t>검색 및 목록 가져오기만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09F70-2F3E-4311-84C0-AE3E25B6A953}"/>
              </a:ext>
            </a:extLst>
          </p:cNvPr>
          <p:cNvSpPr txBox="1"/>
          <p:nvPr/>
        </p:nvSpPr>
        <p:spPr>
          <a:xfrm>
            <a:off x="932155" y="1747762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삽입 </a:t>
            </a:r>
            <a:r>
              <a:rPr lang="en-US" altLang="ko-KR" dirty="0"/>
              <a:t>: insert into board(title, writer, content) values(?, ?, ?)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수정 </a:t>
            </a:r>
            <a:r>
              <a:rPr lang="en-US" altLang="ko-KR" dirty="0"/>
              <a:t>: update board set title=?, content=? Where seq=?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삭제 </a:t>
            </a:r>
            <a:r>
              <a:rPr lang="en-US" altLang="ko-KR" dirty="0"/>
              <a:t>: delete board where seq=?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검색 </a:t>
            </a:r>
            <a:r>
              <a:rPr lang="en-US" altLang="ko-KR" dirty="0"/>
              <a:t>: select * from board where seq=?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목록 </a:t>
            </a:r>
            <a:r>
              <a:rPr lang="en-US" altLang="ko-KR" dirty="0"/>
              <a:t>: select * from board order by seq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550F4-A9D9-4933-A883-34623E76F8AE}"/>
              </a:ext>
            </a:extLst>
          </p:cNvPr>
          <p:cNvSpPr txBox="1"/>
          <p:nvPr/>
        </p:nvSpPr>
        <p:spPr>
          <a:xfrm>
            <a:off x="838200" y="3547076"/>
            <a:ext cx="669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에 대해서는 일단</a:t>
            </a:r>
            <a:r>
              <a:rPr lang="en-US" altLang="ko-KR" dirty="0"/>
              <a:t>, user </a:t>
            </a:r>
            <a:r>
              <a:rPr lang="ko-KR" altLang="en-US" dirty="0"/>
              <a:t>정보를 가져오는 것만 만들어 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2A6E7-66D8-4217-BAD3-33A0A15C9A68}"/>
              </a:ext>
            </a:extLst>
          </p:cNvPr>
          <p:cNvSpPr txBox="1"/>
          <p:nvPr/>
        </p:nvSpPr>
        <p:spPr>
          <a:xfrm>
            <a:off x="932155" y="4094722"/>
            <a:ext cx="607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검색 </a:t>
            </a:r>
            <a:r>
              <a:rPr lang="en-US" altLang="ko-KR" dirty="0"/>
              <a:t>: select * from user</a:t>
            </a:r>
            <a:r>
              <a:rPr lang="ko-KR" altLang="en-US" dirty="0"/>
              <a:t> </a:t>
            </a:r>
            <a:r>
              <a:rPr lang="en-US" altLang="ko-KR" dirty="0"/>
              <a:t>where id=? And password=?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5B68-78AB-4502-91F4-588DFEDCE5D9}"/>
              </a:ext>
            </a:extLst>
          </p:cNvPr>
          <p:cNvSpPr txBox="1"/>
          <p:nvPr/>
        </p:nvSpPr>
        <p:spPr>
          <a:xfrm>
            <a:off x="838200" y="5014080"/>
            <a:ext cx="9309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★</a:t>
            </a:r>
            <a:r>
              <a:rPr lang="ko-KR" altLang="en-US" dirty="0"/>
              <a:t> 이들 </a:t>
            </a:r>
            <a:r>
              <a:rPr lang="en-US" altLang="ko-KR" dirty="0"/>
              <a:t>DAO </a:t>
            </a:r>
            <a:r>
              <a:rPr lang="ko-KR" altLang="en-US" dirty="0"/>
              <a:t>메소드에는 모두 </a:t>
            </a:r>
            <a:r>
              <a:rPr lang="en-US" altLang="ko-KR" dirty="0"/>
              <a:t>DB</a:t>
            </a:r>
            <a:r>
              <a:rPr lang="ko-KR" altLang="en-US" dirty="0"/>
              <a:t>에 연결하고</a:t>
            </a:r>
            <a:r>
              <a:rPr lang="en-US" altLang="ko-KR" dirty="0"/>
              <a:t>, </a:t>
            </a:r>
            <a:r>
              <a:rPr lang="ko-KR" altLang="en-US" dirty="0"/>
              <a:t>작업 후 연결을 종료하는 작업이 필요한데</a:t>
            </a:r>
            <a:endParaRPr lang="en-US" altLang="ko-KR" dirty="0"/>
          </a:p>
          <a:p>
            <a:r>
              <a:rPr lang="ko-KR" altLang="en-US" dirty="0"/>
              <a:t>우리는 이 작업을 별도의 클래스로 분리하여 처리한다</a:t>
            </a:r>
            <a:r>
              <a:rPr lang="en-US" altLang="ko-KR" dirty="0"/>
              <a:t>.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JDBC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Utility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클래스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(</a:t>
            </a:r>
            <a:r>
              <a:rPr lang="ko-KR" altLang="en-US" dirty="0"/>
              <a:t>수업에서는 이들을 </a:t>
            </a:r>
            <a:r>
              <a:rPr lang="en-US" altLang="ko-KR" dirty="0"/>
              <a:t>DAO </a:t>
            </a:r>
            <a:r>
              <a:rPr lang="ko-KR" altLang="en-US" dirty="0"/>
              <a:t>클래스 안에 메소드로만 만들어서 처리 하도록 </a:t>
            </a:r>
            <a:r>
              <a:rPr lang="ko-KR" altLang="en-US" dirty="0" err="1"/>
              <a:t>했었지요</a:t>
            </a:r>
            <a:r>
              <a:rPr lang="en-US" altLang="ko-KR" dirty="0"/>
              <a:t>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1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94C0-71B3-496E-A50C-27C87485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 </a:t>
            </a:r>
            <a:r>
              <a:rPr lang="en-US" altLang="ko-KR" dirty="0"/>
              <a:t>Utility</a:t>
            </a:r>
            <a:r>
              <a:rPr lang="ko-KR" altLang="en-US" dirty="0"/>
              <a:t> 클래스 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362B8-5AAA-4689-8AA9-8ED833662407}"/>
              </a:ext>
            </a:extLst>
          </p:cNvPr>
          <p:cNvSpPr txBox="1"/>
          <p:nvPr/>
        </p:nvSpPr>
        <p:spPr>
          <a:xfrm>
            <a:off x="838200" y="1056444"/>
            <a:ext cx="9621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Mybatis</a:t>
            </a:r>
            <a:r>
              <a:rPr lang="ko-KR" altLang="en-US" dirty="0">
                <a:solidFill>
                  <a:schemeClr val="accent2"/>
                </a:solidFill>
              </a:rPr>
              <a:t>같은 프레임워크를 사용하기 전까지는 데이터베이스 연동을 위해 </a:t>
            </a:r>
            <a:r>
              <a:rPr lang="en-US" altLang="ko-KR" dirty="0">
                <a:solidFill>
                  <a:schemeClr val="accent2"/>
                </a:solidFill>
              </a:rPr>
              <a:t>JDBC</a:t>
            </a:r>
            <a:r>
              <a:rPr lang="ko-KR" altLang="en-US" dirty="0">
                <a:solidFill>
                  <a:schemeClr val="accent2"/>
                </a:solidFill>
              </a:rPr>
              <a:t>를 이용한다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ko-KR" altLang="en-US" dirty="0">
                <a:solidFill>
                  <a:schemeClr val="accent2"/>
                </a:solidFill>
              </a:rPr>
              <a:t>여기서는 모든 </a:t>
            </a:r>
            <a:r>
              <a:rPr lang="en-US" altLang="ko-KR" dirty="0">
                <a:solidFill>
                  <a:schemeClr val="accent2"/>
                </a:solidFill>
              </a:rPr>
              <a:t>DAO</a:t>
            </a:r>
            <a:r>
              <a:rPr lang="ko-KR" altLang="en-US" dirty="0">
                <a:solidFill>
                  <a:schemeClr val="accent2"/>
                </a:solidFill>
              </a:rPr>
              <a:t>에서 공통으로 사용할 수 있는 </a:t>
            </a:r>
            <a:r>
              <a:rPr lang="en-US" altLang="ko-KR" dirty="0">
                <a:solidFill>
                  <a:schemeClr val="accent2"/>
                </a:solidFill>
              </a:rPr>
              <a:t>JDBC</a:t>
            </a:r>
            <a:r>
              <a:rPr lang="ko-KR" altLang="en-US" dirty="0">
                <a:solidFill>
                  <a:schemeClr val="accent2"/>
                </a:solidFill>
              </a:rPr>
              <a:t>클래스를 작성한다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5B68-78AB-4502-91F4-588DFEDCE5D9}"/>
              </a:ext>
            </a:extLst>
          </p:cNvPr>
          <p:cNvSpPr txBox="1"/>
          <p:nvPr/>
        </p:nvSpPr>
        <p:spPr>
          <a:xfrm>
            <a:off x="838200" y="1653802"/>
            <a:ext cx="639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ac.yongin.cs.common</a:t>
            </a:r>
            <a:r>
              <a:rPr lang="en-US" altLang="ko-KR" dirty="0"/>
              <a:t>” </a:t>
            </a:r>
            <a:r>
              <a:rPr lang="ko-KR" altLang="en-US" dirty="0"/>
              <a:t>패키지에 </a:t>
            </a:r>
            <a:r>
              <a:rPr lang="en-US" altLang="ko-KR" dirty="0" err="1"/>
              <a:t>JDBCUtil</a:t>
            </a:r>
            <a:r>
              <a:rPr lang="en-US" altLang="ko-KR" dirty="0"/>
              <a:t> </a:t>
            </a:r>
            <a:r>
              <a:rPr lang="ko-KR" altLang="en-US" dirty="0"/>
              <a:t>클래스를 만든다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83B49-C5A3-457A-AC36-6DAD740E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5" y="2128121"/>
            <a:ext cx="6439912" cy="47298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D5ABAD-C8FC-4A03-9E0C-03AFE5532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17" y="2023134"/>
            <a:ext cx="5144188" cy="37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4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94C0-71B3-496E-A50C-27C87485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Board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r>
              <a:rPr lang="ko-KR" altLang="en-US" dirty="0"/>
              <a:t> 클래스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550F4-A9D9-4933-A883-34623E76F8AE}"/>
              </a:ext>
            </a:extLst>
          </p:cNvPr>
          <p:cNvSpPr txBox="1"/>
          <p:nvPr/>
        </p:nvSpPr>
        <p:spPr>
          <a:xfrm>
            <a:off x="932155" y="1056444"/>
            <a:ext cx="620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ac.yongin.cs.board.dao</a:t>
            </a:r>
            <a:r>
              <a:rPr lang="en-US" altLang="ko-KR" dirty="0"/>
              <a:t>”</a:t>
            </a:r>
            <a:r>
              <a:rPr lang="ko-KR" altLang="en-US" dirty="0"/>
              <a:t>에 </a:t>
            </a:r>
            <a:r>
              <a:rPr lang="en-US" altLang="ko-KR" dirty="0" err="1"/>
              <a:t>BoardDAO</a:t>
            </a:r>
            <a:r>
              <a:rPr lang="ko-KR" altLang="en-US" dirty="0"/>
              <a:t>클래스를 만든다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일관성을 위해 입력 파라미터는 모두 </a:t>
            </a:r>
            <a:r>
              <a:rPr lang="en-US" altLang="ko-KR" dirty="0" err="1"/>
              <a:t>boardVO</a:t>
            </a:r>
            <a:r>
              <a:rPr lang="ko-KR" altLang="en-US" dirty="0"/>
              <a:t>로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FBA7AE-DDF4-4298-BC27-BF06CA13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3" y="1747762"/>
            <a:ext cx="5587517" cy="51201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A3C5A2-8C25-4F34-8038-8745A7AD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50" y="1831438"/>
            <a:ext cx="5482958" cy="4900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FC331C-BABC-4AB1-884B-07524076141C}"/>
              </a:ext>
            </a:extLst>
          </p:cNvPr>
          <p:cNvSpPr txBox="1"/>
          <p:nvPr/>
        </p:nvSpPr>
        <p:spPr>
          <a:xfrm>
            <a:off x="6673428" y="5029264"/>
            <a:ext cx="490305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deleteBoard</a:t>
            </a:r>
            <a:r>
              <a:rPr lang="en-US" altLang="ko-KR" sz="1600" dirty="0">
                <a:solidFill>
                  <a:srgbClr val="FF0000"/>
                </a:solidFill>
              </a:rPr>
              <a:t>()</a:t>
            </a:r>
            <a:r>
              <a:rPr lang="ko-KR" altLang="en-US" sz="1600" dirty="0">
                <a:solidFill>
                  <a:srgbClr val="FF0000"/>
                </a:solidFill>
              </a:rPr>
              <a:t>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빈 부분과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</a:rPr>
              <a:t>getBoard</a:t>
            </a:r>
            <a:r>
              <a:rPr lang="en-US" altLang="ko-KR" sz="16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getBoardList</a:t>
            </a:r>
            <a:r>
              <a:rPr lang="en-US" altLang="ko-KR" sz="1600" dirty="0">
                <a:solidFill>
                  <a:srgbClr val="FF0000"/>
                </a:solidFill>
              </a:rPr>
              <a:t>() </a:t>
            </a:r>
            <a:r>
              <a:rPr lang="ko-KR" altLang="en-US" sz="1600" dirty="0">
                <a:solidFill>
                  <a:srgbClr val="FF0000"/>
                </a:solidFill>
              </a:rPr>
              <a:t>메소드는 여러분이 직접 코딩하세요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4E9E9C-FAF7-4331-8D9F-8F710F5B53F9}"/>
              </a:ext>
            </a:extLst>
          </p:cNvPr>
          <p:cNvSpPr/>
          <p:nvPr/>
        </p:nvSpPr>
        <p:spPr>
          <a:xfrm>
            <a:off x="418892" y="3577700"/>
            <a:ext cx="1944210" cy="1864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282A1-1281-4571-B8EE-C2A6154FEE7F}"/>
              </a:ext>
            </a:extLst>
          </p:cNvPr>
          <p:cNvSpPr txBox="1"/>
          <p:nvPr/>
        </p:nvSpPr>
        <p:spPr>
          <a:xfrm>
            <a:off x="3755254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주목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07BEDA-C519-45F6-9FA5-C8050B0AA1EF}"/>
              </a:ext>
            </a:extLst>
          </p:cNvPr>
          <p:cNvCxnSpPr/>
          <p:nvPr/>
        </p:nvCxnSpPr>
        <p:spPr>
          <a:xfrm flipH="1">
            <a:off x="2552109" y="3577700"/>
            <a:ext cx="1203145" cy="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2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94C0-71B3-496E-A50C-27C87485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Board</a:t>
            </a:r>
            <a:r>
              <a:rPr lang="ko-KR" altLang="en-US" dirty="0"/>
              <a:t> </a:t>
            </a:r>
            <a:r>
              <a:rPr lang="en-US" altLang="ko-KR" dirty="0"/>
              <a:t>Service </a:t>
            </a:r>
            <a:r>
              <a:rPr lang="ko-KR" altLang="en-US" dirty="0"/>
              <a:t>클래스 작성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550F4-A9D9-4933-A883-34623E76F8AE}"/>
              </a:ext>
            </a:extLst>
          </p:cNvPr>
          <p:cNvSpPr txBox="1"/>
          <p:nvPr/>
        </p:nvSpPr>
        <p:spPr>
          <a:xfrm>
            <a:off x="508483" y="1041984"/>
            <a:ext cx="5339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Service</a:t>
            </a:r>
            <a:r>
              <a:rPr lang="ko-KR" altLang="en-US" dirty="0">
                <a:solidFill>
                  <a:schemeClr val="accent2"/>
                </a:solidFill>
              </a:rPr>
              <a:t>클래스는 이를 사용하는 다른 클래스들의 의존성을 줄이기 위해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ko-KR" altLang="en-US" dirty="0">
                <a:solidFill>
                  <a:schemeClr val="accent2"/>
                </a:solidFill>
              </a:rPr>
              <a:t>인터페이스와 이를 구현하는 구현클래스로 만든다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“</a:t>
            </a:r>
            <a:r>
              <a:rPr lang="en-US" altLang="ko-KR" dirty="0" err="1">
                <a:solidFill>
                  <a:schemeClr val="accent2"/>
                </a:solidFill>
              </a:rPr>
              <a:t>ac.yongin.cs.board.service</a:t>
            </a:r>
            <a:r>
              <a:rPr lang="en-US" altLang="ko-KR" dirty="0">
                <a:solidFill>
                  <a:schemeClr val="accent2"/>
                </a:solidFill>
              </a:rPr>
              <a:t>”</a:t>
            </a:r>
            <a:r>
              <a:rPr lang="ko-KR" altLang="en-US" dirty="0">
                <a:solidFill>
                  <a:schemeClr val="accent2"/>
                </a:solidFill>
              </a:rPr>
              <a:t>에 구현 클래스 </a:t>
            </a:r>
            <a:r>
              <a:rPr lang="en-US" altLang="ko-KR" dirty="0">
                <a:solidFill>
                  <a:schemeClr val="accent2"/>
                </a:solidFill>
              </a:rPr>
              <a:t>“</a:t>
            </a:r>
            <a:r>
              <a:rPr lang="en-US" altLang="ko-KR" dirty="0" err="1">
                <a:solidFill>
                  <a:schemeClr val="accent2"/>
                </a:solidFill>
              </a:rPr>
              <a:t>BoardServiceImpl</a:t>
            </a:r>
            <a:r>
              <a:rPr lang="en-US" altLang="ko-KR" dirty="0">
                <a:solidFill>
                  <a:schemeClr val="accent2"/>
                </a:solidFill>
              </a:rPr>
              <a:t>”</a:t>
            </a:r>
            <a:r>
              <a:rPr lang="ko-KR" altLang="en-US" dirty="0">
                <a:solidFill>
                  <a:schemeClr val="accent2"/>
                </a:solidFill>
              </a:rPr>
              <a:t>을 먼저 만든다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354D49-06A0-4DE7-AFBD-F1BEF1D0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952500"/>
            <a:ext cx="5610225" cy="5905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FA8A1F-B10D-4405-AD20-2B9EAC883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83" y="2807101"/>
            <a:ext cx="3819525" cy="26479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BC8E2A4-4880-4163-9E4F-33DE9A323C55}"/>
              </a:ext>
            </a:extLst>
          </p:cNvPr>
          <p:cNvSpPr/>
          <p:nvPr/>
        </p:nvSpPr>
        <p:spPr>
          <a:xfrm rot="9135404">
            <a:off x="4391195" y="2901412"/>
            <a:ext cx="1287888" cy="589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3FCAB-E14D-4A7C-BCF7-2E2426064F1C}"/>
              </a:ext>
            </a:extLst>
          </p:cNvPr>
          <p:cNvSpPr txBox="1"/>
          <p:nvPr/>
        </p:nvSpPr>
        <p:spPr>
          <a:xfrm>
            <a:off x="508483" y="5631350"/>
            <a:ext cx="509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 클래스 편집창에서 </a:t>
            </a:r>
            <a:r>
              <a:rPr lang="en-US" altLang="ko-KR" dirty="0"/>
              <a:t>Alt-Shift-T(Refactor)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누르고 </a:t>
            </a:r>
            <a:r>
              <a:rPr lang="en-US" altLang="ko-KR" dirty="0"/>
              <a:t>“Extract Interface”</a:t>
            </a:r>
            <a:r>
              <a:rPr lang="ko-KR" altLang="en-US" dirty="0"/>
              <a:t>를 선택하여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en-US" altLang="ko-KR" dirty="0" err="1"/>
              <a:t>BoardService</a:t>
            </a:r>
            <a:r>
              <a:rPr lang="en-US" altLang="ko-KR" dirty="0"/>
              <a:t>”</a:t>
            </a:r>
            <a:r>
              <a:rPr lang="ko-KR" altLang="en-US" dirty="0"/>
              <a:t>인터페이스를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7E503-AEB9-4CBD-B10A-001976E6205B}"/>
              </a:ext>
            </a:extLst>
          </p:cNvPr>
          <p:cNvSpPr txBox="1"/>
          <p:nvPr/>
        </p:nvSpPr>
        <p:spPr>
          <a:xfrm>
            <a:off x="9658905" y="27183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주목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83450C-D1CB-4F27-B988-EE9D4C8D19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433786" y="2902990"/>
            <a:ext cx="1225119" cy="6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579EFD-7667-4ADA-8645-F7A8282493A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590409" y="2902990"/>
            <a:ext cx="2068496" cy="42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3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4AE1-13A7-4322-8A7B-710AEF4B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BoardService</a:t>
            </a:r>
            <a:r>
              <a:rPr lang="ko-KR" altLang="en-US" dirty="0"/>
              <a:t> 클래스 작성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7366D6-2448-406B-A49C-9B2523EEA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0" y="1297850"/>
            <a:ext cx="4148458" cy="3690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F190CA-455B-4BCF-8A2E-A9F8DC05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38" y="1374189"/>
            <a:ext cx="4162425" cy="32766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1319B7B-93B0-4C6F-9CD3-3868044436C8}"/>
              </a:ext>
            </a:extLst>
          </p:cNvPr>
          <p:cNvSpPr/>
          <p:nvPr/>
        </p:nvSpPr>
        <p:spPr>
          <a:xfrm>
            <a:off x="5085513" y="2495550"/>
            <a:ext cx="81915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AE8249-97FB-423A-BE6C-B278E67E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064" y="5236161"/>
            <a:ext cx="5343525" cy="4953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4ED7C8F-518B-4719-B789-F0180B4BBCBD}"/>
              </a:ext>
            </a:extLst>
          </p:cNvPr>
          <p:cNvSpPr/>
          <p:nvPr/>
        </p:nvSpPr>
        <p:spPr>
          <a:xfrm rot="2443627">
            <a:off x="5015883" y="4740998"/>
            <a:ext cx="746737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ADEC7-ADF8-4F8B-A2DA-D7633384E0E1}"/>
              </a:ext>
            </a:extLst>
          </p:cNvPr>
          <p:cNvSpPr txBox="1"/>
          <p:nvPr/>
        </p:nvSpPr>
        <p:spPr>
          <a:xfrm>
            <a:off x="4944722" y="191017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인터페이스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ko-KR" altLang="en-US" dirty="0">
                <a:solidFill>
                  <a:schemeClr val="accent2"/>
                </a:solidFill>
              </a:rPr>
              <a:t>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AC03E-F18C-42FC-8D37-D9B74F2EBCCE}"/>
              </a:ext>
            </a:extLst>
          </p:cNvPr>
          <p:cNvSpPr txBox="1"/>
          <p:nvPr/>
        </p:nvSpPr>
        <p:spPr>
          <a:xfrm>
            <a:off x="4873511" y="400308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구현클래스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ko-KR" altLang="en-US" dirty="0">
                <a:solidFill>
                  <a:schemeClr val="accent2"/>
                </a:solidFill>
              </a:rPr>
              <a:t>자동 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E139E-C7B7-49FC-A0C4-08509530260A}"/>
              </a:ext>
            </a:extLst>
          </p:cNvPr>
          <p:cNvSpPr txBox="1"/>
          <p:nvPr/>
        </p:nvSpPr>
        <p:spPr>
          <a:xfrm>
            <a:off x="554380" y="5408295"/>
            <a:ext cx="401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BoardServiceImpl</a:t>
            </a:r>
            <a:r>
              <a:rPr lang="ko-KR" altLang="en-US" dirty="0">
                <a:solidFill>
                  <a:srgbClr val="FF0000"/>
                </a:solidFill>
              </a:rPr>
              <a:t>의 소스를 찬찬히 살펴보세요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이상한 부분은 없나요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7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4AE1-13A7-4322-8A7B-710AEF4B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0A434E-C632-4CC7-B538-252B4A30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44" y="1415852"/>
            <a:ext cx="6216647" cy="5224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73CB2F-5017-44D9-A086-BEFDE4A36000}"/>
              </a:ext>
            </a:extLst>
          </p:cNvPr>
          <p:cNvSpPr txBox="1"/>
          <p:nvPr/>
        </p:nvSpPr>
        <p:spPr>
          <a:xfrm>
            <a:off x="3185886" y="217714"/>
            <a:ext cx="745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환경의 차이</a:t>
            </a:r>
            <a:r>
              <a:rPr lang="en-US" altLang="ko-KR" dirty="0"/>
              <a:t>, Java </a:t>
            </a:r>
            <a:r>
              <a:rPr lang="ko-KR" altLang="en-US" dirty="0"/>
              <a:t>버전의 차이 등으로 오류가 발생하는 경우가 많은데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환경에 대한 중간점검 한번 해보고 갑시다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3EEC4-1145-4A66-B0C8-1E8ADBB28F7A}"/>
              </a:ext>
            </a:extLst>
          </p:cNvPr>
          <p:cNvSpPr txBox="1"/>
          <p:nvPr/>
        </p:nvSpPr>
        <p:spPr>
          <a:xfrm>
            <a:off x="578858" y="1046520"/>
            <a:ext cx="3456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제가 사용하는 </a:t>
            </a:r>
            <a:r>
              <a:rPr lang="en-US" altLang="ko-KR" dirty="0"/>
              <a:t>pom.xml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F4C0EE-1403-4F9A-B52E-C0FDC632322B}"/>
              </a:ext>
            </a:extLst>
          </p:cNvPr>
          <p:cNvSpPr/>
          <p:nvPr/>
        </p:nvSpPr>
        <p:spPr>
          <a:xfrm>
            <a:off x="1078860" y="3429000"/>
            <a:ext cx="2868190" cy="6035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28CF4C-E078-4DB1-96B9-8AA881F900B5}"/>
              </a:ext>
            </a:extLst>
          </p:cNvPr>
          <p:cNvSpPr/>
          <p:nvPr/>
        </p:nvSpPr>
        <p:spPr>
          <a:xfrm>
            <a:off x="1895680" y="2693314"/>
            <a:ext cx="268619" cy="1188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CB933B-2362-4F08-9147-A52CEB3AB894}"/>
              </a:ext>
            </a:extLst>
          </p:cNvPr>
          <p:cNvSpPr/>
          <p:nvPr/>
        </p:nvSpPr>
        <p:spPr>
          <a:xfrm>
            <a:off x="2744296" y="2812139"/>
            <a:ext cx="763139" cy="1188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AA8BF-ACCC-4699-BA92-4BE47D114217}"/>
              </a:ext>
            </a:extLst>
          </p:cNvPr>
          <p:cNvSpPr txBox="1"/>
          <p:nvPr/>
        </p:nvSpPr>
        <p:spPr>
          <a:xfrm>
            <a:off x="3277191" y="2052493"/>
            <a:ext cx="337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Java Version</a:t>
            </a:r>
            <a:r>
              <a:rPr lang="ko-KR" altLang="en-US" sz="1400" dirty="0">
                <a:solidFill>
                  <a:srgbClr val="FF0000"/>
                </a:solidFill>
              </a:rPr>
              <a:t>을 수정했고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Spring framework</a:t>
            </a:r>
            <a:r>
              <a:rPr lang="ko-KR" altLang="en-US" sz="1400" dirty="0">
                <a:solidFill>
                  <a:srgbClr val="FF0000"/>
                </a:solidFill>
              </a:rPr>
              <a:t>의 버전을 수정했어요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F07DB6-B601-4CB0-88B7-4DDC7AA5DECE}"/>
              </a:ext>
            </a:extLst>
          </p:cNvPr>
          <p:cNvCxnSpPr/>
          <p:nvPr/>
        </p:nvCxnSpPr>
        <p:spPr>
          <a:xfrm flipH="1">
            <a:off x="2164299" y="2195278"/>
            <a:ext cx="1144645" cy="498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B233025-9E98-4273-8892-0F1E6C36D622}"/>
              </a:ext>
            </a:extLst>
          </p:cNvPr>
          <p:cNvCxnSpPr/>
          <p:nvPr/>
        </p:nvCxnSpPr>
        <p:spPr>
          <a:xfrm flipH="1">
            <a:off x="3160923" y="2444908"/>
            <a:ext cx="259854" cy="367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2DD862-2B96-431A-8949-DC20ECCA9F12}"/>
              </a:ext>
            </a:extLst>
          </p:cNvPr>
          <p:cNvSpPr txBox="1"/>
          <p:nvPr/>
        </p:nvSpPr>
        <p:spPr>
          <a:xfrm>
            <a:off x="4158595" y="3045689"/>
            <a:ext cx="2939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Mysql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</a:rPr>
              <a:t>를 사용할 거라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 err="1">
                <a:solidFill>
                  <a:srgbClr val="FF0000"/>
                </a:solidFill>
              </a:rPr>
              <a:t>Mysql</a:t>
            </a:r>
            <a:r>
              <a:rPr lang="en-US" altLang="ko-KR" sz="1400" dirty="0">
                <a:solidFill>
                  <a:srgbClr val="FF0000"/>
                </a:solidFill>
              </a:rPr>
              <a:t> java</a:t>
            </a:r>
            <a:r>
              <a:rPr lang="ko-KR" altLang="en-US" sz="1400" dirty="0">
                <a:solidFill>
                  <a:srgbClr val="FF0000"/>
                </a:solidFill>
              </a:rPr>
              <a:t> 커넥터를 </a:t>
            </a:r>
            <a:r>
              <a:rPr lang="en-US" altLang="ko-KR" sz="1400" dirty="0">
                <a:solidFill>
                  <a:srgbClr val="FF0000"/>
                </a:solidFill>
              </a:rPr>
              <a:t>dependency</a:t>
            </a:r>
            <a:r>
              <a:rPr lang="ko-KR" altLang="en-US" sz="1400" dirty="0">
                <a:solidFill>
                  <a:srgbClr val="FF0000"/>
                </a:solidFill>
              </a:rPr>
              <a:t>에 </a:t>
            </a:r>
            <a:r>
              <a:rPr lang="ko-KR" altLang="en-US" sz="1400" dirty="0" err="1">
                <a:solidFill>
                  <a:srgbClr val="FF0000"/>
                </a:solidFill>
              </a:rPr>
              <a:t>추가했구요</a:t>
            </a:r>
            <a:r>
              <a:rPr lang="en-US" altLang="ko-KR" sz="1400" dirty="0">
                <a:solidFill>
                  <a:srgbClr val="FF0000"/>
                </a:solidFill>
              </a:rPr>
              <a:t>~~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기존 내용을 변경하거나 삭제하지 않고 별도의 섹션을 만들어 추가만 했습니다</a:t>
            </a:r>
            <a:r>
              <a:rPr lang="en-US" altLang="ko-KR" sz="1400" dirty="0">
                <a:solidFill>
                  <a:srgbClr val="FF0000"/>
                </a:solidFill>
              </a:rPr>
              <a:t>.)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1C44195-822E-4DB5-9C10-D6C7ADD29FF5}"/>
              </a:ext>
            </a:extLst>
          </p:cNvPr>
          <p:cNvSpPr/>
          <p:nvPr/>
        </p:nvSpPr>
        <p:spPr>
          <a:xfrm rot="10427856">
            <a:off x="3865852" y="3285509"/>
            <a:ext cx="312873" cy="374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C14472-40D6-400E-8B13-42CD9B1D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18" y="1415852"/>
            <a:ext cx="4631026" cy="37876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6FEFBD-9DF0-4BDA-8223-ED9A9088ACD3}"/>
              </a:ext>
            </a:extLst>
          </p:cNvPr>
          <p:cNvSpPr txBox="1"/>
          <p:nvPr/>
        </p:nvSpPr>
        <p:spPr>
          <a:xfrm>
            <a:off x="7185818" y="1046520"/>
            <a:ext cx="2529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저의 </a:t>
            </a:r>
            <a:r>
              <a:rPr lang="en-US" altLang="ko-KR" dirty="0"/>
              <a:t>Build Path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64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4AE1-13A7-4322-8A7B-710AEF4B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3EEC4-1145-4A66-B0C8-1E8ADBB28F7A}"/>
              </a:ext>
            </a:extLst>
          </p:cNvPr>
          <p:cNvSpPr txBox="1"/>
          <p:nvPr/>
        </p:nvSpPr>
        <p:spPr>
          <a:xfrm>
            <a:off x="578858" y="1046520"/>
            <a:ext cx="2938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현재 소스들의 위치입니다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088651-8F54-4C75-8DC4-6D1AEBE1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58" y="1480144"/>
            <a:ext cx="2670882" cy="53778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39CB23-8902-4ACB-BE27-D5526E1F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911" y="1415852"/>
            <a:ext cx="2727215" cy="53778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6B8E0D-C634-4A61-8C3D-6B405788B634}"/>
              </a:ext>
            </a:extLst>
          </p:cNvPr>
          <p:cNvSpPr txBox="1"/>
          <p:nvPr/>
        </p:nvSpPr>
        <p:spPr>
          <a:xfrm>
            <a:off x="3517483" y="2269580"/>
            <a:ext cx="2887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Package Explorer</a:t>
            </a:r>
            <a:r>
              <a:rPr lang="ko-KR" altLang="en-US" sz="1400" dirty="0">
                <a:solidFill>
                  <a:srgbClr val="FF0000"/>
                </a:solidFill>
              </a:rPr>
              <a:t>로 본 모습이고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Project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Explorer</a:t>
            </a:r>
            <a:r>
              <a:rPr lang="ko-KR" altLang="en-US" sz="1400" dirty="0">
                <a:solidFill>
                  <a:srgbClr val="FF0000"/>
                </a:solidFill>
              </a:rPr>
              <a:t>로 본 모습입니다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9E260D7-B8CC-4511-AB16-0CD578E7D737}"/>
              </a:ext>
            </a:extLst>
          </p:cNvPr>
          <p:cNvSpPr/>
          <p:nvPr/>
        </p:nvSpPr>
        <p:spPr>
          <a:xfrm rot="10353442">
            <a:off x="2933974" y="2328760"/>
            <a:ext cx="473646" cy="302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C18F689-FA24-4823-835B-3F9D40538559}"/>
              </a:ext>
            </a:extLst>
          </p:cNvPr>
          <p:cNvSpPr/>
          <p:nvPr/>
        </p:nvSpPr>
        <p:spPr>
          <a:xfrm rot="21188735">
            <a:off x="6404491" y="2672744"/>
            <a:ext cx="423905" cy="335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37437-294D-4448-B507-5A270E455929}"/>
              </a:ext>
            </a:extLst>
          </p:cNvPr>
          <p:cNvSpPr txBox="1"/>
          <p:nvPr/>
        </p:nvSpPr>
        <p:spPr>
          <a:xfrm>
            <a:off x="2695545" y="3141102"/>
            <a:ext cx="4615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Perspective</a:t>
            </a:r>
            <a:r>
              <a:rPr lang="ko-KR" altLang="en-US" sz="1100" dirty="0"/>
              <a:t>가 </a:t>
            </a:r>
            <a:r>
              <a:rPr lang="en-US" altLang="ko-KR" sz="1100" dirty="0"/>
              <a:t>Java</a:t>
            </a:r>
            <a:r>
              <a:rPr lang="ko-KR" altLang="en-US" sz="1100" dirty="0"/>
              <a:t>로 되어 있으면 패키지 익스플로러가 보이고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Java EE</a:t>
            </a:r>
            <a:r>
              <a:rPr lang="ko-KR" altLang="en-US" sz="1100" dirty="0"/>
              <a:t>로 되어 있으면 프로젝트 익스플로러가 보일 겁니다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큰 차이는 없습니다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본인에게 편한 환경을 선택해서 사용하시면</a:t>
            </a:r>
            <a:br>
              <a:rPr lang="en-US" altLang="ko-KR" sz="1100" dirty="0"/>
            </a:br>
            <a:r>
              <a:rPr lang="ko-KR" altLang="en-US" sz="1100" dirty="0"/>
              <a:t>됩니다</a:t>
            </a:r>
            <a:r>
              <a:rPr lang="en-US" altLang="ko-KR" sz="1100" dirty="0"/>
              <a:t>. (Windows -&gt; Show</a:t>
            </a:r>
            <a:r>
              <a:rPr lang="ko-KR" altLang="en-US" sz="1100" dirty="0"/>
              <a:t> </a:t>
            </a:r>
            <a:r>
              <a:rPr lang="en-US" altLang="ko-KR" sz="1100" dirty="0"/>
              <a:t>View</a:t>
            </a:r>
            <a:r>
              <a:rPr lang="ko-KR" altLang="en-US" sz="1100" dirty="0"/>
              <a:t>에서 필요한 </a:t>
            </a:r>
            <a:r>
              <a:rPr lang="en-US" altLang="ko-KR" sz="1100" dirty="0"/>
              <a:t>View</a:t>
            </a:r>
            <a:r>
              <a:rPr lang="ko-KR" altLang="en-US" sz="1100" dirty="0"/>
              <a:t>를 추가해서 사용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6C1F9F-AFF9-48CE-BC82-8037B3B36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797" y="4169072"/>
            <a:ext cx="3162848" cy="26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5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4AE1-13A7-4322-8A7B-710AEF4B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2783114" cy="460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F1814-520A-4F35-89E7-E531BBA0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50" y="1682301"/>
            <a:ext cx="2851065" cy="2670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64110A-A9B2-43EB-81E6-BC37D6BDF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09" y="4907366"/>
            <a:ext cx="4619182" cy="16121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53FC84-FBB5-4633-9A79-4E636ACE4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677" y="1834049"/>
            <a:ext cx="3670551" cy="211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E9B5AA-AEEB-410F-93C1-87C86CD046F4}"/>
              </a:ext>
            </a:extLst>
          </p:cNvPr>
          <p:cNvSpPr txBox="1"/>
          <p:nvPr/>
        </p:nvSpPr>
        <p:spPr>
          <a:xfrm>
            <a:off x="3120571" y="429659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환경이 동일한데 계속 실행이 안되고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오류가 </a:t>
            </a:r>
            <a:r>
              <a:rPr lang="ko-KR" altLang="en-US" dirty="0" err="1">
                <a:solidFill>
                  <a:srgbClr val="FF0000"/>
                </a:solidFill>
              </a:rPr>
              <a:t>발생해요ㅜㅜ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6DB579-AB93-4684-8B16-D46BB40376DD}"/>
              </a:ext>
            </a:extLst>
          </p:cNvPr>
          <p:cNvSpPr txBox="1"/>
          <p:nvPr/>
        </p:nvSpPr>
        <p:spPr>
          <a:xfrm>
            <a:off x="838200" y="1035970"/>
            <a:ext cx="379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프로젝트 속성</a:t>
            </a:r>
            <a:r>
              <a:rPr lang="en-US" altLang="ko-KR" sz="1600" dirty="0"/>
              <a:t>(properties)</a:t>
            </a:r>
            <a:r>
              <a:rPr lang="ko-KR" altLang="en-US" sz="1600" dirty="0"/>
              <a:t>에서 </a:t>
            </a:r>
            <a:br>
              <a:rPr lang="en-US" altLang="ko-KR" sz="1600" dirty="0"/>
            </a:br>
            <a:r>
              <a:rPr lang="en-US" altLang="ko-KR" sz="1600" dirty="0"/>
              <a:t>   Run/Debug Setting</a:t>
            </a:r>
            <a:r>
              <a:rPr lang="ko-KR" altLang="en-US" sz="1600" dirty="0"/>
              <a:t>의 설정들을 삭제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C8D5D-EAA8-4E33-8481-C4E9186AF951}"/>
              </a:ext>
            </a:extLst>
          </p:cNvPr>
          <p:cNvSpPr txBox="1"/>
          <p:nvPr/>
        </p:nvSpPr>
        <p:spPr>
          <a:xfrm>
            <a:off x="885346" y="4460812"/>
            <a:ext cx="4337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프로젝트 </a:t>
            </a:r>
            <a:r>
              <a:rPr lang="en-US" altLang="ko-KR" sz="1600" dirty="0"/>
              <a:t>Run As</a:t>
            </a:r>
            <a:r>
              <a:rPr lang="ko-KR" altLang="en-US" sz="1600" dirty="0"/>
              <a:t>에서 </a:t>
            </a:r>
            <a:r>
              <a:rPr lang="en-US" altLang="ko-KR" sz="1600" dirty="0"/>
              <a:t>Maven clean</a:t>
            </a:r>
            <a:r>
              <a:rPr lang="ko-KR" altLang="en-US" sz="1600" dirty="0"/>
              <a:t>을 실행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8D8B7-994F-4D04-90ED-5AB635BB4BB0}"/>
              </a:ext>
            </a:extLst>
          </p:cNvPr>
          <p:cNvSpPr txBox="1"/>
          <p:nvPr/>
        </p:nvSpPr>
        <p:spPr>
          <a:xfrm>
            <a:off x="6095728" y="1037883"/>
            <a:ext cx="433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이클립스를 종료하고 사용자 폴더</a:t>
            </a:r>
            <a:r>
              <a:rPr lang="en-US" altLang="ko-KR" sz="1600" dirty="0"/>
              <a:t>\.m2 </a:t>
            </a:r>
            <a:r>
              <a:rPr lang="ko-KR" altLang="en-US" sz="1600" dirty="0"/>
              <a:t>폴더를 찾아서 </a:t>
            </a:r>
            <a:r>
              <a:rPr lang="en-US" altLang="ko-KR" sz="1600" dirty="0"/>
              <a:t>“repository” </a:t>
            </a:r>
            <a:r>
              <a:rPr lang="ko-KR" altLang="en-US" sz="1600" dirty="0"/>
              <a:t>폴더를 통째로 삭제</a:t>
            </a:r>
            <a:endParaRPr lang="en-US" altLang="ko-KR" sz="1600" dirty="0"/>
          </a:p>
          <a:p>
            <a:r>
              <a:rPr lang="ko-KR" altLang="en-US" sz="1600" dirty="0"/>
              <a:t>하고 이클립스 재실행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9CAE28-BB3B-4842-B92E-7235991D98C2}"/>
              </a:ext>
            </a:extLst>
          </p:cNvPr>
          <p:cNvSpPr txBox="1"/>
          <p:nvPr/>
        </p:nvSpPr>
        <p:spPr>
          <a:xfrm>
            <a:off x="6095999" y="4257406"/>
            <a:ext cx="59951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1,2,3 </a:t>
            </a:r>
            <a:r>
              <a:rPr lang="ko-KR" altLang="en-US" sz="1600" dirty="0">
                <a:solidFill>
                  <a:srgbClr val="FF0000"/>
                </a:solidFill>
              </a:rPr>
              <a:t>다해봐도 안된다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프로젝트를 다시 만들어서 처음부터 다시 한다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b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b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그래도 안되면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STS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를 설치하고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STS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에서</a:t>
            </a:r>
            <a:b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처음부터 다시 작업한다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  <a:hlinkClick r:id="rId5"/>
              </a:rPr>
              <a:t>https://spring.io/tools/sts/all</a:t>
            </a:r>
            <a:b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b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그래도 안되요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~~@@@@@@@@@@@@@~~</a:t>
            </a:r>
          </a:p>
          <a:p>
            <a:b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오류화면과 관련소스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파일위치를 </a:t>
            </a:r>
            <a:r>
              <a:rPr lang="ko-KR" alt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캡쳐해서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메일로 </a:t>
            </a:r>
            <a:r>
              <a:rPr lang="ko-KR" alt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보내본다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. wjlee@yongin.ac.kr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6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4AE1-13A7-4322-8A7B-710AEF4B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BoardDAO</a:t>
            </a:r>
            <a:r>
              <a:rPr lang="ko-KR" altLang="en-US" dirty="0"/>
              <a:t>에 대한 테스트 클래스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671AC7-4A29-495C-BAA8-F123125B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366" y="1122826"/>
            <a:ext cx="6025831" cy="57351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0FE20C-1041-415C-B8D3-A3C9D662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18" y="2736623"/>
            <a:ext cx="3281363" cy="30476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852CF5-EDC1-4E4D-937E-AD8230BE6143}"/>
              </a:ext>
            </a:extLst>
          </p:cNvPr>
          <p:cNvSpPr/>
          <p:nvPr/>
        </p:nvSpPr>
        <p:spPr>
          <a:xfrm>
            <a:off x="928914" y="5196114"/>
            <a:ext cx="1981200" cy="2902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9932727-F9A1-471C-A534-E62078C286A8}"/>
              </a:ext>
            </a:extLst>
          </p:cNvPr>
          <p:cNvSpPr/>
          <p:nvPr/>
        </p:nvSpPr>
        <p:spPr>
          <a:xfrm rot="19896874">
            <a:off x="2910647" y="4444367"/>
            <a:ext cx="1576859" cy="401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7E3E68D-5B78-46A5-9C75-7753802A9F50}"/>
              </a:ext>
            </a:extLst>
          </p:cNvPr>
          <p:cNvSpPr/>
          <p:nvPr/>
        </p:nvSpPr>
        <p:spPr>
          <a:xfrm>
            <a:off x="9111108" y="4644885"/>
            <a:ext cx="296029" cy="841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00C4FA-9BAA-4F70-B527-D17F79C253D0}"/>
              </a:ext>
            </a:extLst>
          </p:cNvPr>
          <p:cNvSpPr txBox="1"/>
          <p:nvPr/>
        </p:nvSpPr>
        <p:spPr>
          <a:xfrm>
            <a:off x="9486712" y="4549783"/>
            <a:ext cx="2332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Java Application</a:t>
            </a:r>
            <a:r>
              <a:rPr lang="ko-KR" altLang="en-US" dirty="0">
                <a:solidFill>
                  <a:schemeClr val="accent2"/>
                </a:solidFill>
              </a:rPr>
              <a:t>으로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실행한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03CC5-6031-461D-AA76-B42592D8BF58}"/>
              </a:ext>
            </a:extLst>
          </p:cNvPr>
          <p:cNvSpPr txBox="1"/>
          <p:nvPr/>
        </p:nvSpPr>
        <p:spPr>
          <a:xfrm>
            <a:off x="352214" y="1232693"/>
            <a:ext cx="4424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나름 테스트 </a:t>
            </a:r>
            <a:r>
              <a:rPr lang="ko-KR" altLang="en-US" dirty="0" err="1">
                <a:solidFill>
                  <a:schemeClr val="accent2"/>
                </a:solidFill>
              </a:rPr>
              <a:t>클래스니까</a:t>
            </a:r>
            <a:r>
              <a:rPr lang="ko-KR" altLang="en-US" dirty="0">
                <a:solidFill>
                  <a:schemeClr val="accent2"/>
                </a:solidFill>
              </a:rPr>
              <a:t> 구색을 갖추어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err="1">
                <a:solidFill>
                  <a:schemeClr val="accent2"/>
                </a:solidFill>
              </a:rPr>
              <a:t>src</a:t>
            </a:r>
            <a:r>
              <a:rPr lang="en-US" altLang="ko-KR" dirty="0">
                <a:solidFill>
                  <a:schemeClr val="accent2"/>
                </a:solidFill>
              </a:rPr>
              <a:t>/test/java</a:t>
            </a:r>
            <a:r>
              <a:rPr lang="ko-KR" altLang="en-US" dirty="0">
                <a:solidFill>
                  <a:schemeClr val="accent2"/>
                </a:solidFill>
              </a:rPr>
              <a:t>아래에 클래스를 생성합니다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이름은 </a:t>
            </a:r>
            <a:r>
              <a:rPr lang="en-US" altLang="ko-KR" dirty="0" err="1">
                <a:solidFill>
                  <a:schemeClr val="accent2"/>
                </a:solidFill>
              </a:rPr>
              <a:t>BoardDAOClient</a:t>
            </a:r>
            <a:r>
              <a:rPr lang="ko-KR" altLang="en-US" dirty="0">
                <a:solidFill>
                  <a:schemeClr val="accent2"/>
                </a:solidFill>
              </a:rPr>
              <a:t>로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하겠습니다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0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4AE1-13A7-4322-8A7B-710AEF4B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30" y="323032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UserVO</a:t>
            </a:r>
            <a:r>
              <a:rPr lang="en-US" altLang="ko-KR" dirty="0"/>
              <a:t>, </a:t>
            </a:r>
            <a:r>
              <a:rPr lang="en-US" altLang="ko-KR" dirty="0" err="1"/>
              <a:t>UserDAO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03CC5-6031-461D-AA76-B42592D8BF58}"/>
              </a:ext>
            </a:extLst>
          </p:cNvPr>
          <p:cNvSpPr txBox="1"/>
          <p:nvPr/>
        </p:nvSpPr>
        <p:spPr>
          <a:xfrm>
            <a:off x="352130" y="1073702"/>
            <a:ext cx="4552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UserDAO</a:t>
            </a:r>
            <a:r>
              <a:rPr lang="ko-KR" altLang="en-US" sz="1400" dirty="0">
                <a:solidFill>
                  <a:schemeClr val="accent2"/>
                </a:solidFill>
              </a:rPr>
              <a:t>는 </a:t>
            </a:r>
            <a:r>
              <a:rPr lang="en-US" altLang="ko-KR" sz="1400" dirty="0" err="1">
                <a:solidFill>
                  <a:schemeClr val="accent2"/>
                </a:solidFill>
              </a:rPr>
              <a:t>getUser</a:t>
            </a:r>
            <a:r>
              <a:rPr lang="en-US" altLang="ko-KR" sz="1400" dirty="0">
                <a:solidFill>
                  <a:schemeClr val="accent2"/>
                </a:solidFill>
              </a:rPr>
              <a:t>() </a:t>
            </a:r>
            <a:r>
              <a:rPr lang="ko-KR" altLang="en-US" sz="1400" dirty="0">
                <a:solidFill>
                  <a:schemeClr val="accent2"/>
                </a:solidFill>
              </a:rPr>
              <a:t>메소드 하나만 만듭니다</a:t>
            </a:r>
            <a:r>
              <a:rPr lang="en-US" altLang="ko-KR" sz="1400" dirty="0">
                <a:solidFill>
                  <a:schemeClr val="accent2"/>
                </a:solidFill>
              </a:rPr>
              <a:t>.</a:t>
            </a:r>
            <a:r>
              <a:rPr lang="ko-KR" altLang="en-US" sz="1400" dirty="0">
                <a:solidFill>
                  <a:schemeClr val="accent2"/>
                </a:solidFill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</a:rPr>
              <a:t>ac.yongin.cs.board.user.vo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아래에 </a:t>
            </a:r>
            <a:r>
              <a:rPr lang="en-US" altLang="ko-KR" sz="1400" dirty="0" err="1">
                <a:solidFill>
                  <a:schemeClr val="accent2"/>
                </a:solidFill>
              </a:rPr>
              <a:t>UserVO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클래스</a:t>
            </a:r>
            <a:r>
              <a:rPr lang="en-US" altLang="ko-KR" sz="1400" dirty="0">
                <a:solidFill>
                  <a:schemeClr val="accent2"/>
                </a:solidFill>
              </a:rPr>
              <a:t>,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ac.yongin.cs.board.user.dao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아래에 </a:t>
            </a:r>
            <a:r>
              <a:rPr lang="en-US" altLang="ko-KR" sz="1400" dirty="0" err="1">
                <a:solidFill>
                  <a:schemeClr val="accent2"/>
                </a:solidFill>
              </a:rPr>
              <a:t>UserDAO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클래스</a:t>
            </a:r>
            <a:br>
              <a:rPr lang="en-US" altLang="ko-KR" sz="1400" dirty="0">
                <a:solidFill>
                  <a:schemeClr val="accent2"/>
                </a:solidFill>
              </a:rPr>
            </a:br>
            <a:r>
              <a:rPr lang="ko-KR" altLang="en-US" sz="1400" dirty="0">
                <a:solidFill>
                  <a:schemeClr val="accent2"/>
                </a:solidFill>
              </a:rPr>
              <a:t>를 만듭니다</a:t>
            </a:r>
            <a:r>
              <a:rPr lang="en-US" altLang="ko-KR" sz="1400" dirty="0">
                <a:solidFill>
                  <a:schemeClr val="accent2"/>
                </a:solidFill>
              </a:rPr>
              <a:t>.</a:t>
            </a:r>
            <a:br>
              <a:rPr lang="en-US" altLang="ko-KR" sz="1400" dirty="0">
                <a:solidFill>
                  <a:schemeClr val="accent2"/>
                </a:solidFill>
              </a:rPr>
            </a:br>
            <a:endParaRPr lang="ko-KR" altLang="en-US" sz="1400" dirty="0">
              <a:solidFill>
                <a:schemeClr val="accent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FBDA83-2A16-4C27-9C97-BFD130D2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3" y="2029372"/>
            <a:ext cx="2572999" cy="4490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6B0E84-85CE-4BDD-B24C-10D85C4D2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66" y="1073702"/>
            <a:ext cx="7185826" cy="553590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B7D014-C088-45CB-AA12-081C2CDA075E}"/>
              </a:ext>
            </a:extLst>
          </p:cNvPr>
          <p:cNvCxnSpPr/>
          <p:nvPr/>
        </p:nvCxnSpPr>
        <p:spPr>
          <a:xfrm flipV="1">
            <a:off x="2232850" y="4274439"/>
            <a:ext cx="2527040" cy="1763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6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9B068-868E-4641-9CF3-ABBE1173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및 </a:t>
            </a:r>
            <a:r>
              <a:rPr lang="en-US" altLang="ko-KR" dirty="0"/>
              <a:t>board,</a:t>
            </a:r>
            <a:r>
              <a:rPr lang="ko-KR" altLang="en-US" dirty="0"/>
              <a:t> </a:t>
            </a:r>
            <a:r>
              <a:rPr lang="en-US" altLang="ko-KR" dirty="0"/>
              <a:t>user </a:t>
            </a:r>
            <a:r>
              <a:rPr lang="ko-KR" altLang="en-US" dirty="0"/>
              <a:t>테이블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81380-33D1-488F-B8E3-A7A80D40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509712"/>
            <a:ext cx="3185831" cy="654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A798D2-B41C-4FBA-AAA5-E8C1BAC3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507" y="2301875"/>
            <a:ext cx="7632841" cy="4413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85E68-4811-4EC3-B9A0-8605C0AEF5D0}"/>
              </a:ext>
            </a:extLst>
          </p:cNvPr>
          <p:cNvSpPr txBox="1"/>
          <p:nvPr/>
        </p:nvSpPr>
        <p:spPr>
          <a:xfrm>
            <a:off x="4851871" y="1314450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데이터베이스에 접속해서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Board</a:t>
            </a:r>
            <a:r>
              <a:rPr lang="ko-KR" altLang="en-US" dirty="0"/>
              <a:t>데이터베이스를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800EE39-4341-4BC7-9EBD-75C6D77FA493}"/>
              </a:ext>
            </a:extLst>
          </p:cNvPr>
          <p:cNvSpPr/>
          <p:nvPr/>
        </p:nvSpPr>
        <p:spPr>
          <a:xfrm rot="21208750" flipH="1">
            <a:off x="3888419" y="1548648"/>
            <a:ext cx="585925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E5C76-E204-42DB-A6F5-8FC0A392011D}"/>
              </a:ext>
            </a:extLst>
          </p:cNvPr>
          <p:cNvSpPr txBox="1"/>
          <p:nvPr/>
        </p:nvSpPr>
        <p:spPr>
          <a:xfrm>
            <a:off x="373370" y="3429000"/>
            <a:ext cx="2707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users</a:t>
            </a:r>
            <a:r>
              <a:rPr lang="ko-KR" altLang="en-US" dirty="0"/>
              <a:t>테이블과</a:t>
            </a:r>
            <a:br>
              <a:rPr lang="en-US" altLang="ko-KR" dirty="0"/>
            </a:br>
            <a:r>
              <a:rPr lang="en-US" altLang="ko-KR" dirty="0"/>
              <a:t>board</a:t>
            </a:r>
            <a:r>
              <a:rPr lang="ko-KR" altLang="en-US" dirty="0"/>
              <a:t>테이블을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샘플 데이터를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4A2ECA9-7D22-4A65-879B-ED4FE9AAC9D1}"/>
              </a:ext>
            </a:extLst>
          </p:cNvPr>
          <p:cNvSpPr/>
          <p:nvPr/>
        </p:nvSpPr>
        <p:spPr>
          <a:xfrm>
            <a:off x="3240350" y="3563353"/>
            <a:ext cx="710213" cy="654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09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4AE1-13A7-4322-8A7B-710AEF4B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25161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UserVO</a:t>
            </a:r>
            <a:r>
              <a:rPr lang="en-US" altLang="ko-KR" dirty="0"/>
              <a:t>, </a:t>
            </a:r>
            <a:r>
              <a:rPr lang="en-US" altLang="ko-KR" dirty="0" err="1"/>
              <a:t>UserDAO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03CC5-6031-461D-AA76-B42592D8BF58}"/>
              </a:ext>
            </a:extLst>
          </p:cNvPr>
          <p:cNvSpPr txBox="1"/>
          <p:nvPr/>
        </p:nvSpPr>
        <p:spPr>
          <a:xfrm>
            <a:off x="352130" y="1073702"/>
            <a:ext cx="4552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UserDAO</a:t>
            </a:r>
            <a:r>
              <a:rPr lang="ko-KR" altLang="en-US" sz="1400" dirty="0">
                <a:solidFill>
                  <a:schemeClr val="accent2"/>
                </a:solidFill>
              </a:rPr>
              <a:t>는 </a:t>
            </a:r>
            <a:r>
              <a:rPr lang="en-US" altLang="ko-KR" sz="1400" dirty="0" err="1">
                <a:solidFill>
                  <a:schemeClr val="accent2"/>
                </a:solidFill>
              </a:rPr>
              <a:t>getUser</a:t>
            </a:r>
            <a:r>
              <a:rPr lang="en-US" altLang="ko-KR" sz="1400" dirty="0">
                <a:solidFill>
                  <a:schemeClr val="accent2"/>
                </a:solidFill>
              </a:rPr>
              <a:t>() </a:t>
            </a:r>
            <a:r>
              <a:rPr lang="ko-KR" altLang="en-US" sz="1400" dirty="0">
                <a:solidFill>
                  <a:schemeClr val="accent2"/>
                </a:solidFill>
              </a:rPr>
              <a:t>메소드 하나만 만듭니다</a:t>
            </a:r>
            <a:r>
              <a:rPr lang="en-US" altLang="ko-KR" sz="1400" dirty="0">
                <a:solidFill>
                  <a:schemeClr val="accent2"/>
                </a:solidFill>
              </a:rPr>
              <a:t>.</a:t>
            </a:r>
            <a:r>
              <a:rPr lang="ko-KR" altLang="en-US" sz="1400" dirty="0">
                <a:solidFill>
                  <a:schemeClr val="accent2"/>
                </a:solidFill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</a:rPr>
              <a:t>ac.yongin.cs.board.user.vo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아래에 </a:t>
            </a:r>
            <a:r>
              <a:rPr lang="en-US" altLang="ko-KR" sz="1400" dirty="0" err="1">
                <a:solidFill>
                  <a:schemeClr val="accent2"/>
                </a:solidFill>
              </a:rPr>
              <a:t>UserVO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클래스</a:t>
            </a:r>
            <a:r>
              <a:rPr lang="en-US" altLang="ko-KR" sz="1400" dirty="0">
                <a:solidFill>
                  <a:schemeClr val="accent2"/>
                </a:solidFill>
              </a:rPr>
              <a:t>,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ac.yongin.cs.board.user.dao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아래에 </a:t>
            </a:r>
            <a:r>
              <a:rPr lang="en-US" altLang="ko-KR" sz="1400" dirty="0" err="1">
                <a:solidFill>
                  <a:schemeClr val="accent2"/>
                </a:solidFill>
              </a:rPr>
              <a:t>UserDAO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클래스</a:t>
            </a:r>
            <a:br>
              <a:rPr lang="en-US" altLang="ko-KR" sz="1400" dirty="0">
                <a:solidFill>
                  <a:schemeClr val="accent2"/>
                </a:solidFill>
              </a:rPr>
            </a:br>
            <a:r>
              <a:rPr lang="ko-KR" altLang="en-US" sz="1400" dirty="0">
                <a:solidFill>
                  <a:schemeClr val="accent2"/>
                </a:solidFill>
              </a:rPr>
              <a:t>를 만듭니다</a:t>
            </a:r>
            <a:r>
              <a:rPr lang="en-US" altLang="ko-KR" sz="1400" dirty="0">
                <a:solidFill>
                  <a:schemeClr val="accent2"/>
                </a:solidFill>
              </a:rPr>
              <a:t>.</a:t>
            </a:r>
            <a:br>
              <a:rPr lang="en-US" altLang="ko-KR" sz="1400" dirty="0">
                <a:solidFill>
                  <a:schemeClr val="accent2"/>
                </a:solidFill>
              </a:rPr>
            </a:br>
            <a:endParaRPr lang="ko-KR" altLang="en-US" sz="1400" dirty="0">
              <a:solidFill>
                <a:schemeClr val="accent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FBDA83-2A16-4C27-9C97-BFD130D2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3" y="2029372"/>
            <a:ext cx="2572999" cy="449013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B7D014-C088-45CB-AA12-081C2CDA075E}"/>
              </a:ext>
            </a:extLst>
          </p:cNvPr>
          <p:cNvCxnSpPr>
            <a:cxnSpLocks/>
          </p:cNvCxnSpPr>
          <p:nvPr/>
        </p:nvCxnSpPr>
        <p:spPr>
          <a:xfrm flipV="1">
            <a:off x="2261425" y="3267075"/>
            <a:ext cx="3901250" cy="1995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0528D92-A28F-4636-9F4D-60B4E416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69" y="262893"/>
            <a:ext cx="4716556" cy="54918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1D6B10-E490-4045-BAB0-E0FFF3BB5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769" y="5754773"/>
            <a:ext cx="4630831" cy="7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6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4AE1-13A7-4322-8A7B-710AEF4B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UserDAO</a:t>
            </a:r>
            <a:r>
              <a:rPr lang="ko-KR" altLang="en-US" dirty="0"/>
              <a:t>에 대한 테스트 클래스 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03CC5-6031-461D-AA76-B42592D8BF58}"/>
              </a:ext>
            </a:extLst>
          </p:cNvPr>
          <p:cNvSpPr txBox="1"/>
          <p:nvPr/>
        </p:nvSpPr>
        <p:spPr>
          <a:xfrm>
            <a:off x="352214" y="1232693"/>
            <a:ext cx="4424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나름 테스트 </a:t>
            </a:r>
            <a:r>
              <a:rPr lang="ko-KR" altLang="en-US" dirty="0" err="1">
                <a:solidFill>
                  <a:schemeClr val="accent2"/>
                </a:solidFill>
              </a:rPr>
              <a:t>클래스니까</a:t>
            </a:r>
            <a:r>
              <a:rPr lang="ko-KR" altLang="en-US" dirty="0">
                <a:solidFill>
                  <a:schemeClr val="accent2"/>
                </a:solidFill>
              </a:rPr>
              <a:t> 구색을 갖추어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err="1">
                <a:solidFill>
                  <a:schemeClr val="accent2"/>
                </a:solidFill>
              </a:rPr>
              <a:t>src</a:t>
            </a:r>
            <a:r>
              <a:rPr lang="en-US" altLang="ko-KR" dirty="0">
                <a:solidFill>
                  <a:schemeClr val="accent2"/>
                </a:solidFill>
              </a:rPr>
              <a:t>/test/java</a:t>
            </a:r>
            <a:r>
              <a:rPr lang="ko-KR" altLang="en-US" dirty="0">
                <a:solidFill>
                  <a:schemeClr val="accent2"/>
                </a:solidFill>
              </a:rPr>
              <a:t>아래에 클래스를 생성합니다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이름은 </a:t>
            </a:r>
            <a:r>
              <a:rPr lang="en-US" altLang="ko-KR" dirty="0" err="1">
                <a:solidFill>
                  <a:schemeClr val="accent2"/>
                </a:solidFill>
              </a:rPr>
              <a:t>UserDAOClient</a:t>
            </a:r>
            <a:r>
              <a:rPr lang="ko-KR" altLang="en-US" dirty="0">
                <a:solidFill>
                  <a:schemeClr val="accent2"/>
                </a:solidFill>
              </a:rPr>
              <a:t>로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하겠습니다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6E71FB-0C1B-4F73-AC0F-3152FC5B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680" y="914400"/>
            <a:ext cx="5533419" cy="5943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02C5F7-5364-4597-B4EA-45F29443E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26" y="3033939"/>
            <a:ext cx="2847975" cy="21621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DB794E9-5BBF-448F-9F19-7E6BA4A417FF}"/>
              </a:ext>
            </a:extLst>
          </p:cNvPr>
          <p:cNvSpPr/>
          <p:nvPr/>
        </p:nvSpPr>
        <p:spPr>
          <a:xfrm rot="19730601">
            <a:off x="2837684" y="3912552"/>
            <a:ext cx="1867098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7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4AE1-13A7-4322-8A7B-710AEF4B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UserService</a:t>
            </a:r>
            <a:r>
              <a:rPr lang="ko-KR" altLang="en-US" dirty="0"/>
              <a:t> 작성 </a:t>
            </a:r>
            <a:r>
              <a:rPr lang="en-US" altLang="ko-KR" sz="2700" dirty="0"/>
              <a:t>(</a:t>
            </a:r>
            <a:r>
              <a:rPr lang="en-US" altLang="ko-KR" sz="2700" dirty="0" err="1"/>
              <a:t>UserService</a:t>
            </a:r>
            <a:r>
              <a:rPr lang="en-US" altLang="ko-KR" sz="2700" dirty="0"/>
              <a:t> </a:t>
            </a:r>
            <a:r>
              <a:rPr lang="en-US" altLang="ko-KR" sz="2700" dirty="0" err="1"/>
              <a:t>UserServiceImpl</a:t>
            </a:r>
            <a:r>
              <a:rPr lang="en-US" altLang="ko-KR" sz="2700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219089-274A-455F-A0C6-8E1990CF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975"/>
            <a:ext cx="3533775" cy="1724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C0405-047A-4901-B096-30DA453E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97" y="1756510"/>
            <a:ext cx="6189803" cy="298694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8F47A24-4C29-41D9-9E0E-87459BE60E1D}"/>
              </a:ext>
            </a:extLst>
          </p:cNvPr>
          <p:cNvSpPr/>
          <p:nvPr/>
        </p:nvSpPr>
        <p:spPr>
          <a:xfrm rot="8582622">
            <a:off x="4216391" y="1037395"/>
            <a:ext cx="1014213" cy="460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56C24DE-4FAC-4D7B-80FA-296764BDE134}"/>
              </a:ext>
            </a:extLst>
          </p:cNvPr>
          <p:cNvSpPr/>
          <p:nvPr/>
        </p:nvSpPr>
        <p:spPr>
          <a:xfrm>
            <a:off x="7505700" y="923925"/>
            <a:ext cx="47625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21BCC6-1E80-4301-B3FB-C77D3B61D4E9}"/>
              </a:ext>
            </a:extLst>
          </p:cNvPr>
          <p:cNvSpPr/>
          <p:nvPr/>
        </p:nvSpPr>
        <p:spPr>
          <a:xfrm>
            <a:off x="5772150" y="3152775"/>
            <a:ext cx="2333625" cy="3524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F0E1D-2412-4ADF-836E-08F8B1CEE9F2}"/>
              </a:ext>
            </a:extLst>
          </p:cNvPr>
          <p:cNvSpPr/>
          <p:nvPr/>
        </p:nvSpPr>
        <p:spPr>
          <a:xfrm>
            <a:off x="7010400" y="3895725"/>
            <a:ext cx="1800225" cy="2762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DBC3B-374D-472D-A764-500C6FA2DB5E}"/>
              </a:ext>
            </a:extLst>
          </p:cNvPr>
          <p:cNvSpPr txBox="1"/>
          <p:nvPr/>
        </p:nvSpPr>
        <p:spPr>
          <a:xfrm>
            <a:off x="974185" y="5101491"/>
            <a:ext cx="10178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질문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dirty="0" err="1">
                <a:solidFill>
                  <a:schemeClr val="accent1"/>
                </a:solidFill>
              </a:rPr>
              <a:t>UserDAO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타입의 변수로 </a:t>
            </a:r>
            <a:r>
              <a:rPr lang="en-US" altLang="ko-KR" dirty="0" err="1">
                <a:solidFill>
                  <a:schemeClr val="accent1"/>
                </a:solidFill>
              </a:rPr>
              <a:t>dao</a:t>
            </a:r>
            <a:r>
              <a:rPr lang="ko-KR" altLang="en-US" dirty="0">
                <a:solidFill>
                  <a:schemeClr val="accent1"/>
                </a:solidFill>
              </a:rPr>
              <a:t>를 선언했지만 아직 인스턴스를 생성시키지는 않았습니다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당연한 이야기지만 </a:t>
            </a:r>
            <a:r>
              <a:rPr lang="en-US" altLang="ko-KR" dirty="0" err="1">
                <a:solidFill>
                  <a:schemeClr val="accent1"/>
                </a:solidFill>
              </a:rPr>
              <a:t>UserDAO</a:t>
            </a:r>
            <a:r>
              <a:rPr lang="ko-KR" altLang="en-US" dirty="0">
                <a:solidFill>
                  <a:schemeClr val="accent1"/>
                </a:solidFill>
              </a:rPr>
              <a:t>의 메소드를 사용하려면 인스턴스를 생성시켜서 접근해야 합니다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헌데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en-US" altLang="ko-KR" dirty="0" err="1">
                <a:solidFill>
                  <a:schemeClr val="accent1"/>
                </a:solidFill>
              </a:rPr>
              <a:t>getUser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r>
              <a:rPr lang="ko-KR" altLang="en-US" dirty="0">
                <a:solidFill>
                  <a:schemeClr val="accent1"/>
                </a:solidFill>
              </a:rPr>
              <a:t> 메소드에서는 인스턴스가 없는 </a:t>
            </a:r>
            <a:r>
              <a:rPr lang="en-US" altLang="ko-KR" dirty="0" err="1">
                <a:solidFill>
                  <a:schemeClr val="accent1"/>
                </a:solidFill>
              </a:rPr>
              <a:t>dao</a:t>
            </a:r>
            <a:r>
              <a:rPr lang="ko-KR" altLang="en-US" dirty="0">
                <a:solidFill>
                  <a:schemeClr val="accent1"/>
                </a:solidFill>
              </a:rPr>
              <a:t>를 통해 </a:t>
            </a:r>
            <a:r>
              <a:rPr lang="en-US" altLang="ko-KR" dirty="0" err="1">
                <a:solidFill>
                  <a:schemeClr val="accent1"/>
                </a:solidFill>
              </a:rPr>
              <a:t>getUser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r>
              <a:rPr lang="ko-KR" altLang="en-US" dirty="0">
                <a:solidFill>
                  <a:schemeClr val="accent1"/>
                </a:solidFill>
              </a:rPr>
              <a:t>메소드를 사용하는 것 처럼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보입니다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>
                <a:solidFill>
                  <a:schemeClr val="accent1"/>
                </a:solidFill>
              </a:rPr>
              <a:t>이게 가능한가요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C8757A-3B1C-4ABD-BD64-B13558A2AA51}"/>
              </a:ext>
            </a:extLst>
          </p:cNvPr>
          <p:cNvCxnSpPr/>
          <p:nvPr/>
        </p:nvCxnSpPr>
        <p:spPr>
          <a:xfrm flipV="1">
            <a:off x="3495675" y="3429000"/>
            <a:ext cx="2676525" cy="1943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2F6C89-4EDA-4364-A808-4EDA2F33EB10}"/>
              </a:ext>
            </a:extLst>
          </p:cNvPr>
          <p:cNvCxnSpPr/>
          <p:nvPr/>
        </p:nvCxnSpPr>
        <p:spPr>
          <a:xfrm flipV="1">
            <a:off x="7419975" y="4171950"/>
            <a:ext cx="85725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DF487D5-53A8-42C2-BFC2-38180A91A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50" y="4815741"/>
            <a:ext cx="3429000" cy="28575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7926F82-94E4-4AA0-92EA-8B7136F5D406}"/>
              </a:ext>
            </a:extLst>
          </p:cNvPr>
          <p:cNvCxnSpPr>
            <a:cxnSpLocks/>
          </p:cNvCxnSpPr>
          <p:nvPr/>
        </p:nvCxnSpPr>
        <p:spPr>
          <a:xfrm flipV="1">
            <a:off x="8829675" y="5029201"/>
            <a:ext cx="2057400" cy="810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29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4AE1-13A7-4322-8A7B-710AEF4B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UserService</a:t>
            </a:r>
            <a:r>
              <a:rPr lang="ko-KR" altLang="en-US" dirty="0"/>
              <a:t>에 대한 테스트클래스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C76A7-D662-45E9-B4F8-32DD755CD0C1}"/>
              </a:ext>
            </a:extLst>
          </p:cNvPr>
          <p:cNvSpPr txBox="1"/>
          <p:nvPr/>
        </p:nvSpPr>
        <p:spPr>
          <a:xfrm>
            <a:off x="819150" y="1143000"/>
            <a:ext cx="321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 </a:t>
            </a:r>
            <a:r>
              <a:rPr lang="ko-KR" altLang="en-US" dirty="0"/>
              <a:t>레이어에 해당하는</a:t>
            </a:r>
            <a:r>
              <a:rPr lang="en-US" altLang="ko-KR" dirty="0" err="1"/>
              <a:t>UserService</a:t>
            </a:r>
            <a:r>
              <a:rPr lang="ko-KR" altLang="en-US" dirty="0"/>
              <a:t>와 </a:t>
            </a:r>
            <a:r>
              <a:rPr lang="en-US" altLang="ko-KR" dirty="0" err="1"/>
              <a:t>BoardService</a:t>
            </a:r>
            <a:r>
              <a:rPr lang="en-US" altLang="ko-KR" dirty="0"/>
              <a:t>, </a:t>
            </a:r>
            <a:r>
              <a:rPr lang="ko-KR" altLang="en-US" dirty="0"/>
              <a:t>그리고 이들의 구현 클래스는 지금 당장은 사용하지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시험삼아 </a:t>
            </a:r>
            <a:r>
              <a:rPr lang="en-US" altLang="ko-KR" dirty="0" err="1"/>
              <a:t>UserService</a:t>
            </a:r>
            <a:r>
              <a:rPr lang="ko-KR" altLang="en-US" dirty="0"/>
              <a:t>에 대해 테스트 클래스를 하나 만들어서 동작을 시험해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UserService</a:t>
            </a:r>
            <a:r>
              <a:rPr lang="en-US" altLang="ko-KR" dirty="0"/>
              <a:t> </a:t>
            </a:r>
            <a:r>
              <a:rPr lang="ko-KR" altLang="en-US" dirty="0"/>
              <a:t>테스트클래스는 </a:t>
            </a:r>
            <a:r>
              <a:rPr lang="en-US" altLang="ko-KR" dirty="0" err="1"/>
              <a:t>UserDAOClient</a:t>
            </a:r>
            <a:r>
              <a:rPr lang="ko-KR" altLang="en-US" dirty="0"/>
              <a:t>를 클래스만 수정해서 사용했습니다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C0EAD-0993-4B5A-A3B2-BBAB2FB6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961920"/>
            <a:ext cx="5122319" cy="50327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D59AB3-A5A1-4EFF-8509-9271FCBA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88" y="5812016"/>
            <a:ext cx="8486775" cy="9429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902DF20-7079-4068-AD09-473175BEB34B}"/>
              </a:ext>
            </a:extLst>
          </p:cNvPr>
          <p:cNvSpPr/>
          <p:nvPr/>
        </p:nvSpPr>
        <p:spPr>
          <a:xfrm rot="6183417">
            <a:off x="4298718" y="4753391"/>
            <a:ext cx="1702262" cy="37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7BA25-920D-4FDD-9032-B673C20C3C3C}"/>
              </a:ext>
            </a:extLst>
          </p:cNvPr>
          <p:cNvSpPr txBox="1"/>
          <p:nvPr/>
        </p:nvSpPr>
        <p:spPr>
          <a:xfrm>
            <a:off x="464004" y="5715000"/>
            <a:ext cx="2786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동작하지 않습니다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원인이 무엇일까요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어떻게 수정해야 할까요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9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0BA899-7934-464F-9ABA-85C8EE83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42" y="3726080"/>
            <a:ext cx="2321454" cy="12106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EB1541-5984-4887-80CC-0555AB70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403" y="3482428"/>
            <a:ext cx="3774835" cy="16979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FF1E62-D428-4C69-BEAA-A42D2FC69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530" y="1782045"/>
            <a:ext cx="2215043" cy="21803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5ACECF-F953-4932-ABD4-88CA7F58F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5530" y="4163211"/>
            <a:ext cx="2424254" cy="224284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3A4D04-0563-4B0E-82EF-932B4E1312AB}"/>
              </a:ext>
            </a:extLst>
          </p:cNvPr>
          <p:cNvCxnSpPr/>
          <p:nvPr/>
        </p:nvCxnSpPr>
        <p:spPr>
          <a:xfrm>
            <a:off x="2801916" y="4504151"/>
            <a:ext cx="814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FE3341-6989-4258-846B-6E34481E273C}"/>
              </a:ext>
            </a:extLst>
          </p:cNvPr>
          <p:cNvCxnSpPr/>
          <p:nvPr/>
        </p:nvCxnSpPr>
        <p:spPr>
          <a:xfrm flipV="1">
            <a:off x="4533900" y="2752725"/>
            <a:ext cx="4162425" cy="157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1CA5B2-7810-45CA-B099-89102E5D65F3}"/>
              </a:ext>
            </a:extLst>
          </p:cNvPr>
          <p:cNvCxnSpPr/>
          <p:nvPr/>
        </p:nvCxnSpPr>
        <p:spPr>
          <a:xfrm>
            <a:off x="5762625" y="5086350"/>
            <a:ext cx="2812905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E57CA487-C1EF-4C7D-BF06-AAEA1A0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64" y="408978"/>
            <a:ext cx="10515600" cy="39425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각설하고</a:t>
            </a:r>
            <a:r>
              <a:rPr lang="en-US" altLang="ko-KR" dirty="0"/>
              <a:t>,</a:t>
            </a:r>
            <a:r>
              <a:rPr lang="ko-KR" altLang="en-US" dirty="0"/>
              <a:t>우리가 만들 게시판 화면 구성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18C1F-3D4E-49C7-B689-20A160F5E22B}"/>
              </a:ext>
            </a:extLst>
          </p:cNvPr>
          <p:cNvSpPr txBox="1"/>
          <p:nvPr/>
        </p:nvSpPr>
        <p:spPr>
          <a:xfrm>
            <a:off x="801217" y="1033156"/>
            <a:ext cx="5753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첫화면을</a:t>
            </a:r>
            <a:r>
              <a:rPr lang="ko-KR" altLang="en-US" dirty="0"/>
              <a:t> 로그인 화면으로 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로그인에 성공하면 글목록이 나타나고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글목록에서 제목을 클릭하면 상세보기로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새글등록을</a:t>
            </a:r>
            <a:r>
              <a:rPr lang="ko-KR" altLang="en-US" dirty="0"/>
              <a:t> 클릭하면 글 등록폼으로 이동합니다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글상세에서</a:t>
            </a:r>
            <a:r>
              <a:rPr lang="ko-KR" altLang="en-US" dirty="0"/>
              <a:t> 글삭제를 클릭하면 </a:t>
            </a:r>
            <a:r>
              <a:rPr lang="ko-KR" altLang="en-US" dirty="0" err="1"/>
              <a:t>현재글은</a:t>
            </a:r>
            <a:r>
              <a:rPr lang="ko-KR" altLang="en-US" dirty="0"/>
              <a:t> 삭제하고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글상세에서</a:t>
            </a:r>
            <a:r>
              <a:rPr lang="ko-KR" altLang="en-US" dirty="0"/>
              <a:t> 글수정을 클릭하면 현재 입력된 내용으로 </a:t>
            </a:r>
            <a:br>
              <a:rPr lang="en-US" altLang="ko-KR" dirty="0"/>
            </a:br>
            <a:r>
              <a:rPr lang="ko-KR" altLang="en-US" dirty="0" err="1"/>
              <a:t>현재글을</a:t>
            </a:r>
            <a:r>
              <a:rPr lang="ko-KR" altLang="en-US" dirty="0"/>
              <a:t> 수정하고 다시 목록화면으로 돌아옵니다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로그아웃을 클릭하면 로그인 화면으로 돌아옵니다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D7778C-D4DD-4097-B654-61EC29F79361}"/>
              </a:ext>
            </a:extLst>
          </p:cNvPr>
          <p:cNvSpPr/>
          <p:nvPr/>
        </p:nvSpPr>
        <p:spPr>
          <a:xfrm>
            <a:off x="1400175" y="5171838"/>
            <a:ext cx="12763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login.jsp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317DA0-DD73-4FBE-97A4-6AFA0AD1C056}"/>
              </a:ext>
            </a:extLst>
          </p:cNvPr>
          <p:cNvSpPr/>
          <p:nvPr/>
        </p:nvSpPr>
        <p:spPr>
          <a:xfrm>
            <a:off x="4486275" y="5422354"/>
            <a:ext cx="12763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getBoardList.jsp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CE9F6A-719D-4E27-A56C-43FB866D9637}"/>
              </a:ext>
            </a:extLst>
          </p:cNvPr>
          <p:cNvSpPr/>
          <p:nvPr/>
        </p:nvSpPr>
        <p:spPr>
          <a:xfrm>
            <a:off x="9044876" y="1319690"/>
            <a:ext cx="12763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getBoard.jsp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7AE5CA-3FB3-40E0-81A2-1FDC7EEA64CE}"/>
              </a:ext>
            </a:extLst>
          </p:cNvPr>
          <p:cNvSpPr/>
          <p:nvPr/>
        </p:nvSpPr>
        <p:spPr>
          <a:xfrm>
            <a:off x="9043246" y="6338532"/>
            <a:ext cx="12763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insertBoard.jsp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6218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57CA487-C1EF-4C7D-BF06-AAEA1A0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게시판의 제어흐름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18C1F-3D4E-49C7-B689-20A160F5E22B}"/>
              </a:ext>
            </a:extLst>
          </p:cNvPr>
          <p:cNvSpPr txBox="1"/>
          <p:nvPr/>
        </p:nvSpPr>
        <p:spPr>
          <a:xfrm>
            <a:off x="838200" y="1007713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화면을 담당하는 </a:t>
            </a:r>
            <a:r>
              <a:rPr lang="en-US" altLang="ko-KR" dirty="0" err="1"/>
              <a:t>jsp</a:t>
            </a:r>
            <a:r>
              <a:rPr lang="ko-KR" altLang="en-US" dirty="0"/>
              <a:t>외에도 처리를 담당하는 </a:t>
            </a:r>
            <a:r>
              <a:rPr lang="en-US" altLang="ko-KR" dirty="0" err="1"/>
              <a:t>jsp</a:t>
            </a:r>
            <a:r>
              <a:rPr lang="ko-KR" altLang="en-US" dirty="0"/>
              <a:t>들이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이들을 포함해서 제어흐름을 나타내면 아래와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D7778C-D4DD-4097-B654-61EC29F79361}"/>
              </a:ext>
            </a:extLst>
          </p:cNvPr>
          <p:cNvSpPr/>
          <p:nvPr/>
        </p:nvSpPr>
        <p:spPr>
          <a:xfrm>
            <a:off x="562942" y="2618001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login.jsp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317DA0-DD73-4FBE-97A4-6AFA0AD1C056}"/>
              </a:ext>
            </a:extLst>
          </p:cNvPr>
          <p:cNvSpPr/>
          <p:nvPr/>
        </p:nvSpPr>
        <p:spPr>
          <a:xfrm>
            <a:off x="5049391" y="2618002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getBoardList.jsp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CE9F6A-719D-4E27-A56C-43FB866D9637}"/>
              </a:ext>
            </a:extLst>
          </p:cNvPr>
          <p:cNvSpPr/>
          <p:nvPr/>
        </p:nvSpPr>
        <p:spPr>
          <a:xfrm>
            <a:off x="7294341" y="3563004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getBoard.jsp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7AE5CA-3FB3-40E0-81A2-1FDC7EEA64CE}"/>
              </a:ext>
            </a:extLst>
          </p:cNvPr>
          <p:cNvSpPr/>
          <p:nvPr/>
        </p:nvSpPr>
        <p:spPr>
          <a:xfrm>
            <a:off x="7294341" y="2618002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insertBoard.jsp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7B780D-8DC4-4CA3-BC50-92F78ED98DA8}"/>
              </a:ext>
            </a:extLst>
          </p:cNvPr>
          <p:cNvSpPr/>
          <p:nvPr/>
        </p:nvSpPr>
        <p:spPr>
          <a:xfrm>
            <a:off x="2804441" y="2618002"/>
            <a:ext cx="1690685" cy="4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login_proc.jsp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0E640F-4362-45B6-AE19-E8E176ED7A6E}"/>
              </a:ext>
            </a:extLst>
          </p:cNvPr>
          <p:cNvSpPr/>
          <p:nvPr/>
        </p:nvSpPr>
        <p:spPr>
          <a:xfrm>
            <a:off x="9539291" y="2618002"/>
            <a:ext cx="1690685" cy="4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insertBoard_proc.jsp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80AE9-6E7B-43D9-9DBB-A25DBCD38295}"/>
              </a:ext>
            </a:extLst>
          </p:cNvPr>
          <p:cNvSpPr/>
          <p:nvPr/>
        </p:nvSpPr>
        <p:spPr>
          <a:xfrm>
            <a:off x="9539291" y="3563004"/>
            <a:ext cx="1690685" cy="4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updateBoard_proc.jsp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B6223B-6598-40D2-BB23-F7813700F720}"/>
              </a:ext>
            </a:extLst>
          </p:cNvPr>
          <p:cNvSpPr/>
          <p:nvPr/>
        </p:nvSpPr>
        <p:spPr>
          <a:xfrm>
            <a:off x="9539291" y="4508006"/>
            <a:ext cx="1690685" cy="4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deleteBoard_proc.jsp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DAEA9A-5D2F-4A9B-BD46-5E8CB23826C7}"/>
              </a:ext>
            </a:extLst>
          </p:cNvPr>
          <p:cNvSpPr/>
          <p:nvPr/>
        </p:nvSpPr>
        <p:spPr>
          <a:xfrm>
            <a:off x="2804441" y="5386288"/>
            <a:ext cx="1690685" cy="4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logout_proc.jsp</a:t>
            </a:r>
            <a:endParaRPr lang="ko-KR" altLang="en-US" sz="11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281A832-85CD-43BF-9D71-0219BF5B10B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2253627" y="2848250"/>
            <a:ext cx="550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B4FFC8-2088-42DB-A6EC-6BBA5B6D5DCE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4495126" y="2848251"/>
            <a:ext cx="5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3B03F1-6579-4797-9131-6929B14B97B4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6740076" y="2848251"/>
            <a:ext cx="5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9A424CA-7BCA-4CC6-9F1D-2023C4A801FB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 rot="16200000" flipH="1">
            <a:off x="6237160" y="2736072"/>
            <a:ext cx="714754" cy="1399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92F375D-3FFA-4FFD-BAB0-4092467E921A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8985026" y="2848251"/>
            <a:ext cx="5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B804D42-8F3E-4A72-81E1-9671C41A83DA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8985026" y="3793253"/>
            <a:ext cx="5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44BF1B3-01B5-4970-9316-92D6B326D2AB}"/>
              </a:ext>
            </a:extLst>
          </p:cNvPr>
          <p:cNvCxnSpPr>
            <a:cxnSpLocks/>
            <a:stCxn id="22" idx="2"/>
            <a:endCxn id="24" idx="1"/>
          </p:cNvCxnSpPr>
          <p:nvPr/>
        </p:nvCxnSpPr>
        <p:spPr>
          <a:xfrm rot="16200000" flipH="1">
            <a:off x="8482110" y="3681074"/>
            <a:ext cx="714754" cy="1399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37954CA-B12D-4A9E-A349-5E60A7F64661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3649784" y="3078499"/>
            <a:ext cx="2244950" cy="23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FFD63B-8D74-4124-A220-7DFF717CA5FF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649784" y="3078499"/>
            <a:ext cx="4489900" cy="23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71C5A0E-E3BD-4006-8079-1F25BBF5AB47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3649784" y="4023501"/>
            <a:ext cx="4489900" cy="136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AAB8506-1355-4F82-A0E1-312533BCC14F}"/>
              </a:ext>
            </a:extLst>
          </p:cNvPr>
          <p:cNvCxnSpPr>
            <a:cxnSpLocks/>
            <a:stCxn id="25" idx="1"/>
            <a:endCxn id="20" idx="2"/>
          </p:cNvCxnSpPr>
          <p:nvPr/>
        </p:nvCxnSpPr>
        <p:spPr>
          <a:xfrm rot="10800000">
            <a:off x="1408285" y="3078499"/>
            <a:ext cx="1396156" cy="2538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E38BBE1-1534-4F48-AC6B-2E36FFFD0676}"/>
              </a:ext>
            </a:extLst>
          </p:cNvPr>
          <p:cNvCxnSpPr>
            <a:cxnSpLocks/>
            <a:stCxn id="15" idx="0"/>
            <a:endCxn id="20" idx="0"/>
          </p:cNvCxnSpPr>
          <p:nvPr/>
        </p:nvCxnSpPr>
        <p:spPr>
          <a:xfrm rot="16200000" flipV="1">
            <a:off x="2529035" y="1497252"/>
            <a:ext cx="1" cy="224149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E45CDF6-F2CA-480F-97D3-D6F94B6DA7FC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 flipV="1">
            <a:off x="5894734" y="2618002"/>
            <a:ext cx="5335242" cy="230249"/>
          </a:xfrm>
          <a:prstGeom prst="bentConnector4">
            <a:avLst>
              <a:gd name="adj1" fmla="val -4285"/>
              <a:gd name="adj2" fmla="val 199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0DE9D8B-E0EB-4667-8666-2370ADE5D5D5}"/>
              </a:ext>
            </a:extLst>
          </p:cNvPr>
          <p:cNvSpPr txBox="1"/>
          <p:nvPr/>
        </p:nvSpPr>
        <p:spPr>
          <a:xfrm>
            <a:off x="1921005" y="20877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로그인실패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B5B52C-3A51-4DE2-9359-0AF06719BF56}"/>
              </a:ext>
            </a:extLst>
          </p:cNvPr>
          <p:cNvSpPr txBox="1"/>
          <p:nvPr/>
        </p:nvSpPr>
        <p:spPr>
          <a:xfrm>
            <a:off x="4288971" y="236274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로그인성공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BB3103-9693-4AC0-8C4B-5A11816B74B6}"/>
              </a:ext>
            </a:extLst>
          </p:cNvPr>
          <p:cNvSpPr txBox="1"/>
          <p:nvPr/>
        </p:nvSpPr>
        <p:spPr>
          <a:xfrm>
            <a:off x="6642747" y="24840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새글등록</a:t>
            </a:r>
            <a:endParaRPr lang="ko-KR" alt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DAA1EA-0B70-4B11-B49F-F643490004B5}"/>
              </a:ext>
            </a:extLst>
          </p:cNvPr>
          <p:cNvSpPr txBox="1"/>
          <p:nvPr/>
        </p:nvSpPr>
        <p:spPr>
          <a:xfrm>
            <a:off x="5850089" y="352112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글제목클릭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7350650-BE9C-4803-A97B-3F38D3294AD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 flipV="1">
            <a:off x="5894734" y="2618002"/>
            <a:ext cx="5335242" cy="1175251"/>
          </a:xfrm>
          <a:prstGeom prst="bentConnector4">
            <a:avLst>
              <a:gd name="adj1" fmla="val -4285"/>
              <a:gd name="adj2" fmla="val 119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59C76DE-D0E7-4825-9205-3D8BF1D56C08}"/>
              </a:ext>
            </a:extLst>
          </p:cNvPr>
          <p:cNvCxnSpPr>
            <a:cxnSpLocks/>
            <a:stCxn id="24" idx="3"/>
            <a:endCxn id="21" idx="0"/>
          </p:cNvCxnSpPr>
          <p:nvPr/>
        </p:nvCxnSpPr>
        <p:spPr>
          <a:xfrm flipH="1" flipV="1">
            <a:off x="5894734" y="2618002"/>
            <a:ext cx="5335242" cy="2120253"/>
          </a:xfrm>
          <a:prstGeom prst="bentConnector4">
            <a:avLst>
              <a:gd name="adj1" fmla="val -4285"/>
              <a:gd name="adj2" fmla="val 110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38C1A5D-DF59-4D37-925C-6B09DD937031}"/>
              </a:ext>
            </a:extLst>
          </p:cNvPr>
          <p:cNvSpPr txBox="1"/>
          <p:nvPr/>
        </p:nvSpPr>
        <p:spPr>
          <a:xfrm>
            <a:off x="4495126" y="4574090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Logout </a:t>
            </a:r>
            <a:r>
              <a:rPr lang="ko-KR" altLang="en-US" sz="1100" dirty="0"/>
              <a:t>클릭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99AD50-E796-4160-A939-6319452409A7}"/>
              </a:ext>
            </a:extLst>
          </p:cNvPr>
          <p:cNvSpPr txBox="1"/>
          <p:nvPr/>
        </p:nvSpPr>
        <p:spPr>
          <a:xfrm>
            <a:off x="8931432" y="347668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글수정</a:t>
            </a:r>
            <a:endParaRPr lang="ko-KR" altLang="en-US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49F529-4BAF-465D-A46D-976994152D43}"/>
              </a:ext>
            </a:extLst>
          </p:cNvPr>
          <p:cNvSpPr txBox="1"/>
          <p:nvPr/>
        </p:nvSpPr>
        <p:spPr>
          <a:xfrm>
            <a:off x="8940680" y="447824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글삭제</a:t>
            </a:r>
            <a:endParaRPr lang="ko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92CCCB5-15D3-484A-B6B7-59BF32872BF8}"/>
              </a:ext>
            </a:extLst>
          </p:cNvPr>
          <p:cNvSpPr/>
          <p:nvPr/>
        </p:nvSpPr>
        <p:spPr>
          <a:xfrm>
            <a:off x="8709825" y="1329061"/>
            <a:ext cx="1104666" cy="36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화면있는</a:t>
            </a:r>
            <a:r>
              <a:rPr lang="en-US" altLang="ko-KR" sz="1100" dirty="0"/>
              <a:t>.</a:t>
            </a:r>
            <a:r>
              <a:rPr lang="en-US" altLang="ko-KR" sz="1100" dirty="0" err="1"/>
              <a:t>jsp</a:t>
            </a:r>
            <a:endParaRPr lang="ko-KR" altLang="en-US" sz="11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A926532-3563-490E-B1A3-C2944242B6B6}"/>
              </a:ext>
            </a:extLst>
          </p:cNvPr>
          <p:cNvSpPr/>
          <p:nvPr/>
        </p:nvSpPr>
        <p:spPr>
          <a:xfrm>
            <a:off x="10064077" y="1328557"/>
            <a:ext cx="1104666" cy="3643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화면없는</a:t>
            </a:r>
            <a:r>
              <a:rPr lang="en-US" altLang="ko-KR" sz="1100" dirty="0"/>
              <a:t>.</a:t>
            </a:r>
            <a:r>
              <a:rPr lang="en-US" altLang="ko-KR" sz="1100" dirty="0" err="1"/>
              <a:t>jsp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2558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57CA487-C1EF-4C7D-BF06-AAEA1A0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의 역할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18C1F-3D4E-49C7-B689-20A160F5E22B}"/>
              </a:ext>
            </a:extLst>
          </p:cNvPr>
          <p:cNvSpPr txBox="1"/>
          <p:nvPr/>
        </p:nvSpPr>
        <p:spPr>
          <a:xfrm>
            <a:off x="838200" y="1007713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제어흐름을 시각적으로 표현하면 각 </a:t>
            </a:r>
            <a:r>
              <a:rPr lang="en-US" altLang="ko-KR" dirty="0" err="1"/>
              <a:t>jsp</a:t>
            </a:r>
            <a:r>
              <a:rPr lang="ko-KR" altLang="en-US" dirty="0"/>
              <a:t>들의 역할이 명확해 집니다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D7778C-D4DD-4097-B654-61EC29F79361}"/>
              </a:ext>
            </a:extLst>
          </p:cNvPr>
          <p:cNvSpPr/>
          <p:nvPr/>
        </p:nvSpPr>
        <p:spPr>
          <a:xfrm>
            <a:off x="562942" y="2618001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login.jsp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317DA0-DD73-4FBE-97A4-6AFA0AD1C056}"/>
              </a:ext>
            </a:extLst>
          </p:cNvPr>
          <p:cNvSpPr/>
          <p:nvPr/>
        </p:nvSpPr>
        <p:spPr>
          <a:xfrm>
            <a:off x="5049391" y="2618002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getBoardList.jsp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CE9F6A-719D-4E27-A56C-43FB866D9637}"/>
              </a:ext>
            </a:extLst>
          </p:cNvPr>
          <p:cNvSpPr/>
          <p:nvPr/>
        </p:nvSpPr>
        <p:spPr>
          <a:xfrm>
            <a:off x="7294341" y="3563004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getBoard.jsp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7AE5CA-3FB3-40E0-81A2-1FDC7EEA64CE}"/>
              </a:ext>
            </a:extLst>
          </p:cNvPr>
          <p:cNvSpPr/>
          <p:nvPr/>
        </p:nvSpPr>
        <p:spPr>
          <a:xfrm>
            <a:off x="7294341" y="2618002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insertBoard.jsp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7B780D-8DC4-4CA3-BC50-92F78ED98DA8}"/>
              </a:ext>
            </a:extLst>
          </p:cNvPr>
          <p:cNvSpPr/>
          <p:nvPr/>
        </p:nvSpPr>
        <p:spPr>
          <a:xfrm>
            <a:off x="2804441" y="2618002"/>
            <a:ext cx="1690685" cy="4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login_proc.jsp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0E640F-4362-45B6-AE19-E8E176ED7A6E}"/>
              </a:ext>
            </a:extLst>
          </p:cNvPr>
          <p:cNvSpPr/>
          <p:nvPr/>
        </p:nvSpPr>
        <p:spPr>
          <a:xfrm>
            <a:off x="9539291" y="2618002"/>
            <a:ext cx="1690685" cy="4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insertBoard_proc.jsp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80AE9-6E7B-43D9-9DBB-A25DBCD38295}"/>
              </a:ext>
            </a:extLst>
          </p:cNvPr>
          <p:cNvSpPr/>
          <p:nvPr/>
        </p:nvSpPr>
        <p:spPr>
          <a:xfrm>
            <a:off x="9539291" y="3563004"/>
            <a:ext cx="1690685" cy="4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updateBoard_proc.jsp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B6223B-6598-40D2-BB23-F7813700F720}"/>
              </a:ext>
            </a:extLst>
          </p:cNvPr>
          <p:cNvSpPr/>
          <p:nvPr/>
        </p:nvSpPr>
        <p:spPr>
          <a:xfrm>
            <a:off x="9539291" y="4508006"/>
            <a:ext cx="1690685" cy="4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deleteBoard_proc.jsp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DAEA9A-5D2F-4A9B-BD46-5E8CB23826C7}"/>
              </a:ext>
            </a:extLst>
          </p:cNvPr>
          <p:cNvSpPr/>
          <p:nvPr/>
        </p:nvSpPr>
        <p:spPr>
          <a:xfrm>
            <a:off x="2804441" y="4319456"/>
            <a:ext cx="1690685" cy="4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logout_proc.jsp</a:t>
            </a:r>
            <a:endParaRPr lang="ko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8C1A5D-DF59-4D37-925C-6B09DD937031}"/>
              </a:ext>
            </a:extLst>
          </p:cNvPr>
          <p:cNvSpPr txBox="1"/>
          <p:nvPr/>
        </p:nvSpPr>
        <p:spPr>
          <a:xfrm>
            <a:off x="491192" y="3111097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login </a:t>
            </a:r>
            <a:r>
              <a:rPr lang="ko-KR" altLang="en-US" sz="1100" dirty="0"/>
              <a:t>화면 </a:t>
            </a:r>
            <a:r>
              <a:rPr lang="en-US" altLang="ko-KR" sz="1100" dirty="0"/>
              <a:t>{id, pass}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FC151E-7F3B-43C1-B2CD-E8B9F303195F}"/>
              </a:ext>
            </a:extLst>
          </p:cNvPr>
          <p:cNvSpPr txBox="1"/>
          <p:nvPr/>
        </p:nvSpPr>
        <p:spPr>
          <a:xfrm>
            <a:off x="2766568" y="3173227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등록된 사용자인지 확인</a:t>
            </a:r>
            <a:endParaRPr lang="en-US" altLang="ko-KR" sz="1100" dirty="0"/>
          </a:p>
          <a:p>
            <a:r>
              <a:rPr lang="en-US" altLang="ko-KR" sz="1100" dirty="0" err="1"/>
              <a:t>userDAO.getUser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451F96-D30C-4660-A96F-64F5FEDDE876}"/>
              </a:ext>
            </a:extLst>
          </p:cNvPr>
          <p:cNvSpPr txBox="1"/>
          <p:nvPr/>
        </p:nvSpPr>
        <p:spPr>
          <a:xfrm>
            <a:off x="4992771" y="3146378"/>
            <a:ext cx="1778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게시글 목록 가져오기</a:t>
            </a:r>
            <a:endParaRPr lang="en-US" altLang="ko-KR" sz="1100" dirty="0"/>
          </a:p>
          <a:p>
            <a:r>
              <a:rPr lang="en-US" altLang="ko-KR" sz="1100" dirty="0" err="1"/>
              <a:t>boardDAO.getBoardList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CF238-C8A0-4718-8329-8BBDC9E361EA}"/>
              </a:ext>
            </a:extLst>
          </p:cNvPr>
          <p:cNvSpPr txBox="1"/>
          <p:nvPr/>
        </p:nvSpPr>
        <p:spPr>
          <a:xfrm>
            <a:off x="7176125" y="3078693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글</a:t>
            </a:r>
            <a:r>
              <a:rPr lang="en-US" altLang="ko-KR" sz="1100" dirty="0"/>
              <a:t> </a:t>
            </a:r>
            <a:r>
              <a:rPr lang="ko-KR" altLang="en-US" sz="1100" dirty="0"/>
              <a:t>등록 화면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9FC0B-3CBD-417B-8E9C-797F2AE38B8C}"/>
              </a:ext>
            </a:extLst>
          </p:cNvPr>
          <p:cNvSpPr txBox="1"/>
          <p:nvPr/>
        </p:nvSpPr>
        <p:spPr>
          <a:xfrm>
            <a:off x="7294341" y="4077119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상세글</a:t>
            </a:r>
            <a:r>
              <a:rPr lang="ko-KR" altLang="en-US" sz="1100" dirty="0"/>
              <a:t> 가져오기</a:t>
            </a:r>
            <a:endParaRPr lang="en-US" altLang="ko-KR" sz="1100" dirty="0"/>
          </a:p>
          <a:p>
            <a:r>
              <a:rPr lang="en-US" altLang="ko-KR" sz="1100" dirty="0" err="1"/>
              <a:t>boardDAO.getBoard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B3FBE1-1407-4D20-B14B-4E45FA955A89}"/>
              </a:ext>
            </a:extLst>
          </p:cNvPr>
          <p:cNvSpPr txBox="1"/>
          <p:nvPr/>
        </p:nvSpPr>
        <p:spPr>
          <a:xfrm>
            <a:off x="9454938" y="3035417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글</a:t>
            </a:r>
            <a:r>
              <a:rPr lang="en-US" altLang="ko-KR" sz="1100" dirty="0"/>
              <a:t> </a:t>
            </a:r>
            <a:r>
              <a:rPr lang="ko-KR" altLang="en-US" sz="1100" dirty="0"/>
              <a:t>등록 처리</a:t>
            </a:r>
            <a:endParaRPr lang="en-US" altLang="ko-KR" sz="1100" dirty="0"/>
          </a:p>
          <a:p>
            <a:r>
              <a:rPr lang="en-US" altLang="ko-KR" sz="1100" dirty="0" err="1"/>
              <a:t>boardDAO.insertBoard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934F7C-A793-40A5-AC99-706256143417}"/>
              </a:ext>
            </a:extLst>
          </p:cNvPr>
          <p:cNvSpPr txBox="1"/>
          <p:nvPr/>
        </p:nvSpPr>
        <p:spPr>
          <a:xfrm>
            <a:off x="9471598" y="4023501"/>
            <a:ext cx="18069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글</a:t>
            </a:r>
            <a:r>
              <a:rPr lang="en-US" altLang="ko-KR" sz="1100" dirty="0"/>
              <a:t> </a:t>
            </a:r>
            <a:r>
              <a:rPr lang="ko-KR" altLang="en-US" sz="1100" dirty="0"/>
              <a:t>수정 처리</a:t>
            </a:r>
            <a:endParaRPr lang="en-US" altLang="ko-KR" sz="1100" dirty="0"/>
          </a:p>
          <a:p>
            <a:r>
              <a:rPr lang="en-US" altLang="ko-KR" sz="1100" dirty="0" err="1"/>
              <a:t>boardDAO.updateBoard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54E27D-C496-4EC1-A7BA-190F89AE5490}"/>
              </a:ext>
            </a:extLst>
          </p:cNvPr>
          <p:cNvSpPr txBox="1"/>
          <p:nvPr/>
        </p:nvSpPr>
        <p:spPr>
          <a:xfrm>
            <a:off x="9471598" y="5022121"/>
            <a:ext cx="1752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글</a:t>
            </a:r>
            <a:r>
              <a:rPr lang="en-US" altLang="ko-KR" sz="1100" dirty="0"/>
              <a:t> </a:t>
            </a:r>
            <a:r>
              <a:rPr lang="ko-KR" altLang="en-US" sz="1100" dirty="0"/>
              <a:t>삭제 처리</a:t>
            </a:r>
            <a:endParaRPr lang="en-US" altLang="ko-KR" sz="1100" dirty="0"/>
          </a:p>
          <a:p>
            <a:r>
              <a:rPr lang="en-US" altLang="ko-KR" sz="1100" dirty="0" err="1"/>
              <a:t>boardDAO.deleteBoard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5E2484-BF80-47E1-AE05-FB31F192BF56}"/>
              </a:ext>
            </a:extLst>
          </p:cNvPr>
          <p:cNvSpPr txBox="1"/>
          <p:nvPr/>
        </p:nvSpPr>
        <p:spPr>
          <a:xfrm>
            <a:off x="2746330" y="4845071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로그아웃처리</a:t>
            </a:r>
            <a:endParaRPr lang="en-US" altLang="ko-KR" sz="1100" dirty="0"/>
          </a:p>
          <a:p>
            <a:r>
              <a:rPr lang="en-US" altLang="ko-KR" sz="1100" dirty="0"/>
              <a:t>Session</a:t>
            </a:r>
            <a:r>
              <a:rPr lang="ko-KR" altLang="en-US" sz="1100" dirty="0"/>
              <a:t> 삭제</a:t>
            </a:r>
            <a:endParaRPr lang="en-US" altLang="ko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9EF79C-300E-4DA2-BA74-FCB55E797737}"/>
              </a:ext>
            </a:extLst>
          </p:cNvPr>
          <p:cNvSpPr txBox="1"/>
          <p:nvPr/>
        </p:nvSpPr>
        <p:spPr>
          <a:xfrm>
            <a:off x="838200" y="5748963"/>
            <a:ext cx="770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이제 기초공사</a:t>
            </a:r>
            <a:r>
              <a:rPr lang="en-US" altLang="ko-KR" dirty="0">
                <a:solidFill>
                  <a:srgbClr val="FF0000"/>
                </a:solidFill>
              </a:rPr>
              <a:t>(DAO, VO)</a:t>
            </a:r>
            <a:r>
              <a:rPr lang="ko-KR" altLang="en-US" dirty="0">
                <a:solidFill>
                  <a:srgbClr val="FF0000"/>
                </a:solidFill>
              </a:rPr>
              <a:t>도 완료되었고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설계도 어느정도 된 거 같습니다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설계대로 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ko-KR" altLang="en-US" dirty="0">
                <a:solidFill>
                  <a:srgbClr val="FF0000"/>
                </a:solidFill>
              </a:rPr>
              <a:t>를 만들기만 하면 됩니다</a:t>
            </a:r>
            <a:r>
              <a:rPr lang="en-US" altLang="ko-KR" dirty="0">
                <a:solidFill>
                  <a:srgbClr val="FF0000"/>
                </a:solidFill>
              </a:rPr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179725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57CA487-C1EF-4C7D-BF06-AAEA1A0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의 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18C1F-3D4E-49C7-B689-20A160F5E22B}"/>
              </a:ext>
            </a:extLst>
          </p:cNvPr>
          <p:cNvSpPr txBox="1"/>
          <p:nvPr/>
        </p:nvSpPr>
        <p:spPr>
          <a:xfrm>
            <a:off x="838200" y="815019"/>
            <a:ext cx="91198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먼저 화면을 가진 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 </a:t>
            </a:r>
            <a:r>
              <a:rPr lang="ko-KR" altLang="en-US" sz="1400" dirty="0"/>
              <a:t>파일만 작성합니다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실제 웹서비스 구축작업은 </a:t>
            </a:r>
            <a:r>
              <a:rPr lang="en-US" altLang="ko-KR" sz="1400" dirty="0"/>
              <a:t>UI</a:t>
            </a:r>
            <a:r>
              <a:rPr lang="ko-KR" altLang="en-US" sz="1400" dirty="0"/>
              <a:t> 팀</a:t>
            </a:r>
            <a:r>
              <a:rPr lang="en-US" altLang="ko-KR" sz="1400" dirty="0"/>
              <a:t>(frontend)</a:t>
            </a:r>
            <a:r>
              <a:rPr lang="ko-KR" altLang="en-US" sz="1400" dirty="0"/>
              <a:t>과 </a:t>
            </a:r>
            <a:r>
              <a:rPr lang="ko-KR" altLang="en-US" sz="1400" dirty="0" err="1"/>
              <a:t>로직구현</a:t>
            </a:r>
            <a:r>
              <a:rPr lang="ko-KR" altLang="en-US" sz="1400" dirty="0"/>
              <a:t> 팀</a:t>
            </a:r>
            <a:r>
              <a:rPr lang="en-US" altLang="ko-KR" sz="1400" dirty="0"/>
              <a:t>(backend)</a:t>
            </a:r>
            <a:r>
              <a:rPr lang="ko-KR" altLang="en-US" sz="1400" dirty="0"/>
              <a:t>으로 나누어서 </a:t>
            </a:r>
            <a:r>
              <a:rPr lang="ko-KR" altLang="en-US" sz="1400" dirty="0" err="1"/>
              <a:t>작업하는것이</a:t>
            </a:r>
            <a:r>
              <a:rPr lang="ko-KR" altLang="en-US" sz="1400" dirty="0"/>
              <a:t> 일반적이고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UI</a:t>
            </a:r>
            <a:r>
              <a:rPr lang="ko-KR" altLang="en-US" sz="1400" dirty="0"/>
              <a:t>팀에서 먼저 화면설계를 하면 </a:t>
            </a:r>
            <a:r>
              <a:rPr lang="ko-KR" altLang="en-US" sz="1400" dirty="0" err="1"/>
              <a:t>로직팀에서</a:t>
            </a:r>
            <a:r>
              <a:rPr lang="ko-KR" altLang="en-US" sz="1400" dirty="0"/>
              <a:t> 여기에 로직을 집어넣는 식으로 작업합니다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UI</a:t>
            </a:r>
            <a:r>
              <a:rPr lang="ko-KR" altLang="en-US" sz="1400" dirty="0"/>
              <a:t>팀에서 </a:t>
            </a:r>
            <a:r>
              <a:rPr lang="ko-KR" altLang="en-US" sz="1400" dirty="0" err="1"/>
              <a:t>로직팀으로</a:t>
            </a:r>
            <a:r>
              <a:rPr lang="ko-KR" altLang="en-US" sz="1400" dirty="0"/>
              <a:t> 전달되는 결과물은 아래와 같은 로직이 없는 화면만의 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 </a:t>
            </a:r>
            <a:r>
              <a:rPr lang="ko-KR" altLang="en-US" sz="1400" dirty="0"/>
              <a:t>또는 </a:t>
            </a:r>
            <a:r>
              <a:rPr lang="en-US" altLang="ko-KR" sz="1400" dirty="0"/>
              <a:t>html</a:t>
            </a:r>
            <a:r>
              <a:rPr lang="ko-KR" altLang="en-US" sz="1400" dirty="0"/>
              <a:t> 파일 들 입니다</a:t>
            </a:r>
            <a:r>
              <a:rPr lang="en-US" altLang="ko-KR" sz="1400" dirty="0"/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21227B-5BA0-4F93-958F-502EE6C51A3D}"/>
              </a:ext>
            </a:extLst>
          </p:cNvPr>
          <p:cNvSpPr/>
          <p:nvPr/>
        </p:nvSpPr>
        <p:spPr>
          <a:xfrm>
            <a:off x="929099" y="1885600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login.jsp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06F6FB-D6AC-4CF3-8731-D1AE02E673E8}"/>
              </a:ext>
            </a:extLst>
          </p:cNvPr>
          <p:cNvSpPr/>
          <p:nvPr/>
        </p:nvSpPr>
        <p:spPr>
          <a:xfrm>
            <a:off x="3661254" y="1885600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getBoardList.jsp</a:t>
            </a:r>
            <a:endParaRPr lang="ko-KR" altLang="en-US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1A5EDA-5A58-49D6-8B68-A17A6AF393C2}"/>
              </a:ext>
            </a:extLst>
          </p:cNvPr>
          <p:cNvSpPr/>
          <p:nvPr/>
        </p:nvSpPr>
        <p:spPr>
          <a:xfrm>
            <a:off x="6393409" y="1885599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getBoard.jsp</a:t>
            </a:r>
            <a:endParaRPr lang="ko-KR" altLang="en-US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F03EB8-586E-4A1B-AFDF-C65F8DEF0F16}"/>
              </a:ext>
            </a:extLst>
          </p:cNvPr>
          <p:cNvSpPr/>
          <p:nvPr/>
        </p:nvSpPr>
        <p:spPr>
          <a:xfrm>
            <a:off x="9125564" y="1885599"/>
            <a:ext cx="1690685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insertBoard.jsp</a:t>
            </a:r>
            <a:endParaRPr lang="ko-KR" altLang="en-US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E9ABAB-D931-4656-966B-BD10F55D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2" y="2537344"/>
            <a:ext cx="2630225" cy="21335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66220E-D238-47CE-BD00-BED4A315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268" y="2537343"/>
            <a:ext cx="2653440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51108A-F6CB-4CB7-82C2-2030392D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268" y="5919112"/>
            <a:ext cx="2883732" cy="511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8B2329-3579-4108-B645-87ACAAB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829" y="2537343"/>
            <a:ext cx="3025971" cy="33548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188E90-3CB4-4D82-A8B9-3E4E60FD1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829" y="5892224"/>
            <a:ext cx="1937172" cy="660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1A6BE7-F766-49DC-948E-8EDE5DDF4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0800" y="2537343"/>
            <a:ext cx="3160335" cy="2834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BDF6E5-4052-45D2-B446-DAC27ECFD06E}"/>
              </a:ext>
            </a:extLst>
          </p:cNvPr>
          <p:cNvSpPr txBox="1"/>
          <p:nvPr/>
        </p:nvSpPr>
        <p:spPr>
          <a:xfrm>
            <a:off x="326542" y="4773861"/>
            <a:ext cx="288572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개의 파일은 강의자료실에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올려 두었습니다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다운받아서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워크스페이스 폴더의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board/</a:t>
            </a:r>
            <a:r>
              <a:rPr lang="en-US" altLang="ko-KR" sz="1400" dirty="0" err="1">
                <a:solidFill>
                  <a:srgbClr val="FF0000"/>
                </a:solidFill>
              </a:rPr>
              <a:t>src</a:t>
            </a:r>
            <a:r>
              <a:rPr lang="en-US" altLang="ko-KR" sz="1400" dirty="0">
                <a:solidFill>
                  <a:srgbClr val="FF0000"/>
                </a:solidFill>
              </a:rPr>
              <a:t>/main/</a:t>
            </a:r>
            <a:r>
              <a:rPr lang="en-US" altLang="ko-KR" sz="1400" dirty="0" err="1">
                <a:solidFill>
                  <a:srgbClr val="FF0000"/>
                </a:solidFill>
              </a:rPr>
              <a:t>webapp</a:t>
            </a:r>
            <a:r>
              <a:rPr lang="ko-KR" altLang="en-US" sz="1400" dirty="0">
                <a:solidFill>
                  <a:srgbClr val="FF0000"/>
                </a:solidFill>
              </a:rPr>
              <a:t>아래에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풀어놓고 작업하세요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소스는 꼭 확인하시고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디자인은 본인 취향대로 바꾸셔도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좋습니다</a:t>
            </a:r>
            <a:r>
              <a:rPr lang="en-US" altLang="ko-KR" sz="1400" dirty="0">
                <a:solidFill>
                  <a:srgbClr val="FF0000"/>
                </a:solidFill>
              </a:rPr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203002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57CA487-C1EF-4C7D-BF06-AAEA1A0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login.jsp</a:t>
            </a:r>
            <a:r>
              <a:rPr lang="en-US" altLang="ko-KR" dirty="0"/>
              <a:t> / </a:t>
            </a:r>
            <a:r>
              <a:rPr lang="en-US" altLang="ko-KR" dirty="0" err="1"/>
              <a:t>login_proc.jsp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18C1F-3D4E-49C7-B689-20A160F5E22B}"/>
              </a:ext>
            </a:extLst>
          </p:cNvPr>
          <p:cNvSpPr txBox="1"/>
          <p:nvPr/>
        </p:nvSpPr>
        <p:spPr>
          <a:xfrm>
            <a:off x="838200" y="892489"/>
            <a:ext cx="83984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login.jsp</a:t>
            </a:r>
            <a:r>
              <a:rPr lang="ko-KR" altLang="en-US" sz="1100" dirty="0"/>
              <a:t>는 아이디</a:t>
            </a:r>
            <a:r>
              <a:rPr lang="en-US" altLang="ko-KR" sz="1100" dirty="0"/>
              <a:t>/ </a:t>
            </a:r>
            <a:r>
              <a:rPr lang="ko-KR" altLang="en-US" sz="1100" dirty="0"/>
              <a:t>비밀번호 입력화면만 있으면 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여기서는 </a:t>
            </a:r>
            <a:r>
              <a:rPr lang="en-US" altLang="ko-KR" sz="1100" dirty="0"/>
              <a:t>form</a:t>
            </a:r>
            <a:r>
              <a:rPr lang="ko-KR" altLang="en-US" sz="1100" dirty="0"/>
              <a:t>태그의 </a:t>
            </a:r>
            <a:r>
              <a:rPr lang="en-US" altLang="ko-KR" sz="1100" dirty="0"/>
              <a:t>action</a:t>
            </a:r>
            <a:r>
              <a:rPr lang="ko-KR" altLang="en-US" sz="1100" dirty="0"/>
              <a:t>과 </a:t>
            </a:r>
            <a:r>
              <a:rPr lang="en-US" altLang="ko-KR" sz="1100" dirty="0"/>
              <a:t>input</a:t>
            </a:r>
            <a:r>
              <a:rPr lang="ko-KR" altLang="en-US" sz="1100" dirty="0"/>
              <a:t>필드들의 이름을 확인하세요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 err="1"/>
              <a:t>login.jsp</a:t>
            </a:r>
            <a:r>
              <a:rPr lang="ko-KR" altLang="en-US" sz="1100" dirty="0"/>
              <a:t>에서 아이디와 비밀번호를 입력하고 로그인을 클릭하면 </a:t>
            </a:r>
            <a:r>
              <a:rPr lang="en-US" altLang="ko-KR" sz="1100" dirty="0" err="1"/>
              <a:t>actio</a:t>
            </a:r>
            <a:r>
              <a:rPr lang="ko-KR" altLang="en-US" sz="1100" dirty="0"/>
              <a:t>에 지정된 </a:t>
            </a:r>
            <a:r>
              <a:rPr lang="en-US" altLang="ko-KR" sz="1100" dirty="0" err="1"/>
              <a:t>login_proc.jsp</a:t>
            </a:r>
            <a:r>
              <a:rPr lang="ko-KR" altLang="en-US" sz="1100" dirty="0"/>
              <a:t>로 해당 </a:t>
            </a:r>
            <a:r>
              <a:rPr lang="ko-KR" altLang="en-US" sz="1100" dirty="0" err="1"/>
              <a:t>입력값이</a:t>
            </a:r>
            <a:r>
              <a:rPr lang="ko-KR" altLang="en-US" sz="1100" dirty="0"/>
              <a:t> 전달됩니다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err="1"/>
              <a:t>login_proc.jsp</a:t>
            </a:r>
            <a:r>
              <a:rPr lang="ko-KR" altLang="en-US" sz="1100" dirty="0"/>
              <a:t>에서는 전달된 아이디와 비밀번호에 해당하는 사용자가 있는지 확인하고</a:t>
            </a:r>
            <a:r>
              <a:rPr lang="en-US" altLang="ko-KR" sz="1100" dirty="0"/>
              <a:t>, </a:t>
            </a:r>
            <a:r>
              <a:rPr lang="ko-KR" altLang="en-US" sz="1100" dirty="0"/>
              <a:t>있으면 로그인정보를 </a:t>
            </a:r>
            <a:r>
              <a:rPr lang="en-US" altLang="ko-KR" sz="1100" dirty="0"/>
              <a:t>session</a:t>
            </a:r>
            <a:r>
              <a:rPr lang="ko-KR" altLang="en-US" sz="1100" dirty="0"/>
              <a:t>에 저장하고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게시판 목록화면으로 이동하고</a:t>
            </a:r>
            <a:r>
              <a:rPr lang="en-US" altLang="ko-KR" sz="1100" dirty="0"/>
              <a:t>, </a:t>
            </a:r>
            <a:r>
              <a:rPr lang="ko-KR" altLang="en-US" sz="1100" dirty="0"/>
              <a:t>사용자 정보가 없으면 다시 로그인 화면으로 이동하도록 합니다</a:t>
            </a:r>
            <a:r>
              <a:rPr lang="en-US" altLang="ko-KR" sz="1100" dirty="0"/>
              <a:t>.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21227B-5BA0-4F93-958F-502EE6C51A3D}"/>
              </a:ext>
            </a:extLst>
          </p:cNvPr>
          <p:cNvSpPr/>
          <p:nvPr/>
        </p:nvSpPr>
        <p:spPr>
          <a:xfrm>
            <a:off x="363588" y="2147711"/>
            <a:ext cx="1143541" cy="1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login.jsp</a:t>
            </a:r>
            <a:endParaRPr lang="ko-KR" altLang="en-US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E9ABAB-D931-4656-966B-BD10F55D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8" y="2450863"/>
            <a:ext cx="4540119" cy="3682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96FDC-992E-434C-B3F1-958BDE2E4845}"/>
              </a:ext>
            </a:extLst>
          </p:cNvPr>
          <p:cNvSpPr txBox="1"/>
          <p:nvPr/>
        </p:nvSpPr>
        <p:spPr>
          <a:xfrm>
            <a:off x="772160" y="1632006"/>
            <a:ext cx="1139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Login.jsp</a:t>
            </a:r>
            <a:r>
              <a:rPr lang="ko-KR" altLang="en-US" dirty="0">
                <a:solidFill>
                  <a:schemeClr val="accent2"/>
                </a:solidFill>
              </a:rPr>
              <a:t>는 </a:t>
            </a:r>
            <a:r>
              <a:rPr lang="ko-KR" altLang="en-US" dirty="0" err="1">
                <a:solidFill>
                  <a:schemeClr val="accent2"/>
                </a:solidFill>
              </a:rPr>
              <a:t>올려진파일을</a:t>
            </a:r>
            <a:r>
              <a:rPr lang="ko-KR" altLang="en-US" dirty="0">
                <a:solidFill>
                  <a:schemeClr val="accent2"/>
                </a:solidFill>
              </a:rPr>
              <a:t> 그대로 사용하고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en-US" altLang="ko-KR" dirty="0" err="1">
                <a:solidFill>
                  <a:schemeClr val="accent2"/>
                </a:solidFill>
              </a:rPr>
              <a:t>login_proc.jsp</a:t>
            </a:r>
            <a:r>
              <a:rPr lang="ko-KR" altLang="en-US" dirty="0">
                <a:solidFill>
                  <a:schemeClr val="accent2"/>
                </a:solidFill>
              </a:rPr>
              <a:t>를 아래와 같이 만듭니다</a:t>
            </a:r>
            <a:r>
              <a:rPr lang="en-US" altLang="ko-KR" dirty="0">
                <a:solidFill>
                  <a:schemeClr val="accent2"/>
                </a:solidFill>
              </a:rPr>
              <a:t>. (</a:t>
            </a:r>
            <a:r>
              <a:rPr lang="en-US" altLang="ko-KR" dirty="0" err="1">
                <a:solidFill>
                  <a:schemeClr val="accent2"/>
                </a:solidFill>
              </a:rPr>
              <a:t>src</a:t>
            </a:r>
            <a:r>
              <a:rPr lang="en-US" altLang="ko-KR" dirty="0">
                <a:solidFill>
                  <a:schemeClr val="accent2"/>
                </a:solidFill>
              </a:rPr>
              <a:t>/main/</a:t>
            </a:r>
            <a:r>
              <a:rPr lang="en-US" altLang="ko-KR" dirty="0" err="1">
                <a:solidFill>
                  <a:schemeClr val="accent2"/>
                </a:solidFill>
              </a:rPr>
              <a:t>webapp</a:t>
            </a:r>
            <a:r>
              <a:rPr lang="ko-KR" altLang="en-US" dirty="0">
                <a:solidFill>
                  <a:schemeClr val="accent2"/>
                </a:solidFill>
              </a:rPr>
              <a:t>아래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056C2-3A91-4528-AAE5-C6DA481B6A22}"/>
              </a:ext>
            </a:extLst>
          </p:cNvPr>
          <p:cNvSpPr/>
          <p:nvPr/>
        </p:nvSpPr>
        <p:spPr>
          <a:xfrm>
            <a:off x="5303802" y="2147712"/>
            <a:ext cx="1143541" cy="1870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login_proc.jsp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FC83D6-7601-4D91-B92B-581E73417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2474350"/>
            <a:ext cx="5277597" cy="36828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9F49B-DBDC-4CB8-B22B-623B95A82E1D}"/>
              </a:ext>
            </a:extLst>
          </p:cNvPr>
          <p:cNvSpPr txBox="1"/>
          <p:nvPr/>
        </p:nvSpPr>
        <p:spPr>
          <a:xfrm>
            <a:off x="9678047" y="3167390"/>
            <a:ext cx="21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 소스에 대한 설명은 없어도 되죠</a:t>
            </a:r>
            <a:r>
              <a:rPr lang="en-US" altLang="ko-KR" sz="1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A1FA1E-2198-42FB-A95E-66DD1EF40016}"/>
              </a:ext>
            </a:extLst>
          </p:cNvPr>
          <p:cNvSpPr/>
          <p:nvPr/>
        </p:nvSpPr>
        <p:spPr>
          <a:xfrm>
            <a:off x="5723223" y="4914078"/>
            <a:ext cx="3618130" cy="5196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620AB-77E9-433A-BED9-3B372B4B0230}"/>
              </a:ext>
            </a:extLst>
          </p:cNvPr>
          <p:cNvSpPr txBox="1"/>
          <p:nvPr/>
        </p:nvSpPr>
        <p:spPr>
          <a:xfrm>
            <a:off x="9073886" y="3856290"/>
            <a:ext cx="28849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사용자 정보가 있는 경우에는 </a:t>
            </a:r>
            <a:r>
              <a:rPr lang="en-US" altLang="ko-KR" sz="1400" dirty="0">
                <a:solidFill>
                  <a:schemeClr val="accent2"/>
                </a:solidFill>
              </a:rPr>
              <a:t>session</a:t>
            </a:r>
            <a:r>
              <a:rPr lang="ko-KR" altLang="en-US" sz="1400" dirty="0">
                <a:solidFill>
                  <a:schemeClr val="accent2"/>
                </a:solidFill>
              </a:rPr>
              <a:t>에 로그인정보를 저장해서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다른 페이지에서 로그인 여부를 확인할 수 있도록 해야 하는데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일단 그 부분은 생략했습니다</a:t>
            </a:r>
            <a:r>
              <a:rPr lang="en-US" altLang="ko-KR" sz="1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61D51FC-B3B7-4DAB-8C6F-900096AA23B8}"/>
              </a:ext>
            </a:extLst>
          </p:cNvPr>
          <p:cNvSpPr/>
          <p:nvPr/>
        </p:nvSpPr>
        <p:spPr>
          <a:xfrm rot="3187571">
            <a:off x="8697985" y="4463450"/>
            <a:ext cx="342077" cy="421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09AE4F-4AFC-4204-A902-BF49D16EE2B6}"/>
              </a:ext>
            </a:extLst>
          </p:cNvPr>
          <p:cNvSpPr/>
          <p:nvPr/>
        </p:nvSpPr>
        <p:spPr>
          <a:xfrm>
            <a:off x="2194560" y="4410818"/>
            <a:ext cx="535093" cy="13408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322240-2AE1-4445-BF3C-2E43A0AABE4A}"/>
              </a:ext>
            </a:extLst>
          </p:cNvPr>
          <p:cNvSpPr/>
          <p:nvPr/>
        </p:nvSpPr>
        <p:spPr>
          <a:xfrm>
            <a:off x="2424853" y="4914078"/>
            <a:ext cx="839894" cy="13408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A093FC-7865-4ACB-A14E-CD5D08D66855}"/>
              </a:ext>
            </a:extLst>
          </p:cNvPr>
          <p:cNvCxnSpPr/>
          <p:nvPr/>
        </p:nvCxnSpPr>
        <p:spPr>
          <a:xfrm flipV="1">
            <a:off x="2729653" y="3366347"/>
            <a:ext cx="5524717" cy="1044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D8CEFE7-2FEC-4C40-B4F4-546772A155A0}"/>
              </a:ext>
            </a:extLst>
          </p:cNvPr>
          <p:cNvCxnSpPr>
            <a:stCxn id="15" idx="3"/>
          </p:cNvCxnSpPr>
          <p:nvPr/>
        </p:nvCxnSpPr>
        <p:spPr>
          <a:xfrm flipV="1">
            <a:off x="3264747" y="3603413"/>
            <a:ext cx="5524716" cy="1377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9D1B3C-ADC8-4D33-B006-F87A039BFFE2}"/>
              </a:ext>
            </a:extLst>
          </p:cNvPr>
          <p:cNvSpPr/>
          <p:nvPr/>
        </p:nvSpPr>
        <p:spPr>
          <a:xfrm>
            <a:off x="838200" y="3921069"/>
            <a:ext cx="1308947" cy="1571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464413E-8653-4CC1-9FDC-3F7936185562}"/>
              </a:ext>
            </a:extLst>
          </p:cNvPr>
          <p:cNvCxnSpPr>
            <a:cxnSpLocks/>
          </p:cNvCxnSpPr>
          <p:nvPr/>
        </p:nvCxnSpPr>
        <p:spPr>
          <a:xfrm flipV="1">
            <a:off x="1337206" y="2357097"/>
            <a:ext cx="3913741" cy="156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A72571-51C8-4BAF-A133-7C22E2625DD7}"/>
              </a:ext>
            </a:extLst>
          </p:cNvPr>
          <p:cNvSpPr txBox="1"/>
          <p:nvPr/>
        </p:nvSpPr>
        <p:spPr>
          <a:xfrm>
            <a:off x="6096000" y="5810506"/>
            <a:ext cx="4887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페이지간의</a:t>
            </a:r>
            <a:r>
              <a:rPr lang="ko-KR" altLang="en-US" sz="1200" dirty="0">
                <a:solidFill>
                  <a:srgbClr val="FF0000"/>
                </a:solidFill>
              </a:rPr>
              <a:t> 이동은 </a:t>
            </a:r>
            <a:r>
              <a:rPr lang="en-US" altLang="ko-KR" sz="1200" dirty="0" err="1">
                <a:solidFill>
                  <a:srgbClr val="FF0000"/>
                </a:solidFill>
              </a:rPr>
              <a:t>response.sendRedirect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  <a:r>
              <a:rPr lang="ko-KR" altLang="en-US" sz="1200" dirty="0">
                <a:solidFill>
                  <a:srgbClr val="FF0000"/>
                </a:solidFill>
              </a:rPr>
              <a:t>를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사용했습니다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이전 수업에서는 </a:t>
            </a:r>
            <a:r>
              <a:rPr lang="en-US" altLang="ko-KR" sz="1200" dirty="0" err="1">
                <a:solidFill>
                  <a:srgbClr val="FF0000"/>
                </a:solidFill>
              </a:rPr>
              <a:t>RequestDispatcher</a:t>
            </a:r>
            <a:r>
              <a:rPr lang="ko-KR" altLang="en-US" sz="1200" dirty="0">
                <a:solidFill>
                  <a:srgbClr val="FF0000"/>
                </a:solidFill>
              </a:rPr>
              <a:t>를 사용해서 </a:t>
            </a:r>
            <a:r>
              <a:rPr lang="en-US" altLang="ko-KR" sz="1200" dirty="0">
                <a:solidFill>
                  <a:srgbClr val="FF0000"/>
                </a:solidFill>
              </a:rPr>
              <a:t>forward() </a:t>
            </a:r>
            <a:r>
              <a:rPr lang="ko-KR" altLang="en-US" sz="1200" dirty="0" err="1">
                <a:solidFill>
                  <a:srgbClr val="FF0000"/>
                </a:solidFill>
              </a:rPr>
              <a:t>했었지요</a:t>
            </a:r>
            <a:r>
              <a:rPr lang="en-US" altLang="ko-KR" sz="1200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약간의 차이는 있습니다만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거의 같은 기능입니다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</a:rPr>
              <a:t>구글링</a:t>
            </a:r>
            <a:r>
              <a:rPr lang="ko-KR" altLang="en-US" sz="1200" dirty="0">
                <a:solidFill>
                  <a:srgbClr val="FF0000"/>
                </a:solidFill>
              </a:rPr>
              <a:t> 해보세요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967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57CA487-C1EF-4C7D-BF06-AAEA1A0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getBoardList.jsp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18C1F-3D4E-49C7-B689-20A160F5E22B}"/>
              </a:ext>
            </a:extLst>
          </p:cNvPr>
          <p:cNvSpPr txBox="1"/>
          <p:nvPr/>
        </p:nvSpPr>
        <p:spPr>
          <a:xfrm>
            <a:off x="838200" y="892489"/>
            <a:ext cx="66495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게시판 목록보기 입니다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여기서는 게시판</a:t>
            </a:r>
            <a:r>
              <a:rPr lang="en-US" altLang="ko-KR" sz="1100" dirty="0"/>
              <a:t> DB</a:t>
            </a:r>
            <a:r>
              <a:rPr lang="ko-KR" altLang="en-US" sz="1100" dirty="0"/>
              <a:t>에 접속해서 게시판 목록을 가져와서 화면에 출력해주면 됩니다</a:t>
            </a:r>
            <a:r>
              <a:rPr lang="en-US" altLang="ko-KR" sz="1100" dirty="0"/>
              <a:t>. (</a:t>
            </a:r>
            <a:r>
              <a:rPr lang="en-US" altLang="ko-KR" sz="1100" dirty="0" err="1"/>
              <a:t>boardDAO</a:t>
            </a:r>
            <a:r>
              <a:rPr lang="en-US" altLang="ko-KR" sz="1100" dirty="0"/>
              <a:t> </a:t>
            </a:r>
            <a:r>
              <a:rPr lang="ko-KR" altLang="en-US" sz="1100" dirty="0"/>
              <a:t>이용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그리고</a:t>
            </a:r>
            <a:r>
              <a:rPr lang="en-US" altLang="ko-KR" sz="1100" dirty="0"/>
              <a:t>, </a:t>
            </a:r>
            <a:r>
              <a:rPr lang="ko-KR" altLang="en-US" sz="1100" dirty="0"/>
              <a:t>저는 구현하지 않았지만 검색</a:t>
            </a:r>
            <a:r>
              <a:rPr lang="en-US" altLang="ko-KR" sz="1100" dirty="0"/>
              <a:t>/</a:t>
            </a:r>
            <a:r>
              <a:rPr lang="ko-KR" altLang="en-US" sz="1100" dirty="0"/>
              <a:t>페이지이동 등의 기능이 이곳에서 지원되어야 합니다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05DFD-08EF-4759-94A7-E0DB3B929AEE}"/>
              </a:ext>
            </a:extLst>
          </p:cNvPr>
          <p:cNvSpPr txBox="1"/>
          <p:nvPr/>
        </p:nvSpPr>
        <p:spPr>
          <a:xfrm>
            <a:off x="838200" y="1504460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복사해둔 파일에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기능을 추가하여 사용합니다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A63F7C4-CD96-458E-A051-C40D2881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0" y="2087181"/>
            <a:ext cx="3700908" cy="47826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E5F406-1560-42BF-8DC9-DADA99481071}"/>
              </a:ext>
            </a:extLst>
          </p:cNvPr>
          <p:cNvSpPr/>
          <p:nvPr/>
        </p:nvSpPr>
        <p:spPr>
          <a:xfrm>
            <a:off x="837050" y="1873792"/>
            <a:ext cx="1272559" cy="18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getBoardList.jsp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0F9DD0-5BC0-4FD9-A5BA-9DF1B315D071}"/>
              </a:ext>
            </a:extLst>
          </p:cNvPr>
          <p:cNvSpPr txBox="1"/>
          <p:nvPr/>
        </p:nvSpPr>
        <p:spPr>
          <a:xfrm>
            <a:off x="4416260" y="2594213"/>
            <a:ext cx="2359687" cy="7694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DB</a:t>
            </a:r>
            <a:r>
              <a:rPr lang="ko-KR" altLang="en-US" sz="1100" dirty="0">
                <a:solidFill>
                  <a:schemeClr val="accent2"/>
                </a:solidFill>
              </a:rPr>
              <a:t>에서 목록을 가져옵니다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accent2"/>
                </a:solidFill>
              </a:rPr>
              <a:t>DAO </a:t>
            </a:r>
            <a:r>
              <a:rPr lang="ko-KR" altLang="en-US" sz="1100" dirty="0" err="1">
                <a:solidFill>
                  <a:schemeClr val="accent2"/>
                </a:solidFill>
              </a:rPr>
              <a:t>테스트할때</a:t>
            </a:r>
            <a:r>
              <a:rPr lang="ko-KR" altLang="en-US" sz="1100" dirty="0">
                <a:solidFill>
                  <a:schemeClr val="accent2"/>
                </a:solidFill>
              </a:rPr>
              <a:t> 작성했던 로직과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ko-KR" altLang="en-US" sz="1100" dirty="0">
                <a:solidFill>
                  <a:schemeClr val="accent2"/>
                </a:solidFill>
              </a:rPr>
              <a:t>동일합니다</a:t>
            </a:r>
            <a:r>
              <a:rPr lang="en-US" altLang="ko-KR" sz="1100" dirty="0">
                <a:solidFill>
                  <a:schemeClr val="accent2"/>
                </a:solidFill>
              </a:rPr>
              <a:t>. DAO, VO</a:t>
            </a:r>
            <a:r>
              <a:rPr lang="ko-KR" altLang="en-US" sz="1100" dirty="0">
                <a:solidFill>
                  <a:schemeClr val="accent2"/>
                </a:solidFill>
              </a:rPr>
              <a:t>등 필요한 클래스들도 </a:t>
            </a:r>
            <a:r>
              <a:rPr lang="en-US" altLang="ko-KR" sz="1100" dirty="0">
                <a:solidFill>
                  <a:schemeClr val="accent2"/>
                </a:solidFill>
              </a:rPr>
              <a:t>import </a:t>
            </a:r>
            <a:r>
              <a:rPr lang="ko-KR" altLang="en-US" sz="1100" dirty="0">
                <a:solidFill>
                  <a:schemeClr val="accent2"/>
                </a:solidFill>
              </a:rPr>
              <a:t>해야 하구요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02E419-18AF-4543-9445-B2AF4703F24E}"/>
              </a:ext>
            </a:extLst>
          </p:cNvPr>
          <p:cNvSpPr/>
          <p:nvPr/>
        </p:nvSpPr>
        <p:spPr>
          <a:xfrm>
            <a:off x="907822" y="2087181"/>
            <a:ext cx="3700908" cy="4257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90A4150-54E0-42B1-8308-0E4C9EC8E340}"/>
              </a:ext>
            </a:extLst>
          </p:cNvPr>
          <p:cNvSpPr/>
          <p:nvPr/>
        </p:nvSpPr>
        <p:spPr>
          <a:xfrm rot="15840907">
            <a:off x="5441689" y="1322109"/>
            <a:ext cx="484632" cy="1755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D5BFA-AB67-4222-A300-D7F10E63DC4A}"/>
              </a:ext>
            </a:extLst>
          </p:cNvPr>
          <p:cNvSpPr txBox="1"/>
          <p:nvPr/>
        </p:nvSpPr>
        <p:spPr>
          <a:xfrm>
            <a:off x="4294562" y="4503040"/>
            <a:ext cx="2359687" cy="6001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accent2"/>
                </a:solidFill>
              </a:rPr>
              <a:t>boardList</a:t>
            </a:r>
            <a:r>
              <a:rPr lang="ko-KR" altLang="en-US" sz="1100" dirty="0">
                <a:solidFill>
                  <a:schemeClr val="accent2"/>
                </a:solidFill>
              </a:rPr>
              <a:t>에 글들이 저장되어 있고</a:t>
            </a:r>
            <a:r>
              <a:rPr lang="en-US" altLang="ko-KR" sz="1100" dirty="0">
                <a:solidFill>
                  <a:schemeClr val="accent2"/>
                </a:solidFill>
              </a:rPr>
              <a:t>, </a:t>
            </a:r>
            <a:r>
              <a:rPr lang="ko-KR" altLang="en-US" sz="1100" dirty="0">
                <a:solidFill>
                  <a:schemeClr val="accent2"/>
                </a:solidFill>
              </a:rPr>
              <a:t>이글들을 적절한 위치에 하나씩 뿌려주어야 합니다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A5A90-4F32-451F-9771-2DEBC4417D24}"/>
              </a:ext>
            </a:extLst>
          </p:cNvPr>
          <p:cNvSpPr/>
          <p:nvPr/>
        </p:nvSpPr>
        <p:spPr>
          <a:xfrm>
            <a:off x="837050" y="5965510"/>
            <a:ext cx="3700908" cy="7247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D89D6D-295E-42AD-ACFB-261C26D3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830" y="5150166"/>
            <a:ext cx="7174844" cy="1513957"/>
          </a:xfrm>
          <a:prstGeom prst="rect">
            <a:avLst/>
          </a:prstGeom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535F552F-A90F-4ABE-9EC3-14B87E27BAD6}"/>
              </a:ext>
            </a:extLst>
          </p:cNvPr>
          <p:cNvSpPr/>
          <p:nvPr/>
        </p:nvSpPr>
        <p:spPr>
          <a:xfrm rot="15840907">
            <a:off x="4649078" y="5643619"/>
            <a:ext cx="484632" cy="51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A15376-0977-4439-ADC0-CAC9084CE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082" y="1675594"/>
            <a:ext cx="5214134" cy="20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FD677-04CF-4EC3-ADD8-0579DC75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4518" cy="859993"/>
          </a:xfrm>
        </p:spPr>
        <p:txBody>
          <a:bodyPr/>
          <a:lstStyle/>
          <a:p>
            <a:r>
              <a:rPr lang="ko-KR" altLang="en-US" dirty="0"/>
              <a:t>스프링 툴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6066C0-61C3-439C-8430-C252BAFF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700" y="1225118"/>
            <a:ext cx="2354493" cy="25943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F0F481-0A77-4B30-9494-76F4DFDF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1" y="3127020"/>
            <a:ext cx="5312245" cy="2927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8A9B7-48E4-4C21-A9FA-4A37C39F8348}"/>
              </a:ext>
            </a:extLst>
          </p:cNvPr>
          <p:cNvSpPr txBox="1"/>
          <p:nvPr/>
        </p:nvSpPr>
        <p:spPr>
          <a:xfrm>
            <a:off x="1571893" y="1561329"/>
            <a:ext cx="377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Eclipse</a:t>
            </a:r>
            <a:r>
              <a:rPr lang="ko-KR" altLang="en-US" dirty="0"/>
              <a:t>를 실행하고</a:t>
            </a:r>
            <a:r>
              <a:rPr lang="en-US" altLang="ko-KR" dirty="0"/>
              <a:t>, Help</a:t>
            </a:r>
            <a:r>
              <a:rPr lang="ko-KR" altLang="en-US" dirty="0"/>
              <a:t>메뉴의 </a:t>
            </a:r>
            <a:br>
              <a:rPr lang="en-US" altLang="ko-KR" dirty="0"/>
            </a:br>
            <a:r>
              <a:rPr lang="en-US" altLang="ko-KR" dirty="0"/>
              <a:t>Eclipse Marketplace </a:t>
            </a:r>
            <a:r>
              <a:rPr lang="ko-KR" altLang="en-US" dirty="0"/>
              <a:t>선택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03D4732-7EC6-4C2B-8779-FDDE04BD7D6C}"/>
              </a:ext>
            </a:extLst>
          </p:cNvPr>
          <p:cNvSpPr/>
          <p:nvPr/>
        </p:nvSpPr>
        <p:spPr>
          <a:xfrm rot="1482692">
            <a:off x="5688464" y="1954646"/>
            <a:ext cx="896645" cy="50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9C5A5-2226-4814-B5A4-7FB221A41D2D}"/>
              </a:ext>
            </a:extLst>
          </p:cNvPr>
          <p:cNvSpPr txBox="1"/>
          <p:nvPr/>
        </p:nvSpPr>
        <p:spPr>
          <a:xfrm>
            <a:off x="6972967" y="4422549"/>
            <a:ext cx="52902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Marketplace</a:t>
            </a:r>
            <a:r>
              <a:rPr lang="ko-KR" altLang="en-US" dirty="0"/>
              <a:t>에서 </a:t>
            </a:r>
            <a:r>
              <a:rPr lang="en-US" altLang="ko-KR" dirty="0"/>
              <a:t>STS</a:t>
            </a:r>
            <a:r>
              <a:rPr lang="ko-KR" altLang="en-US" dirty="0"/>
              <a:t>를 입력하고 검색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왼쪽 화면과 같은 </a:t>
            </a:r>
            <a:r>
              <a:rPr lang="en-US" altLang="ko-KR" dirty="0"/>
              <a:t>Spring Tools</a:t>
            </a:r>
            <a:r>
              <a:rPr lang="ko-KR" altLang="en-US" dirty="0"/>
              <a:t>가 찾아지면</a:t>
            </a:r>
            <a:endParaRPr lang="en-US" altLang="ko-KR" dirty="0"/>
          </a:p>
          <a:p>
            <a:r>
              <a:rPr lang="en-US" altLang="ko-KR" dirty="0"/>
              <a:t>    Install</a:t>
            </a:r>
            <a:r>
              <a:rPr lang="ko-KR" altLang="en-US" dirty="0"/>
              <a:t>을 클릭하여 설치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모든 기능을 다 설치하고</a:t>
            </a:r>
            <a:r>
              <a:rPr lang="en-US" altLang="ko-KR" dirty="0"/>
              <a:t>, </a:t>
            </a:r>
            <a:r>
              <a:rPr lang="ko-KR" altLang="en-US" dirty="0"/>
              <a:t>라이선스에 동의하고</a:t>
            </a:r>
            <a:br>
              <a:rPr lang="en-US" altLang="ko-KR" dirty="0"/>
            </a:br>
            <a:r>
              <a:rPr lang="en-US" altLang="ko-KR" dirty="0"/>
              <a:t>    Finish</a:t>
            </a:r>
            <a:r>
              <a:rPr lang="ko-KR" altLang="en-US" dirty="0"/>
              <a:t>버튼을 누르면 설치진행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설치가 완료되면 </a:t>
            </a:r>
            <a:r>
              <a:rPr lang="en-US" altLang="ko-KR" dirty="0"/>
              <a:t>Eclipse</a:t>
            </a:r>
            <a:r>
              <a:rPr lang="ko-KR" altLang="en-US" dirty="0"/>
              <a:t>를 재시작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0C4C810-CF37-481C-9BBA-28FC6A3016B6}"/>
              </a:ext>
            </a:extLst>
          </p:cNvPr>
          <p:cNvSpPr/>
          <p:nvPr/>
        </p:nvSpPr>
        <p:spPr>
          <a:xfrm rot="11411870">
            <a:off x="6264073" y="4592353"/>
            <a:ext cx="429087" cy="67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7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57CA487-C1EF-4C7D-BF06-AAEA1A0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동작확인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05DFD-08EF-4759-94A7-E0DB3B929AEE}"/>
              </a:ext>
            </a:extLst>
          </p:cNvPr>
          <p:cNvSpPr txBox="1"/>
          <p:nvPr/>
        </p:nvSpPr>
        <p:spPr>
          <a:xfrm>
            <a:off x="837319" y="826820"/>
            <a:ext cx="6390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지금까지 구현한 프로그램이 잘 동작하는지 확인합니다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dirty="0" err="1">
                <a:solidFill>
                  <a:schemeClr val="accent2"/>
                </a:solidFill>
              </a:rPr>
              <a:t>login.jsp</a:t>
            </a:r>
            <a:r>
              <a:rPr lang="ko-KR" altLang="en-US" dirty="0">
                <a:solidFill>
                  <a:schemeClr val="accent2"/>
                </a:solidFill>
              </a:rPr>
              <a:t>에서 </a:t>
            </a:r>
            <a:r>
              <a:rPr lang="en-US" altLang="ko-KR" dirty="0">
                <a:solidFill>
                  <a:schemeClr val="accent2"/>
                </a:solidFill>
              </a:rPr>
              <a:t>Run-&gt;Run on Server</a:t>
            </a:r>
            <a:r>
              <a:rPr lang="ko-KR" altLang="en-US" dirty="0">
                <a:solidFill>
                  <a:schemeClr val="accent2"/>
                </a:solidFill>
              </a:rPr>
              <a:t>를 선택하여 실행합니다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068666-7A70-426A-B3A0-41A9C5A1F42E}"/>
              </a:ext>
            </a:extLst>
          </p:cNvPr>
          <p:cNvSpPr txBox="1"/>
          <p:nvPr/>
        </p:nvSpPr>
        <p:spPr>
          <a:xfrm>
            <a:off x="640893" y="1500980"/>
            <a:ext cx="1129372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화면에서 아이디와 비밀번호를 정확히 입력하면 게시판 목록보기로</a:t>
            </a:r>
            <a:r>
              <a:rPr lang="en-US" altLang="ko-KR" sz="1100" dirty="0"/>
              <a:t> </a:t>
            </a:r>
            <a:r>
              <a:rPr lang="ko-KR" altLang="en-US" sz="1100" dirty="0"/>
              <a:t>이동하고</a:t>
            </a:r>
            <a:r>
              <a:rPr lang="en-US" altLang="ko-KR" sz="1100" dirty="0"/>
              <a:t>, </a:t>
            </a:r>
            <a:r>
              <a:rPr lang="ko-KR" altLang="en-US" sz="1100" dirty="0"/>
              <a:t>다르게 입력하면 로그인 화면으로 돌아오는 것을 확인 하실 수 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게시판 목록보기 화면도 제대로 나오는지 확인해봅니다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게시판 목록보기에서 </a:t>
            </a:r>
            <a:r>
              <a:rPr lang="ko-KR" altLang="en-US" sz="1100" dirty="0" err="1"/>
              <a:t>새글등록을</a:t>
            </a:r>
            <a:r>
              <a:rPr lang="ko-KR" altLang="en-US" sz="1100" dirty="0"/>
              <a:t> 클릭하면 </a:t>
            </a:r>
            <a:r>
              <a:rPr lang="ko-KR" altLang="en-US" sz="1100" dirty="0" err="1"/>
              <a:t>새글등록</a:t>
            </a:r>
            <a:r>
              <a:rPr lang="ko-KR" altLang="en-US" sz="1100" dirty="0"/>
              <a:t> 화면으로 이동하는 것도 확인하실 수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아직 </a:t>
            </a:r>
            <a:r>
              <a:rPr lang="ko-KR" altLang="en-US" sz="1100" dirty="0" err="1"/>
              <a:t>새글등록이</a:t>
            </a:r>
            <a:r>
              <a:rPr lang="ko-KR" altLang="en-US" sz="1100" dirty="0"/>
              <a:t> 되지는 않습니다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실행해 보실 때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db</a:t>
            </a:r>
            <a:r>
              <a:rPr lang="ko-KR" altLang="en-US" sz="1100" dirty="0"/>
              <a:t>의 내용 및 이클립스의 콘솔창에 나오는 메시지도  같이 확인하시고</a:t>
            </a:r>
            <a:r>
              <a:rPr lang="en-US" altLang="ko-KR" sz="1100" dirty="0"/>
              <a:t>, </a:t>
            </a:r>
          </a:p>
          <a:p>
            <a:r>
              <a:rPr lang="ko-KR" altLang="en-US" sz="1100" dirty="0"/>
              <a:t>오류가 발생하면 오류메시지를 무시하지 마시고</a:t>
            </a:r>
            <a:r>
              <a:rPr lang="en-US" altLang="ko-KR" sz="1100" dirty="0"/>
              <a:t>, </a:t>
            </a:r>
            <a:r>
              <a:rPr lang="ko-KR" altLang="en-US" sz="1100" dirty="0"/>
              <a:t>꼭 읽어 보세요</a:t>
            </a:r>
            <a:r>
              <a:rPr lang="en-US" altLang="ko-KR" sz="1100" dirty="0"/>
              <a:t>. </a:t>
            </a:r>
            <a:r>
              <a:rPr lang="ko-KR" altLang="en-US" sz="1100" dirty="0"/>
              <a:t>대부분 </a:t>
            </a:r>
            <a:r>
              <a:rPr lang="ko-KR" altLang="en-US" sz="1100" dirty="0">
                <a:solidFill>
                  <a:srgbClr val="FF0000"/>
                </a:solidFill>
              </a:rPr>
              <a:t>오류메시지에 해결책이 제시</a:t>
            </a:r>
            <a:r>
              <a:rPr lang="ko-KR" altLang="en-US" sz="1100" dirty="0"/>
              <a:t>되어 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>
                <a:solidFill>
                  <a:schemeClr val="accent2"/>
                </a:solidFill>
              </a:rPr>
              <a:t>지금은 로그인 하지 않아도 </a:t>
            </a:r>
            <a:r>
              <a:rPr lang="en-US" altLang="ko-KR" sz="1100" dirty="0" err="1">
                <a:solidFill>
                  <a:schemeClr val="accent2"/>
                </a:solidFill>
              </a:rPr>
              <a:t>getBoadList.jsp</a:t>
            </a:r>
            <a:r>
              <a:rPr lang="ko-KR" altLang="en-US" sz="1100" dirty="0">
                <a:solidFill>
                  <a:schemeClr val="accent2"/>
                </a:solidFill>
              </a:rPr>
              <a:t>를 실행하여 게시판 목록을 볼 수 있습니다</a:t>
            </a:r>
            <a:r>
              <a:rPr lang="en-US" altLang="ko-KR" sz="1100" dirty="0">
                <a:solidFill>
                  <a:schemeClr val="accent2"/>
                </a:solidFill>
              </a:rPr>
              <a:t>. </a:t>
            </a:r>
            <a:br>
              <a:rPr lang="en-US" altLang="ko-KR" sz="1100" dirty="0">
                <a:solidFill>
                  <a:schemeClr val="accent2"/>
                </a:solidFill>
              </a:rPr>
            </a:br>
            <a:r>
              <a:rPr lang="ko-KR" altLang="en-US" sz="1100" dirty="0">
                <a:solidFill>
                  <a:schemeClr val="accent2"/>
                </a:solidFill>
              </a:rPr>
              <a:t>계획은 </a:t>
            </a:r>
            <a:r>
              <a:rPr lang="en-US" altLang="ko-KR" sz="1100" dirty="0" err="1">
                <a:solidFill>
                  <a:schemeClr val="accent2"/>
                </a:solidFill>
              </a:rPr>
              <a:t>getBoardList</a:t>
            </a:r>
            <a:r>
              <a:rPr lang="en-US" altLang="ko-KR" sz="1100" dirty="0">
                <a:solidFill>
                  <a:schemeClr val="accent2"/>
                </a:solidFill>
              </a:rPr>
              <a:t> </a:t>
            </a:r>
            <a:r>
              <a:rPr lang="ko-KR" altLang="en-US" sz="1100" dirty="0">
                <a:solidFill>
                  <a:schemeClr val="accent2"/>
                </a:solidFill>
              </a:rPr>
              <a:t>앞부분에서 세션을 확인하고 사용자정보가 세션에 저장되어 있으면 목록보기 기능을 수행하고</a:t>
            </a:r>
            <a:r>
              <a:rPr lang="en-US" altLang="ko-KR" sz="1100" dirty="0">
                <a:solidFill>
                  <a:schemeClr val="accent2"/>
                </a:solidFill>
              </a:rPr>
              <a:t>, </a:t>
            </a:r>
            <a:r>
              <a:rPr lang="ko-KR" altLang="en-US" sz="1100" dirty="0">
                <a:solidFill>
                  <a:schemeClr val="accent2"/>
                </a:solidFill>
              </a:rPr>
              <a:t>사용자 정보가 없으면 로그인 화면으로 보낼 계획이었습니다</a:t>
            </a:r>
            <a:r>
              <a:rPr lang="en-US" altLang="ko-KR" sz="1100" dirty="0">
                <a:solidFill>
                  <a:schemeClr val="accent2"/>
                </a:solidFill>
              </a:rPr>
              <a:t>. </a:t>
            </a:r>
            <a:r>
              <a:rPr lang="ko-KR" altLang="en-US" sz="1100" dirty="0">
                <a:solidFill>
                  <a:schemeClr val="accent2"/>
                </a:solidFill>
              </a:rPr>
              <a:t> </a:t>
            </a:r>
            <a:endParaRPr lang="en-US" altLang="ko-KR" sz="1100" dirty="0">
              <a:solidFill>
                <a:schemeClr val="accent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1BC69A-94BF-40FF-B0AA-67501B90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19" y="3033764"/>
            <a:ext cx="3646593" cy="14830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A566F7-CCD5-485D-AC68-14CFF6836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143" y="3033764"/>
            <a:ext cx="5379157" cy="2635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DCEE57-9EBB-4D4B-9ADF-6AA211DE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19" y="4835996"/>
            <a:ext cx="3456974" cy="202200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6756430-F6F4-4B85-9B75-1E15D92A86BF}"/>
              </a:ext>
            </a:extLst>
          </p:cNvPr>
          <p:cNvSpPr/>
          <p:nvPr/>
        </p:nvSpPr>
        <p:spPr>
          <a:xfrm>
            <a:off x="4630899" y="3596640"/>
            <a:ext cx="584568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E767958-F613-45A4-B085-5E35A6ED3CDE}"/>
              </a:ext>
            </a:extLst>
          </p:cNvPr>
          <p:cNvSpPr/>
          <p:nvPr/>
        </p:nvSpPr>
        <p:spPr>
          <a:xfrm rot="8760702">
            <a:off x="4675941" y="5031899"/>
            <a:ext cx="494488" cy="312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29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57CA487-C1EF-4C7D-BF06-AAEA1A0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새글</a:t>
            </a:r>
            <a:r>
              <a:rPr lang="ko-KR" altLang="en-US" dirty="0"/>
              <a:t> 등록</a:t>
            </a:r>
            <a:r>
              <a:rPr lang="en-US" altLang="ko-KR" dirty="0"/>
              <a:t> </a:t>
            </a:r>
            <a:r>
              <a:rPr lang="en-US" altLang="ko-KR" sz="4000" dirty="0" err="1"/>
              <a:t>insertBoard.jsp</a:t>
            </a:r>
            <a:r>
              <a:rPr lang="en-US" altLang="ko-KR" sz="4000" dirty="0"/>
              <a:t> / </a:t>
            </a:r>
            <a:r>
              <a:rPr lang="en-US" altLang="ko-KR" sz="4000" dirty="0" err="1"/>
              <a:t>insertBoard_proc.jsp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18C1F-3D4E-49C7-B689-20A160F5E22B}"/>
              </a:ext>
            </a:extLst>
          </p:cNvPr>
          <p:cNvSpPr txBox="1"/>
          <p:nvPr/>
        </p:nvSpPr>
        <p:spPr>
          <a:xfrm>
            <a:off x="838200" y="892489"/>
            <a:ext cx="9712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이제</a:t>
            </a:r>
            <a:r>
              <a:rPr lang="en-US" altLang="ko-KR" sz="1100" dirty="0"/>
              <a:t> </a:t>
            </a:r>
            <a:r>
              <a:rPr lang="ko-KR" altLang="en-US" sz="1100" dirty="0"/>
              <a:t>거의 다 왔습니다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새글</a:t>
            </a:r>
            <a:r>
              <a:rPr lang="ko-KR" altLang="en-US" sz="1100" dirty="0"/>
              <a:t> 등록을 해봅니다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새글등록을</a:t>
            </a:r>
            <a:r>
              <a:rPr lang="ko-KR" altLang="en-US" sz="1100" dirty="0"/>
              <a:t> 위해서는 글작성을 위한 양식</a:t>
            </a:r>
            <a:r>
              <a:rPr lang="en-US" altLang="ko-KR" sz="1100" dirty="0"/>
              <a:t>(form)</a:t>
            </a:r>
            <a:r>
              <a:rPr lang="ko-KR" altLang="en-US" sz="1100" dirty="0"/>
              <a:t>과 </a:t>
            </a:r>
            <a:r>
              <a:rPr lang="en-US" altLang="ko-KR" sz="1100" dirty="0"/>
              <a:t>form</a:t>
            </a:r>
            <a:r>
              <a:rPr lang="ko-KR" altLang="en-US" sz="1100" dirty="0"/>
              <a:t>에 입력한 값을 처리할 처리프로세스가 필요한데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글작성을 위한 </a:t>
            </a:r>
            <a:r>
              <a:rPr lang="en-US" altLang="ko-KR" sz="1100" dirty="0"/>
              <a:t>form</a:t>
            </a:r>
            <a:r>
              <a:rPr lang="ko-KR" altLang="en-US" sz="1100" dirty="0"/>
              <a:t>은 복사해둔 </a:t>
            </a:r>
            <a:r>
              <a:rPr lang="en-US" altLang="ko-KR" sz="1100" dirty="0" err="1"/>
              <a:t>insertBoard.jsp</a:t>
            </a:r>
            <a:r>
              <a:rPr lang="ko-KR" altLang="en-US" sz="1100" dirty="0"/>
              <a:t>를 그대로 사용합니다</a:t>
            </a:r>
            <a:r>
              <a:rPr lang="en-US" altLang="ko-KR" sz="1100" dirty="0"/>
              <a:t>.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21227B-5BA0-4F93-958F-502EE6C51A3D}"/>
              </a:ext>
            </a:extLst>
          </p:cNvPr>
          <p:cNvSpPr/>
          <p:nvPr/>
        </p:nvSpPr>
        <p:spPr>
          <a:xfrm>
            <a:off x="396480" y="1784384"/>
            <a:ext cx="1143541" cy="1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insertBoard.jsp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96FDC-992E-434C-B3F1-958BDE2E4845}"/>
              </a:ext>
            </a:extLst>
          </p:cNvPr>
          <p:cNvSpPr txBox="1"/>
          <p:nvPr/>
        </p:nvSpPr>
        <p:spPr>
          <a:xfrm>
            <a:off x="772160" y="1353519"/>
            <a:ext cx="115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insertBoard.jsp</a:t>
            </a:r>
            <a:r>
              <a:rPr lang="ko-KR" altLang="en-US" dirty="0">
                <a:solidFill>
                  <a:schemeClr val="accent2"/>
                </a:solidFill>
              </a:rPr>
              <a:t>는 복사해둔 파일을 그대로 사용하고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en-US" altLang="ko-KR" dirty="0" err="1">
                <a:solidFill>
                  <a:schemeClr val="accent2"/>
                </a:solidFill>
              </a:rPr>
              <a:t>insertBoard_proc.jsp</a:t>
            </a:r>
            <a:r>
              <a:rPr lang="ko-KR" altLang="en-US" dirty="0">
                <a:solidFill>
                  <a:schemeClr val="accent2"/>
                </a:solidFill>
              </a:rPr>
              <a:t>를 만듭니다</a:t>
            </a:r>
            <a:r>
              <a:rPr lang="en-US" altLang="ko-KR" dirty="0">
                <a:solidFill>
                  <a:schemeClr val="accent2"/>
                </a:solidFill>
              </a:rPr>
              <a:t>. (</a:t>
            </a:r>
            <a:r>
              <a:rPr lang="en-US" altLang="ko-KR" dirty="0" err="1">
                <a:solidFill>
                  <a:schemeClr val="accent2"/>
                </a:solidFill>
              </a:rPr>
              <a:t>src</a:t>
            </a:r>
            <a:r>
              <a:rPr lang="en-US" altLang="ko-KR" dirty="0">
                <a:solidFill>
                  <a:schemeClr val="accent2"/>
                </a:solidFill>
              </a:rPr>
              <a:t>/main/</a:t>
            </a:r>
            <a:r>
              <a:rPr lang="en-US" altLang="ko-KR" dirty="0" err="1">
                <a:solidFill>
                  <a:schemeClr val="accent2"/>
                </a:solidFill>
              </a:rPr>
              <a:t>webapp</a:t>
            </a:r>
            <a:r>
              <a:rPr lang="ko-KR" altLang="en-US" dirty="0">
                <a:solidFill>
                  <a:schemeClr val="accent2"/>
                </a:solidFill>
              </a:rPr>
              <a:t>아래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056C2-3A91-4528-AAE5-C6DA481B6A22}"/>
              </a:ext>
            </a:extLst>
          </p:cNvPr>
          <p:cNvSpPr/>
          <p:nvPr/>
        </p:nvSpPr>
        <p:spPr>
          <a:xfrm>
            <a:off x="4467806" y="1775069"/>
            <a:ext cx="1524595" cy="2184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insertBoard_proc.jsp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8203EE-619E-40D1-94E3-E060BA30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" y="2079237"/>
            <a:ext cx="3786936" cy="4104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013CC5-B138-47D9-B2D3-BB80C689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91" y="2079237"/>
            <a:ext cx="5380772" cy="37489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0ACBED-4D31-451C-9913-B0CB05581C86}"/>
              </a:ext>
            </a:extLst>
          </p:cNvPr>
          <p:cNvSpPr txBox="1"/>
          <p:nvPr/>
        </p:nvSpPr>
        <p:spPr>
          <a:xfrm>
            <a:off x="8837063" y="4882523"/>
            <a:ext cx="2859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간단하죠</a:t>
            </a:r>
            <a:r>
              <a:rPr lang="en-US" altLang="ko-KR" sz="1400" dirty="0">
                <a:solidFill>
                  <a:schemeClr val="accent2"/>
                </a:solidFill>
              </a:rPr>
              <a:t>?</a:t>
            </a:r>
          </a:p>
          <a:p>
            <a:r>
              <a:rPr lang="ko-KR" altLang="en-US" sz="1400" dirty="0">
                <a:solidFill>
                  <a:schemeClr val="accent2"/>
                </a:solidFill>
              </a:rPr>
              <a:t>기초공사</a:t>
            </a:r>
            <a:r>
              <a:rPr lang="en-US" altLang="ko-KR" sz="1400" dirty="0">
                <a:solidFill>
                  <a:schemeClr val="accent2"/>
                </a:solidFill>
              </a:rPr>
              <a:t>(DAO, VO </a:t>
            </a:r>
            <a:r>
              <a:rPr lang="ko-KR" altLang="en-US" sz="1400" dirty="0">
                <a:solidFill>
                  <a:schemeClr val="accent2"/>
                </a:solidFill>
              </a:rPr>
              <a:t>등</a:t>
            </a:r>
            <a:r>
              <a:rPr lang="en-US" altLang="ko-KR" sz="1400" dirty="0">
                <a:solidFill>
                  <a:schemeClr val="accent2"/>
                </a:solidFill>
              </a:rPr>
              <a:t>)</a:t>
            </a:r>
            <a:r>
              <a:rPr lang="ko-KR" altLang="en-US" sz="1400" dirty="0">
                <a:solidFill>
                  <a:schemeClr val="accent2"/>
                </a:solidFill>
              </a:rPr>
              <a:t>이 잘되어 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ko-KR" altLang="en-US" sz="1400" dirty="0">
                <a:solidFill>
                  <a:schemeClr val="accent2"/>
                </a:solidFill>
              </a:rPr>
              <a:t>있어서 그렇습니다</a:t>
            </a:r>
            <a:r>
              <a:rPr lang="en-US" altLang="ko-KR" sz="1400" dirty="0">
                <a:solidFill>
                  <a:schemeClr val="accent2"/>
                </a:solidFill>
              </a:rPr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227295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57CA487-C1EF-4C7D-BF06-AAEA1A0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상세보기</a:t>
            </a:r>
            <a:r>
              <a:rPr lang="en-US" altLang="ko-KR" dirty="0"/>
              <a:t> </a:t>
            </a:r>
            <a:r>
              <a:rPr lang="en-US" altLang="ko-KR" sz="4000" dirty="0" err="1"/>
              <a:t>getBoard.jsp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18C1F-3D4E-49C7-B689-20A160F5E22B}"/>
              </a:ext>
            </a:extLst>
          </p:cNvPr>
          <p:cNvSpPr txBox="1"/>
          <p:nvPr/>
        </p:nvSpPr>
        <p:spPr>
          <a:xfrm>
            <a:off x="838200" y="892489"/>
            <a:ext cx="4592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마지막입니다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상세보기 화면에서 본문의 내용을 보여주도록 합니다</a:t>
            </a:r>
            <a:r>
              <a:rPr lang="en-US" altLang="ko-KR" sz="1100" dirty="0"/>
              <a:t>. 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21227B-5BA0-4F93-958F-502EE6C51A3D}"/>
              </a:ext>
            </a:extLst>
          </p:cNvPr>
          <p:cNvSpPr/>
          <p:nvPr/>
        </p:nvSpPr>
        <p:spPr>
          <a:xfrm>
            <a:off x="310017" y="1562263"/>
            <a:ext cx="1143541" cy="1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getBoard.jsp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96FDC-992E-434C-B3F1-958BDE2E4845}"/>
              </a:ext>
            </a:extLst>
          </p:cNvPr>
          <p:cNvSpPr txBox="1"/>
          <p:nvPr/>
        </p:nvSpPr>
        <p:spPr>
          <a:xfrm>
            <a:off x="765386" y="1167165"/>
            <a:ext cx="555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복사해둔 </a:t>
            </a:r>
            <a:r>
              <a:rPr lang="en-US" altLang="ko-KR" dirty="0" err="1">
                <a:solidFill>
                  <a:schemeClr val="accent2"/>
                </a:solidFill>
              </a:rPr>
              <a:t>getBoard.jsp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파일을 수정하여 사용합니다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BDB848-2011-4BA7-815C-4EB4D2EF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17" y="1904671"/>
            <a:ext cx="4196199" cy="46523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5F72D6E-6F74-40DB-975B-599BD79B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82" y="610744"/>
            <a:ext cx="4946842" cy="22771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F9F0E1-BC78-4A67-A4CE-99450E725D34}"/>
              </a:ext>
            </a:extLst>
          </p:cNvPr>
          <p:cNvSpPr/>
          <p:nvPr/>
        </p:nvSpPr>
        <p:spPr>
          <a:xfrm>
            <a:off x="374970" y="1904671"/>
            <a:ext cx="4243079" cy="46355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9AFA9D2-D586-496B-93D7-548221FA0D93}"/>
              </a:ext>
            </a:extLst>
          </p:cNvPr>
          <p:cNvSpPr/>
          <p:nvPr/>
        </p:nvSpPr>
        <p:spPr>
          <a:xfrm rot="20722390">
            <a:off x="4759473" y="1598700"/>
            <a:ext cx="1782390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2B6491-1A2F-40DA-BB99-A73D1BAA6AFF}"/>
              </a:ext>
            </a:extLst>
          </p:cNvPr>
          <p:cNvSpPr txBox="1"/>
          <p:nvPr/>
        </p:nvSpPr>
        <p:spPr>
          <a:xfrm>
            <a:off x="4341729" y="2030760"/>
            <a:ext cx="2359687" cy="144655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DB</a:t>
            </a:r>
            <a:r>
              <a:rPr lang="ko-KR" altLang="en-US" sz="1100" dirty="0">
                <a:solidFill>
                  <a:schemeClr val="accent2"/>
                </a:solidFill>
              </a:rPr>
              <a:t>에서 글 하나를 가져옵니다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accent2"/>
                </a:solidFill>
              </a:rPr>
              <a:t>글을 가져오기 위해 필요한 것은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ko-KR" altLang="en-US" sz="1100" dirty="0" err="1">
                <a:solidFill>
                  <a:schemeClr val="accent2"/>
                </a:solidFill>
              </a:rPr>
              <a:t>글번호</a:t>
            </a:r>
            <a:r>
              <a:rPr lang="en-US" altLang="ko-KR" sz="1100" dirty="0">
                <a:solidFill>
                  <a:schemeClr val="accent2"/>
                </a:solidFill>
              </a:rPr>
              <a:t>(seq)</a:t>
            </a:r>
            <a:r>
              <a:rPr lang="ko-KR" altLang="en-US" sz="1100" dirty="0">
                <a:solidFill>
                  <a:schemeClr val="accent2"/>
                </a:solidFill>
              </a:rPr>
              <a:t>입니다</a:t>
            </a:r>
            <a:r>
              <a:rPr lang="en-US" altLang="ko-KR" sz="1100" dirty="0">
                <a:solidFill>
                  <a:schemeClr val="accent2"/>
                </a:solidFill>
              </a:rPr>
              <a:t>. </a:t>
            </a:r>
            <a:r>
              <a:rPr lang="en-US" altLang="ko-KR" sz="1100" dirty="0" err="1">
                <a:solidFill>
                  <a:schemeClr val="accent2"/>
                </a:solidFill>
              </a:rPr>
              <a:t>getBoardList.jsp</a:t>
            </a:r>
            <a:r>
              <a:rPr lang="ko-KR" altLang="en-US" sz="1100" dirty="0">
                <a:solidFill>
                  <a:schemeClr val="accent2"/>
                </a:solidFill>
              </a:rPr>
              <a:t>에서 </a:t>
            </a:r>
            <a:r>
              <a:rPr lang="en-US" altLang="ko-KR" sz="1100" dirty="0" err="1">
                <a:solidFill>
                  <a:schemeClr val="accent2"/>
                </a:solidFill>
              </a:rPr>
              <a:t>getBoard</a:t>
            </a:r>
            <a:r>
              <a:rPr lang="ko-KR" altLang="en-US" sz="1100" dirty="0">
                <a:solidFill>
                  <a:schemeClr val="accent2"/>
                </a:solidFill>
              </a:rPr>
              <a:t>로 넘어올 때 글번호를 어떻게 전달했는지 소스를 보고 꼭 확인하세요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accent2"/>
                </a:solidFill>
              </a:rPr>
              <a:t>DAO, VO</a:t>
            </a:r>
            <a:r>
              <a:rPr lang="ko-KR" altLang="en-US" sz="1100" dirty="0">
                <a:solidFill>
                  <a:schemeClr val="accent2"/>
                </a:solidFill>
              </a:rPr>
              <a:t>등 필요한 클래스들도 </a:t>
            </a:r>
            <a:r>
              <a:rPr lang="en-US" altLang="ko-KR" sz="1100" dirty="0">
                <a:solidFill>
                  <a:schemeClr val="accent2"/>
                </a:solidFill>
              </a:rPr>
              <a:t>import </a:t>
            </a:r>
            <a:r>
              <a:rPr lang="ko-KR" altLang="en-US" sz="1100" dirty="0">
                <a:solidFill>
                  <a:schemeClr val="accent2"/>
                </a:solidFill>
              </a:rPr>
              <a:t>해야 하구요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B209E6-F8D7-4507-B2C8-E0673E29A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959" y="3445241"/>
            <a:ext cx="5287621" cy="52957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59AE2F-8F0D-47C6-9F99-5A0EA6FC330A}"/>
              </a:ext>
            </a:extLst>
          </p:cNvPr>
          <p:cNvSpPr/>
          <p:nvPr/>
        </p:nvSpPr>
        <p:spPr>
          <a:xfrm>
            <a:off x="319053" y="3334075"/>
            <a:ext cx="2772803" cy="224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CED6E98-3BF9-48ED-ADF6-3710C5F6B9C2}"/>
              </a:ext>
            </a:extLst>
          </p:cNvPr>
          <p:cNvSpPr/>
          <p:nvPr/>
        </p:nvSpPr>
        <p:spPr>
          <a:xfrm rot="205573">
            <a:off x="3175172" y="3558312"/>
            <a:ext cx="3791670" cy="257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137ADB-ECD0-4AD3-AE7D-F0B2A897AFD7}"/>
              </a:ext>
            </a:extLst>
          </p:cNvPr>
          <p:cNvSpPr txBox="1"/>
          <p:nvPr/>
        </p:nvSpPr>
        <p:spPr>
          <a:xfrm>
            <a:off x="4470824" y="3816273"/>
            <a:ext cx="2359687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글 수정을 위해서도 글번호가 필요합니다</a:t>
            </a:r>
            <a:r>
              <a:rPr lang="en-US" altLang="ko-KR" sz="1100" dirty="0">
                <a:solidFill>
                  <a:schemeClr val="accent2"/>
                </a:solidFill>
              </a:rPr>
              <a:t>. hidden </a:t>
            </a:r>
            <a:r>
              <a:rPr lang="ko-KR" altLang="en-US" sz="1100" dirty="0">
                <a:solidFill>
                  <a:schemeClr val="accent2"/>
                </a:solidFill>
              </a:rPr>
              <a:t>입력 추가</a:t>
            </a:r>
            <a:endParaRPr lang="en-US" altLang="ko-KR" sz="11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C3396-031E-4738-B54F-C5F849BA3938}"/>
              </a:ext>
            </a:extLst>
          </p:cNvPr>
          <p:cNvSpPr txBox="1"/>
          <p:nvPr/>
        </p:nvSpPr>
        <p:spPr>
          <a:xfrm>
            <a:off x="3091856" y="5084219"/>
            <a:ext cx="2359687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DB</a:t>
            </a:r>
            <a:r>
              <a:rPr lang="ko-KR" altLang="en-US" sz="1100" dirty="0">
                <a:solidFill>
                  <a:schemeClr val="accent2"/>
                </a:solidFill>
              </a:rPr>
              <a:t>에서 </a:t>
            </a:r>
            <a:r>
              <a:rPr lang="ko-KR" altLang="en-US" sz="1100" dirty="0" err="1">
                <a:solidFill>
                  <a:schemeClr val="accent2"/>
                </a:solidFill>
              </a:rPr>
              <a:t>꺼내온</a:t>
            </a:r>
            <a:r>
              <a:rPr lang="ko-KR" altLang="en-US" sz="1100" dirty="0">
                <a:solidFill>
                  <a:schemeClr val="accent2"/>
                </a:solidFill>
              </a:rPr>
              <a:t> 글을 적재적소에 출력해줍니다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608EA2C-AD63-4FF0-A1F3-6AAF5907A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631" y="4345849"/>
            <a:ext cx="5670369" cy="252362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F7BEA3-B708-455F-9D6D-2D22519ADCF7}"/>
              </a:ext>
            </a:extLst>
          </p:cNvPr>
          <p:cNvCxnSpPr>
            <a:cxnSpLocks/>
          </p:cNvCxnSpPr>
          <p:nvPr/>
        </p:nvCxnSpPr>
        <p:spPr>
          <a:xfrm>
            <a:off x="3891163" y="3848342"/>
            <a:ext cx="6492357" cy="79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F0BD57-FE07-4A36-A5A1-BF3EA85D3758}"/>
              </a:ext>
            </a:extLst>
          </p:cNvPr>
          <p:cNvCxnSpPr/>
          <p:nvPr/>
        </p:nvCxnSpPr>
        <p:spPr>
          <a:xfrm>
            <a:off x="1808480" y="4230824"/>
            <a:ext cx="6414347" cy="8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D12C126-6B29-47AF-84FA-E303BEB47461}"/>
              </a:ext>
            </a:extLst>
          </p:cNvPr>
          <p:cNvCxnSpPr/>
          <p:nvPr/>
        </p:nvCxnSpPr>
        <p:spPr>
          <a:xfrm>
            <a:off x="1402080" y="4919059"/>
            <a:ext cx="5815625" cy="8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558400E-4C53-48FD-B89C-699E76064FAB}"/>
              </a:ext>
            </a:extLst>
          </p:cNvPr>
          <p:cNvCxnSpPr/>
          <p:nvPr/>
        </p:nvCxnSpPr>
        <p:spPr>
          <a:xfrm>
            <a:off x="2059093" y="5495587"/>
            <a:ext cx="6163734" cy="77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C44C32-2B0E-4F1D-8445-F9619799EEFB}"/>
              </a:ext>
            </a:extLst>
          </p:cNvPr>
          <p:cNvCxnSpPr/>
          <p:nvPr/>
        </p:nvCxnSpPr>
        <p:spPr>
          <a:xfrm>
            <a:off x="1705454" y="5965511"/>
            <a:ext cx="6517373" cy="80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2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57CA487-C1EF-4C7D-BF06-AAEA1A0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수정하기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18C1F-3D4E-49C7-B689-20A160F5E22B}"/>
              </a:ext>
            </a:extLst>
          </p:cNvPr>
          <p:cNvSpPr txBox="1"/>
          <p:nvPr/>
        </p:nvSpPr>
        <p:spPr>
          <a:xfrm>
            <a:off x="838200" y="892489"/>
            <a:ext cx="5668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진짜 마지막입니다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수정하기도 입력을 위한 </a:t>
            </a:r>
            <a:r>
              <a:rPr lang="en-US" altLang="ko-KR" sz="1100" dirty="0" err="1"/>
              <a:t>jsp</a:t>
            </a:r>
            <a:r>
              <a:rPr lang="ko-KR" altLang="en-US" sz="1100" dirty="0"/>
              <a:t>와 처리를 위한 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 </a:t>
            </a:r>
            <a:r>
              <a:rPr lang="ko-KR" altLang="en-US" sz="1100" dirty="0"/>
              <a:t>두개가 필요합니다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우리 실습에서는 상세보기 화면을 수정하기의 입력 폼으로 사용합니다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21227B-5BA0-4F93-958F-502EE6C51A3D}"/>
              </a:ext>
            </a:extLst>
          </p:cNvPr>
          <p:cNvSpPr/>
          <p:nvPr/>
        </p:nvSpPr>
        <p:spPr>
          <a:xfrm>
            <a:off x="266429" y="1779089"/>
            <a:ext cx="1143541" cy="1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getBoard.jsp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96FDC-992E-434C-B3F1-958BDE2E4845}"/>
              </a:ext>
            </a:extLst>
          </p:cNvPr>
          <p:cNvSpPr txBox="1"/>
          <p:nvPr/>
        </p:nvSpPr>
        <p:spPr>
          <a:xfrm>
            <a:off x="838199" y="1254704"/>
            <a:ext cx="37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updateBoard_proc.jsp</a:t>
            </a:r>
            <a:r>
              <a:rPr lang="ko-KR" altLang="en-US" dirty="0">
                <a:solidFill>
                  <a:schemeClr val="accent2"/>
                </a:solidFill>
              </a:rPr>
              <a:t>를 만듭니다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656A55-037D-4720-81DF-0FC2D8D6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9" y="2125150"/>
            <a:ext cx="6078364" cy="38403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4B506B-1859-48CC-AD45-29E02828BE4B}"/>
              </a:ext>
            </a:extLst>
          </p:cNvPr>
          <p:cNvSpPr/>
          <p:nvPr/>
        </p:nvSpPr>
        <p:spPr>
          <a:xfrm>
            <a:off x="1280160" y="2125150"/>
            <a:ext cx="1307253" cy="1235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DFD4C-0D65-4466-B864-383F1C5F46AE}"/>
              </a:ext>
            </a:extLst>
          </p:cNvPr>
          <p:cNvSpPr/>
          <p:nvPr/>
        </p:nvSpPr>
        <p:spPr>
          <a:xfrm>
            <a:off x="6796091" y="1779089"/>
            <a:ext cx="1716381" cy="187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updateBoard_proc.jsp</a:t>
            </a:r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DB4737-C3F2-41C7-B90A-7648BDD0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99" y="2186948"/>
            <a:ext cx="5153516" cy="333414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8233C1-D53C-4B05-BD10-30A6BF45639C}"/>
              </a:ext>
            </a:extLst>
          </p:cNvPr>
          <p:cNvCxnSpPr/>
          <p:nvPr/>
        </p:nvCxnSpPr>
        <p:spPr>
          <a:xfrm>
            <a:off x="3672469" y="2374809"/>
            <a:ext cx="3550633" cy="10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2C5E4F-9567-4DD8-8214-C70F6ACCE6CE}"/>
              </a:ext>
            </a:extLst>
          </p:cNvPr>
          <p:cNvCxnSpPr/>
          <p:nvPr/>
        </p:nvCxnSpPr>
        <p:spPr>
          <a:xfrm>
            <a:off x="4565422" y="2946227"/>
            <a:ext cx="2657680" cy="3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6B71F1-CB04-4536-B783-67AE1DB3F42D}"/>
              </a:ext>
            </a:extLst>
          </p:cNvPr>
          <p:cNvCxnSpPr/>
          <p:nvPr/>
        </p:nvCxnSpPr>
        <p:spPr>
          <a:xfrm flipV="1">
            <a:off x="3453669" y="3588021"/>
            <a:ext cx="3769433" cy="45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1521F08-8A4B-45EB-B035-6CD9752B8BBD}"/>
              </a:ext>
            </a:extLst>
          </p:cNvPr>
          <p:cNvCxnSpPr>
            <a:stCxn id="7" idx="3"/>
          </p:cNvCxnSpPr>
          <p:nvPr/>
        </p:nvCxnSpPr>
        <p:spPr>
          <a:xfrm flipV="1">
            <a:off x="2587413" y="1872609"/>
            <a:ext cx="4135729" cy="31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716799-3D6B-4E86-A801-16232FBCC3A3}"/>
              </a:ext>
            </a:extLst>
          </p:cNvPr>
          <p:cNvSpPr txBox="1"/>
          <p:nvPr/>
        </p:nvSpPr>
        <p:spPr>
          <a:xfrm>
            <a:off x="6657883" y="588964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뭐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750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57CA487-C1EF-4C7D-BF06-AAEA1A0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동작확인 및 마무리과제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05DFD-08EF-4759-94A7-E0DB3B929AEE}"/>
              </a:ext>
            </a:extLst>
          </p:cNvPr>
          <p:cNvSpPr txBox="1"/>
          <p:nvPr/>
        </p:nvSpPr>
        <p:spPr>
          <a:xfrm>
            <a:off x="837319" y="826820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지금까지 구현한 프로그램이 잘 동작하는지 확인합니다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068666-7A70-426A-B3A0-41A9C5A1F42E}"/>
              </a:ext>
            </a:extLst>
          </p:cNvPr>
          <p:cNvSpPr txBox="1"/>
          <p:nvPr/>
        </p:nvSpPr>
        <p:spPr>
          <a:xfrm>
            <a:off x="548796" y="1356255"/>
            <a:ext cx="112937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글 등록 및 글 수정까지 잘 되는 것을 확인하실 수 있을 겁니다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accent2"/>
                </a:solidFill>
              </a:rPr>
              <a:t>미비한 부분이 무엇인지 실행시켜 보면서 확인해보세요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  <a:br>
              <a:rPr lang="en-US" altLang="ko-KR" sz="1100" dirty="0">
                <a:solidFill>
                  <a:schemeClr val="accent2"/>
                </a:solidFill>
              </a:rPr>
            </a:b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일단 처음 설계에서 글 삭제부분과 로그아웃을 처리하는 부분이 아직 작성되지 않았습니다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세션 처리를 하지 않아서 로그인한 상태와 로그인 하지 않은 상태가 동작에 아무런 차이가 없습니다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r>
              <a:rPr lang="en-US" altLang="ko-KR" sz="1100" dirty="0"/>
              <a:t>   </a:t>
            </a:r>
            <a:r>
              <a:rPr lang="ko-KR" altLang="en-US" sz="1100" dirty="0"/>
              <a:t>로그인이 안되어 있으면 </a:t>
            </a:r>
            <a:r>
              <a:rPr lang="ko-KR" altLang="en-US" sz="1100" dirty="0" err="1"/>
              <a:t>글목록</a:t>
            </a:r>
            <a:r>
              <a:rPr lang="ko-KR" altLang="en-US" sz="1100" dirty="0"/>
              <a:t> 보기</a:t>
            </a:r>
            <a:r>
              <a:rPr lang="en-US" altLang="ko-KR" sz="1100" dirty="0"/>
              <a:t>, </a:t>
            </a:r>
            <a:r>
              <a:rPr lang="ko-KR" altLang="en-US" sz="1100" dirty="0"/>
              <a:t>글 상세보기 등등의 기능이 동작하지 않도록 </a:t>
            </a:r>
            <a:r>
              <a:rPr lang="ko-KR" altLang="en-US" sz="1100" dirty="0" err="1"/>
              <a:t>해야겠지요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세션 처리가 되면 사용자 이름 등을 세션에 등록해서 글목록보기의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태스트님</a:t>
            </a:r>
            <a:r>
              <a:rPr lang="en-US" altLang="ko-KR" sz="1100" dirty="0"/>
              <a:t>“</a:t>
            </a:r>
            <a:r>
              <a:rPr lang="ko-KR" altLang="en-US" sz="1100" dirty="0"/>
              <a:t> 을 사용자이름이 나오도록 변경할 수 있을 거 같습니다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글 상세보기를 한번 할 때 마다 조회수가 증가하여야 하는데</a:t>
            </a:r>
            <a:r>
              <a:rPr lang="en-US" altLang="ko-KR" sz="1100" dirty="0"/>
              <a:t>, </a:t>
            </a:r>
            <a:r>
              <a:rPr lang="ko-KR" altLang="en-US" sz="1100" dirty="0"/>
              <a:t>이부분이 구현되어 있지 않습니다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어떻게 구현해야 할까요</a:t>
            </a:r>
            <a:r>
              <a:rPr lang="en-US" altLang="ko-KR" sz="1100" dirty="0"/>
              <a:t>?</a:t>
            </a:r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검색 기능은 어떻게 구현할 수 있을까요</a:t>
            </a:r>
            <a:r>
              <a:rPr lang="en-US" altLang="ko-KR" sz="1100" dirty="0"/>
              <a:t>?</a:t>
            </a:r>
          </a:p>
          <a:p>
            <a:endParaRPr lang="en-US" altLang="ko-KR" sz="1100" dirty="0"/>
          </a:p>
          <a:p>
            <a:r>
              <a:rPr lang="ko-KR" altLang="en-US" sz="1100" dirty="0">
                <a:solidFill>
                  <a:schemeClr val="accent2"/>
                </a:solidFill>
              </a:rPr>
              <a:t>일요일까지의 과제는 지금까지의 과정을 따라해보고 위의 </a:t>
            </a:r>
            <a:r>
              <a:rPr lang="en-US" altLang="ko-KR" sz="1100" dirty="0">
                <a:solidFill>
                  <a:schemeClr val="accent2"/>
                </a:solidFill>
              </a:rPr>
              <a:t>1,2,3</a:t>
            </a:r>
            <a:r>
              <a:rPr lang="ko-KR" altLang="en-US" sz="1100" dirty="0">
                <a:solidFill>
                  <a:schemeClr val="accent2"/>
                </a:solidFill>
              </a:rPr>
              <a:t>을 해결하는 것입니다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  <a:r>
              <a:rPr lang="ko-KR" altLang="en-US" sz="1100" dirty="0">
                <a:solidFill>
                  <a:schemeClr val="accent2"/>
                </a:solidFill>
              </a:rPr>
              <a:t> 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ko-KR" altLang="en-US" sz="1100" dirty="0">
                <a:solidFill>
                  <a:schemeClr val="accent2"/>
                </a:solidFill>
              </a:rPr>
              <a:t>수정된 소스</a:t>
            </a:r>
            <a:r>
              <a:rPr lang="en-US" altLang="ko-KR" sz="1100" dirty="0">
                <a:solidFill>
                  <a:schemeClr val="accent2"/>
                </a:solidFill>
              </a:rPr>
              <a:t>, </a:t>
            </a:r>
            <a:r>
              <a:rPr lang="en-US" altLang="ko-KR" sz="1100" dirty="0" err="1">
                <a:solidFill>
                  <a:schemeClr val="accent2"/>
                </a:solidFill>
              </a:rPr>
              <a:t>deleteBoard_proc.jsp</a:t>
            </a:r>
            <a:r>
              <a:rPr lang="en-US" altLang="ko-KR" sz="1100" dirty="0">
                <a:solidFill>
                  <a:schemeClr val="accent2"/>
                </a:solidFill>
              </a:rPr>
              <a:t>, </a:t>
            </a:r>
            <a:r>
              <a:rPr lang="en-US" altLang="ko-KR" sz="1100" dirty="0" err="1">
                <a:solidFill>
                  <a:schemeClr val="accent2"/>
                </a:solidFill>
              </a:rPr>
              <a:t>logout_proc.jsp</a:t>
            </a:r>
            <a:r>
              <a:rPr lang="en-US" altLang="ko-KR" sz="1100" dirty="0">
                <a:solidFill>
                  <a:schemeClr val="accent2"/>
                </a:solidFill>
              </a:rPr>
              <a:t> </a:t>
            </a:r>
            <a:r>
              <a:rPr lang="ko-KR" altLang="en-US" sz="1100" dirty="0">
                <a:solidFill>
                  <a:schemeClr val="accent2"/>
                </a:solidFill>
              </a:rPr>
              <a:t>등을 </a:t>
            </a:r>
            <a:r>
              <a:rPr lang="en-US" altLang="ko-KR" sz="1100" dirty="0">
                <a:solidFill>
                  <a:schemeClr val="accent2"/>
                </a:solidFill>
              </a:rPr>
              <a:t>ppt</a:t>
            </a:r>
            <a:r>
              <a:rPr lang="ko-KR" altLang="en-US" sz="1100" dirty="0">
                <a:solidFill>
                  <a:schemeClr val="accent2"/>
                </a:solidFill>
              </a:rPr>
              <a:t>에 작성하시고</a:t>
            </a:r>
            <a:r>
              <a:rPr lang="en-US" altLang="ko-KR" sz="1100" dirty="0">
                <a:solidFill>
                  <a:schemeClr val="accent2"/>
                </a:solidFill>
              </a:rPr>
              <a:t>, </a:t>
            </a:r>
            <a:r>
              <a:rPr lang="ko-KR" altLang="en-US" sz="1100" dirty="0">
                <a:solidFill>
                  <a:schemeClr val="accent2"/>
                </a:solidFill>
              </a:rPr>
              <a:t>질문과 함께 </a:t>
            </a:r>
            <a:r>
              <a:rPr lang="en-US" altLang="ko-KR" sz="1100" dirty="0">
                <a:solidFill>
                  <a:schemeClr val="accent2"/>
                </a:solidFill>
              </a:rPr>
              <a:t>pdf </a:t>
            </a:r>
            <a:r>
              <a:rPr lang="ko-KR" altLang="en-US" sz="1100" dirty="0">
                <a:solidFill>
                  <a:schemeClr val="accent2"/>
                </a:solidFill>
              </a:rPr>
              <a:t>타입으로 제출하세요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accent2"/>
                </a:solidFill>
              </a:rPr>
              <a:t>게시물 만들기 </a:t>
            </a:r>
            <a:r>
              <a:rPr lang="en-US" altLang="ko-KR" sz="1100" dirty="0">
                <a:solidFill>
                  <a:schemeClr val="accent2"/>
                </a:solidFill>
              </a:rPr>
              <a:t>3</a:t>
            </a:r>
            <a:r>
              <a:rPr lang="ko-KR" altLang="en-US" sz="1100" dirty="0">
                <a:solidFill>
                  <a:schemeClr val="accent2"/>
                </a:solidFill>
              </a:rPr>
              <a:t>에 제출하시면 됩니다</a:t>
            </a:r>
            <a:r>
              <a:rPr lang="en-US" altLang="ko-KR" sz="1100" dirty="0">
                <a:solidFill>
                  <a:schemeClr val="accent2"/>
                </a:solidFill>
              </a:rPr>
              <a:t>.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3352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83774-A63A-4B5D-A358-B0092B96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ko-KR" altLang="en-US"/>
              <a:t>실습 프로젝트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6BF2C-348C-488B-9FC4-F8247D62A77B}"/>
              </a:ext>
            </a:extLst>
          </p:cNvPr>
          <p:cNvSpPr txBox="1"/>
          <p:nvPr/>
        </p:nvSpPr>
        <p:spPr>
          <a:xfrm>
            <a:off x="772358" y="1260630"/>
            <a:ext cx="912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Eclipse</a:t>
            </a:r>
            <a:r>
              <a:rPr lang="ko-KR" altLang="en-US" dirty="0"/>
              <a:t>를 실행하고</a:t>
            </a:r>
            <a:r>
              <a:rPr lang="en-US" altLang="ko-KR" dirty="0"/>
              <a:t>, File-&gt;New</a:t>
            </a:r>
            <a:r>
              <a:rPr lang="ko-KR" altLang="en-US" dirty="0"/>
              <a:t>메뉴에서 </a:t>
            </a:r>
            <a:r>
              <a:rPr lang="en-US" altLang="ko-KR" dirty="0"/>
              <a:t>“Spring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Project”</a:t>
            </a:r>
            <a:r>
              <a:rPr lang="ko-KR" altLang="en-US" dirty="0"/>
              <a:t>를 선택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(Spring Legacy Project</a:t>
            </a:r>
            <a:r>
              <a:rPr lang="ko-KR" altLang="en-US" dirty="0"/>
              <a:t>가 보이지 않으면 </a:t>
            </a:r>
            <a:r>
              <a:rPr lang="en-US" altLang="ko-KR" dirty="0"/>
              <a:t>Other-&gt;Spring-&gt;Spring Legacy Project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32F21-8A91-43F8-86AB-AB833E938C50}"/>
              </a:ext>
            </a:extLst>
          </p:cNvPr>
          <p:cNvSpPr txBox="1"/>
          <p:nvPr/>
        </p:nvSpPr>
        <p:spPr>
          <a:xfrm>
            <a:off x="772358" y="2084515"/>
            <a:ext cx="6880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Spring Legacy Project</a:t>
            </a:r>
            <a:r>
              <a:rPr lang="ko-KR" altLang="en-US" dirty="0"/>
              <a:t>창에서 프로젝트 이름을 </a:t>
            </a:r>
            <a:r>
              <a:rPr lang="en-US" altLang="ko-KR" dirty="0"/>
              <a:t>“board”</a:t>
            </a:r>
            <a:r>
              <a:rPr lang="ko-KR" altLang="en-US" dirty="0"/>
              <a:t>로 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템플릿 창에서 </a:t>
            </a:r>
            <a:r>
              <a:rPr lang="en-US" altLang="ko-KR" dirty="0"/>
              <a:t>“Spring MVC Project” </a:t>
            </a:r>
            <a:r>
              <a:rPr lang="ko-KR" altLang="en-US" dirty="0"/>
              <a:t>템플릿을 선택하고 </a:t>
            </a:r>
            <a:r>
              <a:rPr lang="en-US" altLang="ko-KR" dirty="0"/>
              <a:t>Next&gt;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E3FFF1-6E42-4C5B-B742-108183BD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80" y="2084514"/>
            <a:ext cx="3521661" cy="3652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522814-DC20-4187-B2D3-F20C3C90231A}"/>
              </a:ext>
            </a:extLst>
          </p:cNvPr>
          <p:cNvSpPr txBox="1"/>
          <p:nvPr/>
        </p:nvSpPr>
        <p:spPr>
          <a:xfrm>
            <a:off x="772358" y="2925410"/>
            <a:ext cx="497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top-level </a:t>
            </a:r>
            <a:r>
              <a:rPr lang="ko-KR" altLang="en-US" dirty="0"/>
              <a:t>패키지명을 입력한다</a:t>
            </a:r>
            <a:r>
              <a:rPr lang="en-US" altLang="ko-KR" dirty="0"/>
              <a:t>. 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..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D4A62E-98E6-4D4E-B5D4-DB3B4823D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46" y="3563259"/>
            <a:ext cx="4202051" cy="1457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C07388-A1EC-4BF8-8EDB-6E97C011B7CF}"/>
              </a:ext>
            </a:extLst>
          </p:cNvPr>
          <p:cNvSpPr txBox="1"/>
          <p:nvPr/>
        </p:nvSpPr>
        <p:spPr>
          <a:xfrm>
            <a:off x="772358" y="5292546"/>
            <a:ext cx="660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저는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 err="1">
                <a:solidFill>
                  <a:srgbClr val="FF0000"/>
                </a:solidFill>
              </a:rPr>
              <a:t>ac.yongin.cs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>
                <a:solidFill>
                  <a:srgbClr val="FF0000"/>
                </a:solidFill>
              </a:rPr>
              <a:t>로 합니다만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여러분은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 err="1">
                <a:solidFill>
                  <a:srgbClr val="FF0000"/>
                </a:solidFill>
              </a:rPr>
              <a:t>ac.yongin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본인이름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>
                <a:solidFill>
                  <a:srgbClr val="FF0000"/>
                </a:solidFill>
              </a:rPr>
              <a:t>으로 합니다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 err="1">
                <a:solidFill>
                  <a:srgbClr val="FF0000"/>
                </a:solidFill>
              </a:rPr>
              <a:t>ac.yongin.mjw</a:t>
            </a:r>
            <a:r>
              <a:rPr lang="en-US" altLang="ko-KR" dirty="0">
                <a:solidFill>
                  <a:srgbClr val="FF0000"/>
                </a:solidFill>
              </a:rPr>
              <a:t>” </a:t>
            </a:r>
            <a:r>
              <a:rPr lang="ko-KR" altLang="en-US" dirty="0">
                <a:solidFill>
                  <a:srgbClr val="FF0000"/>
                </a:solidFill>
              </a:rPr>
              <a:t>또는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 err="1">
                <a:solidFill>
                  <a:srgbClr val="FF0000"/>
                </a:solidFill>
              </a:rPr>
              <a:t>ac.yongin.jiwon</a:t>
            </a:r>
            <a:r>
              <a:rPr lang="en-US" altLang="ko-KR" dirty="0">
                <a:solidFill>
                  <a:srgbClr val="FF0000"/>
                </a:solidFill>
              </a:rPr>
              <a:t>” </a:t>
            </a:r>
            <a:r>
              <a:rPr lang="ko-KR" altLang="en-US" dirty="0">
                <a:solidFill>
                  <a:srgbClr val="FF0000"/>
                </a:solidFill>
              </a:rPr>
              <a:t>등으로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2FEC-FC8E-49B2-9967-6C70079D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/>
          <a:lstStyle/>
          <a:p>
            <a:r>
              <a:rPr lang="ko-KR" altLang="en-US" dirty="0"/>
              <a:t>프로젝트 설정 변경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4A1F1-4002-40E6-BBDC-DC4D67225EC6}"/>
              </a:ext>
            </a:extLst>
          </p:cNvPr>
          <p:cNvSpPr txBox="1"/>
          <p:nvPr/>
        </p:nvSpPr>
        <p:spPr>
          <a:xfrm>
            <a:off x="603681" y="1340529"/>
            <a:ext cx="11327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탐색창에서 </a:t>
            </a:r>
            <a:r>
              <a:rPr lang="en-US" altLang="ko-KR" dirty="0"/>
              <a:t>board</a:t>
            </a:r>
            <a:r>
              <a:rPr lang="ko-KR" altLang="en-US" dirty="0"/>
              <a:t>를 선택한 상태에서 마우스 오른쪽버튼으로 </a:t>
            </a:r>
            <a:r>
              <a:rPr lang="en-US" altLang="ko-KR" dirty="0"/>
              <a:t>“Properties”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“Properties” </a:t>
            </a:r>
            <a:r>
              <a:rPr lang="ko-KR" altLang="en-US" dirty="0"/>
              <a:t>창에서 </a:t>
            </a:r>
            <a:r>
              <a:rPr lang="en-US" altLang="ko-KR" dirty="0"/>
              <a:t>“Project</a:t>
            </a:r>
            <a:r>
              <a:rPr lang="ko-KR" altLang="en-US" dirty="0"/>
              <a:t> </a:t>
            </a:r>
            <a:r>
              <a:rPr lang="en-US" altLang="ko-KR" dirty="0"/>
              <a:t>Facets”</a:t>
            </a:r>
            <a:r>
              <a:rPr lang="ko-KR" altLang="en-US" dirty="0"/>
              <a:t>를 선택하고 </a:t>
            </a:r>
            <a:r>
              <a:rPr lang="en-US" altLang="ko-KR" dirty="0"/>
              <a:t>Java </a:t>
            </a:r>
            <a:r>
              <a:rPr lang="ko-KR" altLang="en-US" dirty="0"/>
              <a:t>버전을 우리가 설치한 </a:t>
            </a:r>
            <a:r>
              <a:rPr lang="en-US" altLang="ko-KR" dirty="0"/>
              <a:t>Java </a:t>
            </a:r>
            <a:r>
              <a:rPr lang="ko-KR" altLang="en-US" dirty="0"/>
              <a:t>버전</a:t>
            </a:r>
            <a:r>
              <a:rPr lang="en-US" altLang="ko-KR" dirty="0"/>
              <a:t>(9 </a:t>
            </a:r>
            <a:r>
              <a:rPr lang="ko-KR" altLang="en-US" dirty="0"/>
              <a:t>또는 </a:t>
            </a:r>
            <a:r>
              <a:rPr lang="en-US" altLang="ko-KR" dirty="0"/>
              <a:t>1.8)</a:t>
            </a:r>
            <a:r>
              <a:rPr lang="ko-KR" altLang="en-US" dirty="0"/>
              <a:t>로 변경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7C9600-FB11-4257-95CA-3BB522D4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2449403"/>
            <a:ext cx="5278980" cy="3512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E133F-159C-4AAD-9BF9-F977F1CD3BAD}"/>
              </a:ext>
            </a:extLst>
          </p:cNvPr>
          <p:cNvSpPr txBox="1"/>
          <p:nvPr/>
        </p:nvSpPr>
        <p:spPr>
          <a:xfrm>
            <a:off x="5841123" y="2174196"/>
            <a:ext cx="624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“Runtimes” </a:t>
            </a:r>
            <a:r>
              <a:rPr lang="ko-KR" altLang="en-US" dirty="0"/>
              <a:t>탭을 선택하고 </a:t>
            </a:r>
            <a:r>
              <a:rPr lang="en-US" altLang="ko-KR" dirty="0"/>
              <a:t>“Apache Tomcat v9.0”</a:t>
            </a:r>
            <a:r>
              <a:rPr lang="ko-KR" altLang="en-US" dirty="0"/>
              <a:t>을 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CCF9F1-E3B9-4F06-82ED-2248168C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894" y="3396401"/>
            <a:ext cx="4242139" cy="2121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A9E82-85B8-4D68-9D6D-219D5554DC2B}"/>
              </a:ext>
            </a:extLst>
          </p:cNvPr>
          <p:cNvSpPr txBox="1"/>
          <p:nvPr/>
        </p:nvSpPr>
        <p:spPr>
          <a:xfrm>
            <a:off x="5841123" y="2639774"/>
            <a:ext cx="618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“Java Build Path”</a:t>
            </a:r>
            <a:r>
              <a:rPr lang="ko-KR" altLang="en-US" dirty="0"/>
              <a:t>가 다음과 같이 변경되었음을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67B0EF1-D08F-402A-AE1D-61802A2EF26F}"/>
              </a:ext>
            </a:extLst>
          </p:cNvPr>
          <p:cNvSpPr/>
          <p:nvPr/>
        </p:nvSpPr>
        <p:spPr>
          <a:xfrm rot="5400000">
            <a:off x="2050742" y="1986860"/>
            <a:ext cx="39061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AE1203D-9963-41B9-B841-83A0BAF10EE0}"/>
              </a:ext>
            </a:extLst>
          </p:cNvPr>
          <p:cNvSpPr/>
          <p:nvPr/>
        </p:nvSpPr>
        <p:spPr>
          <a:xfrm rot="9305574">
            <a:off x="4458000" y="2629028"/>
            <a:ext cx="1347978" cy="29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3F5D577-3907-4C90-8D25-57AC5DDCB757}"/>
              </a:ext>
            </a:extLst>
          </p:cNvPr>
          <p:cNvSpPr/>
          <p:nvPr/>
        </p:nvSpPr>
        <p:spPr>
          <a:xfrm rot="5042763">
            <a:off x="8353887" y="3009106"/>
            <a:ext cx="426129" cy="419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D02B9-56B8-49EA-8543-47F1333A0D40}"/>
              </a:ext>
            </a:extLst>
          </p:cNvPr>
          <p:cNvSpPr txBox="1"/>
          <p:nvPr/>
        </p:nvSpPr>
        <p:spPr>
          <a:xfrm>
            <a:off x="6324635" y="5718335"/>
            <a:ext cx="527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Maven Dependencies </a:t>
            </a:r>
            <a:r>
              <a:rPr lang="ko-KR" altLang="en-US" dirty="0"/>
              <a:t>한번 클릭해보세요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“Maven”</a:t>
            </a:r>
            <a:r>
              <a:rPr lang="ko-KR" altLang="en-US" dirty="0"/>
              <a:t>이란 이름도 기억해두세요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87645-1CBA-4CDC-95EF-D99BD1A99288}"/>
              </a:ext>
            </a:extLst>
          </p:cNvPr>
          <p:cNvSpPr txBox="1"/>
          <p:nvPr/>
        </p:nvSpPr>
        <p:spPr>
          <a:xfrm>
            <a:off x="6486894" y="663135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실습을 위해 프로젝트 설정을 일부 변경한다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0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1590-35FB-4527-B881-5C05FB3B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프로젝트 설정 변경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FE705-584E-4D38-8A76-E794BCB5A611}"/>
              </a:ext>
            </a:extLst>
          </p:cNvPr>
          <p:cNvSpPr txBox="1"/>
          <p:nvPr/>
        </p:nvSpPr>
        <p:spPr>
          <a:xfrm>
            <a:off x="591929" y="1207362"/>
            <a:ext cx="9087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템플릿에서 자동으로 생성해주는 스프링 관련 파일들이 있는데</a:t>
            </a:r>
            <a:r>
              <a:rPr lang="en-US" altLang="ko-KR" dirty="0"/>
              <a:t>, </a:t>
            </a:r>
            <a:r>
              <a:rPr lang="ko-KR" altLang="en-US" dirty="0"/>
              <a:t>실습을 위해서는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이들을 정리해주어야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src</a:t>
            </a:r>
            <a:r>
              <a:rPr lang="en-US" altLang="ko-KR" dirty="0"/>
              <a:t>/main/resource </a:t>
            </a:r>
            <a:r>
              <a:rPr lang="ko-KR" altLang="en-US" dirty="0"/>
              <a:t>폴더에서 </a:t>
            </a:r>
            <a:r>
              <a:rPr lang="en-US" altLang="ko-KR" dirty="0"/>
              <a:t>log4j.xml </a:t>
            </a:r>
            <a:r>
              <a:rPr lang="ko-KR" altLang="en-US" dirty="0"/>
              <a:t>을 제외한 나머지를 모두 삭제한다</a:t>
            </a:r>
            <a:r>
              <a:rPr lang="en-US" altLang="ko-KR" dirty="0"/>
              <a:t>.(</a:t>
            </a:r>
            <a:r>
              <a:rPr lang="ko-KR" altLang="en-US" dirty="0"/>
              <a:t>폴더포함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src</a:t>
            </a:r>
            <a:r>
              <a:rPr lang="en-US" altLang="ko-KR" dirty="0"/>
              <a:t>/main/</a:t>
            </a:r>
            <a:r>
              <a:rPr lang="en-US" altLang="ko-KR" dirty="0" err="1"/>
              <a:t>webapp</a:t>
            </a:r>
            <a:r>
              <a:rPr lang="en-US" altLang="ko-KR" dirty="0"/>
              <a:t>/WEB-INF </a:t>
            </a:r>
            <a:r>
              <a:rPr lang="ko-KR" altLang="en-US" dirty="0"/>
              <a:t>아래에 있는 </a:t>
            </a:r>
            <a:r>
              <a:rPr lang="en-US" altLang="ko-KR" dirty="0"/>
              <a:t>spring</a:t>
            </a:r>
            <a:r>
              <a:rPr lang="ko-KR" altLang="en-US" dirty="0"/>
              <a:t>과 </a:t>
            </a:r>
            <a:r>
              <a:rPr lang="en-US" altLang="ko-KR" dirty="0"/>
              <a:t>views </a:t>
            </a:r>
            <a:r>
              <a:rPr lang="ko-KR" altLang="en-US" dirty="0"/>
              <a:t>폴더도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247C73-525A-472E-BB8D-D260FDCA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9" y="2576365"/>
            <a:ext cx="2400300" cy="1362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885AF2-8FC8-47A5-B5FA-7E19E83A6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79" y="2576365"/>
            <a:ext cx="1752600" cy="47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A4CF60-C953-420F-B3A9-F216DA0B0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971" y="2576365"/>
            <a:ext cx="1924050" cy="2000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074C84-2675-4DF5-94DF-A03953985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671" y="2576365"/>
            <a:ext cx="2152650" cy="159067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1AEE76-51FA-405C-BCCE-81214F32439E}"/>
              </a:ext>
            </a:extLst>
          </p:cNvPr>
          <p:cNvCxnSpPr/>
          <p:nvPr/>
        </p:nvCxnSpPr>
        <p:spPr>
          <a:xfrm>
            <a:off x="5543550" y="2647950"/>
            <a:ext cx="0" cy="184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AFCB48C-C125-43EA-A91A-7D89C22DE3AC}"/>
              </a:ext>
            </a:extLst>
          </p:cNvPr>
          <p:cNvSpPr/>
          <p:nvPr/>
        </p:nvSpPr>
        <p:spPr>
          <a:xfrm>
            <a:off x="2734322" y="2814490"/>
            <a:ext cx="452758" cy="614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A544EDE-1ACB-44DA-B416-A5858C7BBB06}"/>
              </a:ext>
            </a:extLst>
          </p:cNvPr>
          <p:cNvSpPr/>
          <p:nvPr/>
        </p:nvSpPr>
        <p:spPr>
          <a:xfrm>
            <a:off x="8094872" y="3122369"/>
            <a:ext cx="604320" cy="61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8EBE8-3605-424C-BA8C-A61435A4839E}"/>
              </a:ext>
            </a:extLst>
          </p:cNvPr>
          <p:cNvSpPr txBox="1"/>
          <p:nvPr/>
        </p:nvSpPr>
        <p:spPr>
          <a:xfrm>
            <a:off x="591929" y="4614082"/>
            <a:ext cx="9712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src</a:t>
            </a:r>
            <a:r>
              <a:rPr lang="en-US" altLang="ko-KR" dirty="0"/>
              <a:t>/main/</a:t>
            </a:r>
            <a:r>
              <a:rPr lang="en-US" altLang="ko-KR" dirty="0" err="1"/>
              <a:t>webapp</a:t>
            </a:r>
            <a:r>
              <a:rPr lang="en-US" altLang="ko-KR" dirty="0"/>
              <a:t>/WEB-INF/web.xml </a:t>
            </a:r>
            <a:r>
              <a:rPr lang="ko-KR" altLang="en-US" dirty="0"/>
              <a:t>파일을 열어서 </a:t>
            </a:r>
            <a:r>
              <a:rPr lang="en-US" altLang="ko-KR" dirty="0"/>
              <a:t>&lt;web-app&gt; </a:t>
            </a:r>
            <a:r>
              <a:rPr lang="ko-KR" altLang="en-US" dirty="0"/>
              <a:t>루트 </a:t>
            </a:r>
            <a:r>
              <a:rPr lang="ko-KR" altLang="en-US" dirty="0" err="1"/>
              <a:t>엘리먼트를</a:t>
            </a:r>
            <a:r>
              <a:rPr lang="ko-KR" altLang="en-US" dirty="0"/>
              <a:t> 제외한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나머지 설정은 모두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9448BE-2879-433F-9691-CBFC89915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301" y="5374251"/>
            <a:ext cx="9696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7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07DA6-7852-489B-94E0-D75819BF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ko-KR" altLang="en-US" dirty="0"/>
              <a:t>프로젝트 설정 변경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E6008-FF42-4E07-8557-B7D76FACAD0C}"/>
              </a:ext>
            </a:extLst>
          </p:cNvPr>
          <p:cNvSpPr txBox="1"/>
          <p:nvPr/>
        </p:nvSpPr>
        <p:spPr>
          <a:xfrm>
            <a:off x="838200" y="1296140"/>
            <a:ext cx="1121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pom.xml </a:t>
            </a:r>
            <a:r>
              <a:rPr lang="ko-KR" altLang="en-US" dirty="0"/>
              <a:t>파일을 열어서 </a:t>
            </a:r>
            <a:r>
              <a:rPr lang="en-US" altLang="ko-KR" dirty="0"/>
              <a:t>Spring</a:t>
            </a:r>
            <a:r>
              <a:rPr lang="ko-KR" altLang="en-US" dirty="0"/>
              <a:t>을 최신버전</a:t>
            </a:r>
            <a:r>
              <a:rPr lang="en-US" altLang="ko-KR" dirty="0"/>
              <a:t>(5.0.4)</a:t>
            </a:r>
            <a:r>
              <a:rPr lang="ko-KR" altLang="en-US" dirty="0"/>
              <a:t>으로</a:t>
            </a:r>
            <a:r>
              <a:rPr lang="en-US" altLang="ko-KR" dirty="0"/>
              <a:t>, Java</a:t>
            </a:r>
            <a:r>
              <a:rPr lang="ko-KR" altLang="en-US" dirty="0"/>
              <a:t>는 설치된 버전</a:t>
            </a:r>
            <a:r>
              <a:rPr lang="en-US" altLang="ko-KR" dirty="0"/>
              <a:t>(1.9)</a:t>
            </a:r>
            <a:r>
              <a:rPr lang="ko-KR" altLang="en-US" dirty="0"/>
              <a:t>으로 변경한다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(pom.xml</a:t>
            </a:r>
            <a:r>
              <a:rPr lang="ko-KR" altLang="en-US" dirty="0"/>
              <a:t>은 프로젝트를 </a:t>
            </a:r>
            <a:r>
              <a:rPr lang="en-US" altLang="ko-KR" dirty="0"/>
              <a:t>build</a:t>
            </a:r>
            <a:r>
              <a:rPr lang="ko-KR" altLang="en-US" dirty="0"/>
              <a:t>하고 이에 필요한 라이브러리 등 </a:t>
            </a:r>
            <a:r>
              <a:rPr lang="en-US" altLang="ko-KR" dirty="0"/>
              <a:t>dependency</a:t>
            </a:r>
            <a:r>
              <a:rPr lang="ko-KR" altLang="en-US" dirty="0"/>
              <a:t>를 설정하기 위한 설정파일 임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546568-2ECD-4BE9-96C1-7BA715F2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56292"/>
            <a:ext cx="8819896" cy="34110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0E6BC0-3C10-4DBE-AD37-81A8166BB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4663249"/>
            <a:ext cx="5200650" cy="1829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E12668-889C-4DDE-B232-B63565E76900}"/>
              </a:ext>
            </a:extLst>
          </p:cNvPr>
          <p:cNvSpPr txBox="1"/>
          <p:nvPr/>
        </p:nvSpPr>
        <p:spPr>
          <a:xfrm>
            <a:off x="2057400" y="5656947"/>
            <a:ext cx="349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프로젝트 메뉴에서 </a:t>
            </a:r>
            <a:r>
              <a:rPr lang="en-US" altLang="ko-KR" dirty="0"/>
              <a:t>Maven -&gt;</a:t>
            </a:r>
          </a:p>
          <a:p>
            <a:r>
              <a:rPr lang="en-US" altLang="ko-KR" dirty="0"/>
              <a:t>   Update Project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10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C70D-FFEF-44EC-BA3A-AAB77EA2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VO </a:t>
            </a:r>
            <a:r>
              <a:rPr lang="ko-KR" altLang="en-US" dirty="0"/>
              <a:t>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022EA-1775-45BA-8662-FFC06AD70A7E}"/>
              </a:ext>
            </a:extLst>
          </p:cNvPr>
          <p:cNvSpPr txBox="1"/>
          <p:nvPr/>
        </p:nvSpPr>
        <p:spPr>
          <a:xfrm>
            <a:off x="701336" y="1275994"/>
            <a:ext cx="9945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ac.yongin.cs.board.vo</a:t>
            </a:r>
            <a:r>
              <a:rPr lang="en-US" altLang="ko-KR" dirty="0"/>
              <a:t> </a:t>
            </a:r>
            <a:r>
              <a:rPr lang="ko-KR" altLang="en-US" dirty="0"/>
              <a:t>패키지에 </a:t>
            </a:r>
            <a:r>
              <a:rPr lang="en-US" altLang="ko-KR" dirty="0" err="1"/>
              <a:t>BoardVO</a:t>
            </a:r>
            <a:r>
              <a:rPr lang="en-US" altLang="ko-KR" dirty="0"/>
              <a:t> </a:t>
            </a:r>
            <a:r>
              <a:rPr lang="ko-KR" altLang="en-US" dirty="0"/>
              <a:t>클래스 작성한다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Eclipse</a:t>
            </a:r>
            <a:r>
              <a:rPr lang="ko-KR" altLang="en-US" dirty="0"/>
              <a:t>의 코드 제너레이션 기능을 이용하여 </a:t>
            </a:r>
            <a:r>
              <a:rPr lang="en-US" altLang="ko-KR" dirty="0"/>
              <a:t>Getter/Setter</a:t>
            </a:r>
            <a:r>
              <a:rPr lang="ko-KR" altLang="en-US" dirty="0"/>
              <a:t>와 </a:t>
            </a:r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/>
              <a:t>메소드도 만들어 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CE87BF-E8B6-4B10-8AE8-13D3DA61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48232"/>
            <a:ext cx="5257800" cy="33344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C58F51-5972-4962-8713-288CF516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6" y="5603147"/>
            <a:ext cx="5393971" cy="889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F52A4-E052-4698-98A5-CF4C95DFBE36}"/>
              </a:ext>
            </a:extLst>
          </p:cNvPr>
          <p:cNvSpPr txBox="1"/>
          <p:nvPr/>
        </p:nvSpPr>
        <p:spPr>
          <a:xfrm>
            <a:off x="6835806" y="2561184"/>
            <a:ext cx="434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ac.yongin.cs.user.vo</a:t>
            </a:r>
            <a:r>
              <a:rPr lang="ko-KR" altLang="en-US" dirty="0"/>
              <a:t>에 </a:t>
            </a:r>
            <a:r>
              <a:rPr lang="en-US" altLang="ko-KR" dirty="0" err="1"/>
              <a:t>UserVO</a:t>
            </a:r>
            <a:r>
              <a:rPr lang="ko-KR" altLang="en-US" dirty="0"/>
              <a:t>도 같은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방법으로 </a:t>
            </a:r>
            <a:r>
              <a:rPr lang="ko-KR" altLang="en-US" dirty="0" err="1"/>
              <a:t>만들어둔다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5D1DB7-22E2-480D-857E-CEB3191C4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997" y="3231866"/>
            <a:ext cx="4093228" cy="30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4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94C0-71B3-496E-A50C-27C87485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클래스 작성 </a:t>
            </a:r>
            <a:r>
              <a:rPr lang="en-US" altLang="ko-KR" dirty="0"/>
              <a:t>– DB </a:t>
            </a:r>
            <a:r>
              <a:rPr lang="ko-KR" altLang="en-US" dirty="0"/>
              <a:t>드라이버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362B8-5AAA-4689-8AA9-8ED833662407}"/>
              </a:ext>
            </a:extLst>
          </p:cNvPr>
          <p:cNvSpPr txBox="1"/>
          <p:nvPr/>
        </p:nvSpPr>
        <p:spPr>
          <a:xfrm>
            <a:off x="838200" y="1056444"/>
            <a:ext cx="1111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는 작성 전에 사용할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데이터베이스 연결을 위한 라이브러리 설정을 먼저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수업시간에는 </a:t>
            </a:r>
            <a:r>
              <a:rPr lang="en-US" altLang="ko-KR" dirty="0" err="1"/>
              <a:t>Mysql</a:t>
            </a:r>
            <a:r>
              <a:rPr lang="en-US" altLang="ko-KR" dirty="0"/>
              <a:t>-J Connector</a:t>
            </a:r>
            <a:r>
              <a:rPr lang="ko-KR" altLang="en-US" dirty="0"/>
              <a:t>를 다운받아 </a:t>
            </a:r>
            <a:r>
              <a:rPr lang="en-US" altLang="ko-KR" dirty="0"/>
              <a:t>lib</a:t>
            </a:r>
            <a:r>
              <a:rPr lang="ko-KR" altLang="en-US" dirty="0"/>
              <a:t>폴더에 복사해서 연결을 설정했지만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이번에는 </a:t>
            </a:r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en-US" altLang="ko-KR" dirty="0"/>
              <a:t>dependencies </a:t>
            </a:r>
            <a:r>
              <a:rPr lang="ko-KR" altLang="en-US" dirty="0"/>
              <a:t>섹션에 아래의 </a:t>
            </a:r>
            <a:r>
              <a:rPr lang="en-US" altLang="ko-KR" dirty="0" err="1"/>
              <a:t>mysql</a:t>
            </a:r>
            <a:r>
              <a:rPr lang="en-US" altLang="ko-KR" dirty="0"/>
              <a:t> dependency(</a:t>
            </a:r>
            <a:r>
              <a:rPr lang="ko-KR" altLang="en-US" dirty="0"/>
              <a:t>선택부분</a:t>
            </a:r>
            <a:r>
              <a:rPr lang="en-US" altLang="ko-KR" dirty="0"/>
              <a:t>)</a:t>
            </a:r>
            <a:r>
              <a:rPr lang="ko-KR" altLang="en-US" dirty="0"/>
              <a:t>를 추가하여 설정한다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C2431-1029-4486-ACE6-F3B89D463D82}"/>
              </a:ext>
            </a:extLst>
          </p:cNvPr>
          <p:cNvSpPr txBox="1"/>
          <p:nvPr/>
        </p:nvSpPr>
        <p:spPr>
          <a:xfrm>
            <a:off x="838200" y="5692991"/>
            <a:ext cx="1032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</a:t>
            </a:r>
            <a:r>
              <a:rPr lang="en-US" altLang="ko-KR" dirty="0"/>
              <a:t> </a:t>
            </a:r>
            <a:r>
              <a:rPr lang="ko-KR" altLang="en-US" dirty="0"/>
              <a:t>프로젝트 메뉴에서 </a:t>
            </a:r>
            <a:r>
              <a:rPr lang="en-US" altLang="ko-KR" dirty="0"/>
              <a:t>maven -&gt; update project</a:t>
            </a:r>
            <a:r>
              <a:rPr lang="ko-KR" altLang="en-US" dirty="0"/>
              <a:t>를 실행하고</a:t>
            </a:r>
            <a:r>
              <a:rPr lang="en-US" altLang="ko-KR" dirty="0"/>
              <a:t>, Maven Dependencies </a:t>
            </a:r>
            <a:r>
              <a:rPr lang="ko-KR" altLang="en-US" dirty="0"/>
              <a:t>섹션을 보면</a:t>
            </a:r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커넥터 라이브러리가 자동으로 다운되어 설정되어 있음을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9B76FD-4FCC-4530-8567-28DDA943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95" y="2291524"/>
            <a:ext cx="5457825" cy="2695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C930DE-1C27-4FD8-8BE4-0973D409D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2291524"/>
            <a:ext cx="3714750" cy="269557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FE8D075-FA12-47F1-9D4C-DE97F82F5FD4}"/>
              </a:ext>
            </a:extLst>
          </p:cNvPr>
          <p:cNvSpPr/>
          <p:nvPr/>
        </p:nvSpPr>
        <p:spPr>
          <a:xfrm rot="16200000">
            <a:off x="8903512" y="5100077"/>
            <a:ext cx="53949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5052852-E565-4A29-BB2E-AEBDD8366370}"/>
              </a:ext>
            </a:extLst>
          </p:cNvPr>
          <p:cNvSpPr/>
          <p:nvPr/>
        </p:nvSpPr>
        <p:spPr>
          <a:xfrm>
            <a:off x="3520440" y="1979774"/>
            <a:ext cx="612648" cy="311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5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2026</Words>
  <Application>Microsoft Office PowerPoint</Application>
  <PresentationFormat>와이드스크린</PresentationFormat>
  <Paragraphs>281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게시판 만들기</vt:lpstr>
      <vt:lpstr>DB및 board, user 테이블 생성</vt:lpstr>
      <vt:lpstr>스프링 툴 설치</vt:lpstr>
      <vt:lpstr>실습 프로젝트 생성</vt:lpstr>
      <vt:lpstr>프로젝트 설정 변경 1</vt:lpstr>
      <vt:lpstr>프로젝트 설정 변경 2</vt:lpstr>
      <vt:lpstr>프로젝트 설정 변경 3</vt:lpstr>
      <vt:lpstr>VO 작성</vt:lpstr>
      <vt:lpstr>DAO 클래스 작성 – DB 드라이버 설정</vt:lpstr>
      <vt:lpstr>DAO 클래스 작성</vt:lpstr>
      <vt:lpstr>JDBC Utility 클래스 작성</vt:lpstr>
      <vt:lpstr>Board DAO 클래스 작성</vt:lpstr>
      <vt:lpstr>Board Service 클래스 작성 1</vt:lpstr>
      <vt:lpstr>BoardService 클래스 작성 2</vt:lpstr>
      <vt:lpstr>중간점검</vt:lpstr>
      <vt:lpstr>중간점검</vt:lpstr>
      <vt:lpstr>중간점검</vt:lpstr>
      <vt:lpstr>BoardDAO에 대한 테스트 클래스 작성</vt:lpstr>
      <vt:lpstr>UserVO, UserDAO 작성</vt:lpstr>
      <vt:lpstr>UserVO, UserDAO 작성</vt:lpstr>
      <vt:lpstr>UserDAO에 대한 테스트 클래스 작성</vt:lpstr>
      <vt:lpstr>UserService 작성 (UserService UserServiceImpl)</vt:lpstr>
      <vt:lpstr>UserService에 대한 테스트클래스</vt:lpstr>
      <vt:lpstr>각설하고,우리가 만들 게시판 화면 구성</vt:lpstr>
      <vt:lpstr>게시판의 제어흐름</vt:lpstr>
      <vt:lpstr>JSP의 역할</vt:lpstr>
      <vt:lpstr>JSP의 작성</vt:lpstr>
      <vt:lpstr>login.jsp / login_proc.jsp</vt:lpstr>
      <vt:lpstr>getBoardList.jsp</vt:lpstr>
      <vt:lpstr>동작확인</vt:lpstr>
      <vt:lpstr>새글 등록 insertBoard.jsp / insertBoard_proc.jsp</vt:lpstr>
      <vt:lpstr>상세보기 getBoard.jsp</vt:lpstr>
      <vt:lpstr>수정하기</vt:lpstr>
      <vt:lpstr>동작확인 및 마무리과제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만들기</dc:title>
  <dc:creator>완주 이</dc:creator>
  <cp:lastModifiedBy>정수아</cp:lastModifiedBy>
  <cp:revision>22</cp:revision>
  <dcterms:created xsi:type="dcterms:W3CDTF">2018-06-09T08:53:18Z</dcterms:created>
  <dcterms:modified xsi:type="dcterms:W3CDTF">2018-06-15T14:09:23Z</dcterms:modified>
</cp:coreProperties>
</file>