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33CAFF"/>
    <a:srgbClr val="00B0F0"/>
    <a:srgbClr val="FF99FF"/>
    <a:srgbClr val="0099FF"/>
    <a:srgbClr val="FFCC00"/>
    <a:srgbClr val="FFCC3B"/>
    <a:srgbClr val="FF3300"/>
    <a:srgbClr val="FFDD79"/>
    <a:srgbClr val="E45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8e3521c-e47f-4867-a68a-85e3d3eebaf7" providerId="ADAL" clId="{C54376E1-C639-4997-9869-DCC6881DD799}"/>
    <pc:docChg chg="modSld">
      <pc:chgData name=" " userId="78e3521c-e47f-4867-a68a-85e3d3eebaf7" providerId="ADAL" clId="{C54376E1-C639-4997-9869-DCC6881DD799}" dt="2019-11-21T03:26:10.291" v="0" actId="2711"/>
      <pc:docMkLst>
        <pc:docMk/>
      </pc:docMkLst>
      <pc:sldChg chg="modSp">
        <pc:chgData name=" " userId="78e3521c-e47f-4867-a68a-85e3d3eebaf7" providerId="ADAL" clId="{C54376E1-C639-4997-9869-DCC6881DD799}" dt="2019-11-21T03:26:10.291" v="0" actId="2711"/>
        <pc:sldMkLst>
          <pc:docMk/>
          <pc:sldMk cId="932788544" sldId="259"/>
        </pc:sldMkLst>
        <pc:spChg chg="mod">
          <ac:chgData name=" " userId="78e3521c-e47f-4867-a68a-85e3d3eebaf7" providerId="ADAL" clId="{C54376E1-C639-4997-9869-DCC6881DD799}" dt="2019-11-21T03:26:10.291" v="0" actId="2711"/>
          <ac:spMkLst>
            <pc:docMk/>
            <pc:sldMk cId="932788544" sldId="259"/>
            <ac:spMk id="4" creationId="{ECC54412-67E3-4A9D-ADA1-22C27A69ABA1}"/>
          </ac:spMkLst>
        </pc:spChg>
        <pc:spChg chg="mod">
          <ac:chgData name=" " userId="78e3521c-e47f-4867-a68a-85e3d3eebaf7" providerId="ADAL" clId="{C54376E1-C639-4997-9869-DCC6881DD799}" dt="2019-11-21T03:26:10.291" v="0" actId="2711"/>
          <ac:spMkLst>
            <pc:docMk/>
            <pc:sldMk cId="932788544" sldId="259"/>
            <ac:spMk id="7" creationId="{FEE05428-6D82-446C-AE70-BAF44BB3488F}"/>
          </ac:spMkLst>
        </pc:spChg>
        <pc:spChg chg="mod">
          <ac:chgData name=" " userId="78e3521c-e47f-4867-a68a-85e3d3eebaf7" providerId="ADAL" clId="{C54376E1-C639-4997-9869-DCC6881DD799}" dt="2019-11-21T03:26:10.291" v="0" actId="2711"/>
          <ac:spMkLst>
            <pc:docMk/>
            <pc:sldMk cId="932788544" sldId="259"/>
            <ac:spMk id="8" creationId="{87064707-8764-4CDF-AEB2-133AAB7FFDA7}"/>
          </ac:spMkLst>
        </pc:spChg>
        <pc:spChg chg="mod">
          <ac:chgData name=" " userId="78e3521c-e47f-4867-a68a-85e3d3eebaf7" providerId="ADAL" clId="{C54376E1-C639-4997-9869-DCC6881DD799}" dt="2019-11-21T03:26:10.291" v="0" actId="2711"/>
          <ac:spMkLst>
            <pc:docMk/>
            <pc:sldMk cId="932788544" sldId="259"/>
            <ac:spMk id="9" creationId="{BFA77339-4DC7-4BAF-8C16-1040A24A0986}"/>
          </ac:spMkLst>
        </pc:spChg>
        <pc:spChg chg="mod">
          <ac:chgData name=" " userId="78e3521c-e47f-4867-a68a-85e3d3eebaf7" providerId="ADAL" clId="{C54376E1-C639-4997-9869-DCC6881DD799}" dt="2019-11-21T03:26:10.291" v="0" actId="2711"/>
          <ac:spMkLst>
            <pc:docMk/>
            <pc:sldMk cId="932788544" sldId="259"/>
            <ac:spMk id="10" creationId="{A5AA5273-3351-43B2-9838-06D819CD21A7}"/>
          </ac:spMkLst>
        </pc:spChg>
        <pc:spChg chg="mod">
          <ac:chgData name=" " userId="78e3521c-e47f-4867-a68a-85e3d3eebaf7" providerId="ADAL" clId="{C54376E1-C639-4997-9869-DCC6881DD799}" dt="2019-11-21T03:26:10.291" v="0" actId="2711"/>
          <ac:spMkLst>
            <pc:docMk/>
            <pc:sldMk cId="932788544" sldId="259"/>
            <ac:spMk id="11" creationId="{7DCCE448-2AF9-4008-85DC-38DE552AD7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37A1-6A5D-46DE-BA6F-6CFD1BA6E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FB8320-C8DF-4FE3-84B8-6194F20C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C6287-FCDE-4BB0-8DA1-F63C6F35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162C-F903-43FF-ADEC-EBCC5862764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7662E-58A9-46FD-BD08-A276A4D6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310C6-3787-4AE6-8322-49C42B87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832-445F-4C88-8D16-81B952B24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6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FFAB6-1B37-4BFE-8F34-DEBCA01D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A84AE-B81F-4DDB-89E6-DCEC806C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3386D-BEAF-41B8-89BF-0A9E0DF7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162C-F903-43FF-ADEC-EBCC5862764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757A5-4444-4173-9F9A-86EF1999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0D27B-DE4B-4F30-882D-3FAF0FA5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832-445F-4C88-8D16-81B952B24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6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DCC511-7551-4E42-B196-CD1632379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16B24-4326-4B8F-A03F-574F694EE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37DA6-83B6-4E25-8A67-5F458095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162C-F903-43FF-ADEC-EBCC5862764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92389-53BC-49AD-B290-8DB53B0A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26E7B-5B2E-4346-982B-A0D237E9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832-445F-4C88-8D16-81B952B24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1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470C5D-856D-4314-9B47-E14EBFCA2AE4}"/>
              </a:ext>
            </a:extLst>
          </p:cNvPr>
          <p:cNvSpPr/>
          <p:nvPr/>
        </p:nvSpPr>
        <p:spPr>
          <a:xfrm>
            <a:off x="0" y="0"/>
            <a:ext cx="12192000" cy="65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91319EC-AE83-473A-994B-66952DBE801A}"/>
              </a:ext>
            </a:extLst>
          </p:cNvPr>
          <p:cNvSpPr/>
          <p:nvPr/>
        </p:nvSpPr>
        <p:spPr>
          <a:xfrm>
            <a:off x="-121920" y="6427142"/>
            <a:ext cx="12313920" cy="429703"/>
          </a:xfrm>
          <a:prstGeom prst="roundRect">
            <a:avLst/>
          </a:prstGeom>
          <a:solidFill>
            <a:srgbClr val="FFC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D2B861-8BD7-47A4-8091-F36151184412}"/>
              </a:ext>
            </a:extLst>
          </p:cNvPr>
          <p:cNvSpPr/>
          <p:nvPr/>
        </p:nvSpPr>
        <p:spPr>
          <a:xfrm>
            <a:off x="127322" y="104172"/>
            <a:ext cx="11956648" cy="6550628"/>
          </a:xfrm>
          <a:prstGeom prst="rect">
            <a:avLst/>
          </a:prstGeom>
          <a:noFill/>
          <a:ln w="250825">
            <a:solidFill>
              <a:srgbClr val="FFC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A080A5-ABCD-4507-B022-4A984B3AFD6F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846D1-19B9-4972-9187-032059B8036F}"/>
              </a:ext>
            </a:extLst>
          </p:cNvPr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42D6F-40FB-47C0-A83F-8CC39EF82B8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350F832-445F-4C88-8D16-81B952B248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3AF11C-1972-4DC3-9636-9F06646B51C2}"/>
              </a:ext>
            </a:extLst>
          </p:cNvPr>
          <p:cNvSpPr/>
          <p:nvPr/>
        </p:nvSpPr>
        <p:spPr>
          <a:xfrm>
            <a:off x="1362648" y="5981690"/>
            <a:ext cx="1192192" cy="462987"/>
          </a:xfrm>
          <a:prstGeom prst="round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F927CC-ACF0-48D9-8DB8-51B8E03D48D4}"/>
              </a:ext>
            </a:extLst>
          </p:cNvPr>
          <p:cNvSpPr/>
          <p:nvPr/>
        </p:nvSpPr>
        <p:spPr>
          <a:xfrm>
            <a:off x="7665818" y="6226594"/>
            <a:ext cx="1147624" cy="1967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54CB7AC-CB46-4652-B9EC-83319B7AA817}"/>
              </a:ext>
            </a:extLst>
          </p:cNvPr>
          <p:cNvSpPr/>
          <p:nvPr/>
        </p:nvSpPr>
        <p:spPr>
          <a:xfrm>
            <a:off x="6035040" y="6226594"/>
            <a:ext cx="1147624" cy="196769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858A02-2069-4EF2-8B27-E2AB8D979433}"/>
              </a:ext>
            </a:extLst>
          </p:cNvPr>
          <p:cNvSpPr/>
          <p:nvPr/>
        </p:nvSpPr>
        <p:spPr>
          <a:xfrm>
            <a:off x="9426723" y="6226594"/>
            <a:ext cx="1147624" cy="19676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9DB53-A33F-4EE6-99F4-11FEF00F4DB9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B0C162C-F903-43FF-ADEC-EBCC5862764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870F5-EE0F-42F2-B7A3-4A149939A55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0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1C906-DBA4-44C3-8101-59677B51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1322B-5195-4894-9E0E-04D9464DC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8ED81-FF53-4C86-9B17-C12ED91B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162C-F903-43FF-ADEC-EBCC5862764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8DB8C-310E-4C3F-857C-50BE3311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D2BF2-2939-416F-B78D-5B16B57F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832-445F-4C88-8D16-81B952B24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6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85063-E6D2-4449-9C62-D301228C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08CBC-6A75-4FD9-AD75-4E836AFC0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CFDB7-C30C-4CD8-BC60-8898287C9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2E9E95-422E-4CD5-A0E1-AC64FB37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162C-F903-43FF-ADEC-EBCC5862764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23D3C-BD99-4F9E-9728-4C158F8F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82217-0596-46A3-A642-8231C6CA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832-445F-4C88-8D16-81B952B24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B9C39-344E-4E3B-813E-D7CD4EF5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279AC-A449-41E6-9978-A99888E97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EA28-61FA-4F9D-BAFD-01FF5E9EF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5B0D75-8443-48FB-AF49-0826093D5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0D49C9-457E-45A5-96E6-ED6EEADD2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7880C8-DC8C-4DB5-8212-29DF207E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162C-F903-43FF-ADEC-EBCC5862764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658249-C574-43E3-BBC0-74ED0CE9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F4A0BD-73F0-484F-9473-05394B23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832-445F-4C88-8D16-81B952B24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6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A4C88-072C-4A82-A0C0-C720B904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C6F10-AE73-4FDC-AE64-5C117C2C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162C-F903-43FF-ADEC-EBCC5862764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5B4261-F778-41EE-9038-F1455C4F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9A62-B328-4ADD-A9CD-94EBB056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832-445F-4C88-8D16-81B952B24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2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CB7A22-8C83-49F0-9CB2-EE25144A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162C-F903-43FF-ADEC-EBCC5862764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D6A753-71D6-40D4-BC1B-EAAB42EB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78092-C9F9-43FC-A605-86C148E6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832-445F-4C88-8D16-81B952B24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3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5A8C0-1CE3-405C-B031-FEFCF245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B207B-F1FB-4DB1-818E-3BAEEC2E2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17B12-BD5C-4840-AED1-8BB67215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CD329-4EEB-49D3-8C3C-692B1194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162C-F903-43FF-ADEC-EBCC5862764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FEB98-AA2A-47B3-A07A-346125E7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41C1B-ACEB-47FF-9D09-13F86897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832-445F-4C88-8D16-81B952B24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2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7FDC9-EE56-4E72-8E8B-18710139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BD83EC-2138-4B3F-8287-681984AC7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2C5755-AA5A-4EB2-86F5-12E2AA43D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79AEA-3C63-4819-9200-21029AC7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162C-F903-43FF-ADEC-EBCC5862764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81465A-DA2D-4433-B6D1-070E20E4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3DAC7-B02E-4C0A-9B9D-EE2FD2E0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F832-445F-4C88-8D16-81B952B24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7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FB2B9D-0707-4DC1-A3B3-E0760EC4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57A4C-38AD-4A3E-BA54-D12DA69EB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5EC46-3C96-49F4-BB85-185B41036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C162C-F903-43FF-ADEC-EBCC5862764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282BA-8AC1-46AB-A319-ABB445EF4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871FD-96FA-4F3F-8269-5148282E5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F832-445F-4C88-8D16-81B952B24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8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805FFB6-82E3-4449-AA7B-6C8D3A43C878}"/>
              </a:ext>
            </a:extLst>
          </p:cNvPr>
          <p:cNvSpPr/>
          <p:nvPr/>
        </p:nvSpPr>
        <p:spPr>
          <a:xfrm>
            <a:off x="943708" y="1773702"/>
            <a:ext cx="10304584" cy="45602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5668E1-DECF-4558-8730-A560DD8C6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274">
            <a:off x="8915142" y="2430053"/>
            <a:ext cx="1993708" cy="19937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39878C-E532-4D4F-88BF-925F76F7E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19" y="2385059"/>
            <a:ext cx="3337563" cy="33375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B0FF593-508B-482B-BB72-85572151C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49" y="373064"/>
            <a:ext cx="898430" cy="8984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8D8FAC8-F79A-458A-A751-B4F87F253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8619" flipH="1">
            <a:off x="1385177" y="2141150"/>
            <a:ext cx="1301562" cy="13015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D5D2836-8BDF-4912-AD6C-4A7AFD276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4699">
            <a:off x="1940838" y="3750630"/>
            <a:ext cx="2138467" cy="21384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21013B9-BDDD-458E-9CA8-A66F2E518EA1}"/>
              </a:ext>
            </a:extLst>
          </p:cNvPr>
          <p:cNvSpPr txBox="1"/>
          <p:nvPr/>
        </p:nvSpPr>
        <p:spPr>
          <a:xfrm>
            <a:off x="3072814" y="514142"/>
            <a:ext cx="604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 Free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F2C0363-9D43-4633-9F7C-1533FDC99726}"/>
              </a:ext>
            </a:extLst>
          </p:cNvPr>
          <p:cNvSpPr/>
          <p:nvPr/>
        </p:nvSpPr>
        <p:spPr>
          <a:xfrm>
            <a:off x="744903" y="6101714"/>
            <a:ext cx="10702195" cy="429703"/>
          </a:xfrm>
          <a:prstGeom prst="roundRect">
            <a:avLst/>
          </a:prstGeom>
          <a:solidFill>
            <a:srgbClr val="FFC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772457-27E5-45D2-B1F7-D14A306C4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572" y="4591344"/>
            <a:ext cx="1325252" cy="28914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F5D370-CBE5-4C80-AC5D-263DE241B16B}"/>
              </a:ext>
            </a:extLst>
          </p:cNvPr>
          <p:cNvSpPr txBox="1"/>
          <p:nvPr/>
        </p:nvSpPr>
        <p:spPr>
          <a:xfrm>
            <a:off x="8515972" y="4385450"/>
            <a:ext cx="238062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컴퓨터과학과 </a:t>
            </a:r>
            <a:r>
              <a:rPr lang="en-US" altLang="ko-KR" sz="20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학년</a:t>
            </a:r>
            <a:endParaRPr lang="en-US" altLang="ko-KR" sz="2000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000" dirty="0" err="1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김우준</a:t>
            </a:r>
            <a:r>
              <a:rPr lang="en-US" altLang="ko-KR" sz="20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(201233006)</a:t>
            </a:r>
            <a:endParaRPr lang="ko-KR" altLang="ko-KR" sz="2000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0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정수아</a:t>
            </a:r>
            <a:r>
              <a:rPr lang="en-US" altLang="ko-KR" sz="20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(201633029)</a:t>
            </a:r>
            <a:endParaRPr lang="ko-KR" altLang="ko-KR" sz="2000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42B8ECB-E4E9-4BAB-810C-F6D266BC66C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68"/>
          <a:stretch/>
        </p:blipFill>
        <p:spPr>
          <a:xfrm>
            <a:off x="8813442" y="196832"/>
            <a:ext cx="1226563" cy="1279036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48ED5314-1B53-4078-A855-CD1427F7918D}"/>
              </a:ext>
            </a:extLst>
          </p:cNvPr>
          <p:cNvGrpSpPr/>
          <p:nvPr/>
        </p:nvGrpSpPr>
        <p:grpSpPr>
          <a:xfrm>
            <a:off x="7967760" y="4105384"/>
            <a:ext cx="698811" cy="660338"/>
            <a:chOff x="8063907" y="4516790"/>
            <a:chExt cx="444630" cy="420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72E54C1-5C48-43C4-ABC4-F2757ED0F569}"/>
                </a:ext>
              </a:extLst>
            </p:cNvPr>
            <p:cNvSpPr/>
            <p:nvPr/>
          </p:nvSpPr>
          <p:spPr>
            <a:xfrm>
              <a:off x="8159500" y="4717573"/>
              <a:ext cx="219368" cy="219368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3FAAA12-6F9B-44DD-88DC-3A9FA8BACB56}"/>
                </a:ext>
              </a:extLst>
            </p:cNvPr>
            <p:cNvSpPr/>
            <p:nvPr/>
          </p:nvSpPr>
          <p:spPr>
            <a:xfrm>
              <a:off x="8063907" y="4516790"/>
              <a:ext cx="219368" cy="219368"/>
            </a:xfrm>
            <a:prstGeom prst="ellipse">
              <a:avLst/>
            </a:prstGeom>
            <a:solidFill>
              <a:srgbClr val="FFCC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9A336F7-9D2A-4132-85AF-1FD7A3247020}"/>
                </a:ext>
              </a:extLst>
            </p:cNvPr>
            <p:cNvSpPr/>
            <p:nvPr/>
          </p:nvSpPr>
          <p:spPr>
            <a:xfrm>
              <a:off x="8289169" y="4533861"/>
              <a:ext cx="219368" cy="2193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5F9B1E7-2598-424B-8F94-29163084F1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4469">
            <a:off x="7670665" y="2171798"/>
            <a:ext cx="1066533" cy="106653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E3668F5-2905-4D3E-8B5D-B3F4F805C77B}"/>
              </a:ext>
            </a:extLst>
          </p:cNvPr>
          <p:cNvSpPr/>
          <p:nvPr/>
        </p:nvSpPr>
        <p:spPr>
          <a:xfrm rot="19805985">
            <a:off x="2906593" y="2474443"/>
            <a:ext cx="2842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http://localhost</a:t>
            </a:r>
          </a:p>
        </p:txBody>
      </p:sp>
    </p:spTree>
    <p:extLst>
      <p:ext uri="{BB962C8B-B14F-4D97-AF65-F5344CB8AC3E}">
        <p14:creationId xmlns:p14="http://schemas.microsoft.com/office/powerpoint/2010/main" val="138773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54412-67E3-4A9D-ADA1-22C27A69ABA1}"/>
              </a:ext>
            </a:extLst>
          </p:cNvPr>
          <p:cNvSpPr txBox="1"/>
          <p:nvPr/>
        </p:nvSpPr>
        <p:spPr>
          <a:xfrm>
            <a:off x="565752" y="537170"/>
            <a:ext cx="604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기획의도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61548D1-2D28-4110-AC1A-EF27EFE41FEF}"/>
              </a:ext>
            </a:extLst>
          </p:cNvPr>
          <p:cNvGrpSpPr/>
          <p:nvPr/>
        </p:nvGrpSpPr>
        <p:grpSpPr>
          <a:xfrm rot="20408701">
            <a:off x="2856166" y="501326"/>
            <a:ext cx="332221" cy="311859"/>
            <a:chOff x="8063907" y="4516790"/>
            <a:chExt cx="444630" cy="420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EE05428-6D82-446C-AE70-BAF44BB3488F}"/>
                </a:ext>
              </a:extLst>
            </p:cNvPr>
            <p:cNvSpPr/>
            <p:nvPr/>
          </p:nvSpPr>
          <p:spPr>
            <a:xfrm>
              <a:off x="8159500" y="4717573"/>
              <a:ext cx="219368" cy="219368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7064707-8764-4CDF-AEB2-133AAB7FFDA7}"/>
                </a:ext>
              </a:extLst>
            </p:cNvPr>
            <p:cNvSpPr/>
            <p:nvPr/>
          </p:nvSpPr>
          <p:spPr>
            <a:xfrm>
              <a:off x="8063907" y="4516790"/>
              <a:ext cx="219368" cy="219368"/>
            </a:xfrm>
            <a:prstGeom prst="ellipse">
              <a:avLst/>
            </a:prstGeom>
            <a:solidFill>
              <a:srgbClr val="FFCC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FA77339-4DC7-4BAF-8C16-1040A24A0986}"/>
                </a:ext>
              </a:extLst>
            </p:cNvPr>
            <p:cNvSpPr/>
            <p:nvPr/>
          </p:nvSpPr>
          <p:spPr>
            <a:xfrm>
              <a:off x="8289169" y="4533861"/>
              <a:ext cx="219368" cy="2193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5AA5273-3351-43B2-9838-06D819CD21A7}"/>
              </a:ext>
            </a:extLst>
          </p:cNvPr>
          <p:cNvSpPr txBox="1"/>
          <p:nvPr/>
        </p:nvSpPr>
        <p:spPr>
          <a:xfrm>
            <a:off x="3953800" y="537894"/>
            <a:ext cx="7882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99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4000" dirty="0">
                <a:solidFill>
                  <a:srgbClr val="FF99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휴대폰 용품 판매 홈페이지 제작＂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CE448-2AF9-4008-85DC-38DE552AD740}"/>
              </a:ext>
            </a:extLst>
          </p:cNvPr>
          <p:cNvSpPr txBox="1"/>
          <p:nvPr/>
        </p:nvSpPr>
        <p:spPr>
          <a:xfrm>
            <a:off x="1270340" y="1336462"/>
            <a:ext cx="89434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33CA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Session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세가지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err="1">
                <a:solidFill>
                  <a:srgbClr val="54823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ㅗㅓ</a:t>
            </a:r>
            <a:endParaRPr lang="en-US" altLang="ko-KR" sz="1200" dirty="0">
              <a:solidFill>
                <a:srgbClr val="54823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관리자</a:t>
            </a:r>
            <a:endParaRPr lang="en-US" altLang="ko-KR" sz="24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 페이지 접속 권한을 가져  전체적인 회원의 관리가 가능</a:t>
            </a:r>
            <a:endParaRPr lang="en-US" altLang="ko-KR" sz="24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물품의 강제적인 삭제 권한</a:t>
            </a:r>
            <a:endParaRPr lang="en-US" altLang="ko-KR" sz="24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 err="1">
                <a:solidFill>
                  <a:srgbClr val="54823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ㅗㅓ</a:t>
            </a:r>
            <a:endParaRPr lang="en-US" altLang="ko-KR" sz="24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판매자</a:t>
            </a:r>
            <a:endParaRPr lang="en-US" altLang="ko-KR" sz="24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물품의 등록과 삭제가 가능함</a:t>
            </a:r>
            <a:endParaRPr lang="en-US" altLang="ko-KR" sz="24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 및 자신의 계정 정보 수정 및 탈퇴 </a:t>
            </a:r>
            <a:r>
              <a:rPr lang="ko-KR" altLang="en-US" sz="24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가능</a:t>
            </a:r>
            <a:r>
              <a:rPr lang="ko-KR" altLang="en-US" sz="2400" dirty="0" err="1">
                <a:solidFill>
                  <a:srgbClr val="54823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ㅗㅓ</a:t>
            </a:r>
            <a:endParaRPr lang="en-US" altLang="ko-KR" sz="2000" dirty="0">
              <a:solidFill>
                <a:srgbClr val="54823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</a:t>
            </a:r>
            <a:endParaRPr lang="en-US" altLang="ko-KR" sz="24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가입 및 자신의 정보 수정 및 탈퇴 가능</a:t>
            </a:r>
            <a:endParaRPr lang="en-US" altLang="ko-KR" sz="24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물품 장바구니 추가 및 주문 가능</a:t>
            </a:r>
            <a:endParaRPr lang="en-US" altLang="ko-KR" sz="24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DAB6C7-5857-4B4F-A290-12724665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6" y="1436092"/>
            <a:ext cx="530294" cy="5302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52AC2B-74C7-4DFA-BFEC-A583823BE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086" y="4360645"/>
            <a:ext cx="1528694" cy="13615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6134151-475C-4551-9B8D-F855A59E4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359">
            <a:off x="9535030" y="1878748"/>
            <a:ext cx="2663376" cy="22194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C922353-B369-40D4-BD3C-8A8C82D00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7537">
            <a:off x="8298714" y="2764787"/>
            <a:ext cx="1803924" cy="180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8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DEED4-6750-4538-B469-FCE4F7CA60A6}"/>
              </a:ext>
            </a:extLst>
          </p:cNvPr>
          <p:cNvSpPr txBox="1"/>
          <p:nvPr/>
        </p:nvSpPr>
        <p:spPr>
          <a:xfrm>
            <a:off x="565752" y="537170"/>
            <a:ext cx="209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2. </a:t>
            </a:r>
            <a:r>
              <a:rPr lang="ko-KR" altLang="en-US" sz="36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흐름도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EA73B6-D52E-40CC-88F5-F9F7A791AF8F}"/>
              </a:ext>
            </a:extLst>
          </p:cNvPr>
          <p:cNvGrpSpPr/>
          <p:nvPr/>
        </p:nvGrpSpPr>
        <p:grpSpPr>
          <a:xfrm rot="20408701">
            <a:off x="2417290" y="501326"/>
            <a:ext cx="332221" cy="311859"/>
            <a:chOff x="8063907" y="4516790"/>
            <a:chExt cx="444630" cy="420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B84A113-77C3-4E3B-9ED0-E27F2820269E}"/>
                </a:ext>
              </a:extLst>
            </p:cNvPr>
            <p:cNvSpPr/>
            <p:nvPr/>
          </p:nvSpPr>
          <p:spPr>
            <a:xfrm>
              <a:off x="8159500" y="4717573"/>
              <a:ext cx="219368" cy="219368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E5678EA-A4E9-4E86-A298-384A271254D0}"/>
                </a:ext>
              </a:extLst>
            </p:cNvPr>
            <p:cNvSpPr/>
            <p:nvPr/>
          </p:nvSpPr>
          <p:spPr>
            <a:xfrm>
              <a:off x="8063907" y="4516790"/>
              <a:ext cx="219368" cy="219368"/>
            </a:xfrm>
            <a:prstGeom prst="ellipse">
              <a:avLst/>
            </a:prstGeom>
            <a:solidFill>
              <a:srgbClr val="FFCC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BEE7F9B-96C3-4B42-BE69-17D9172F094A}"/>
                </a:ext>
              </a:extLst>
            </p:cNvPr>
            <p:cNvSpPr/>
            <p:nvPr/>
          </p:nvSpPr>
          <p:spPr>
            <a:xfrm>
              <a:off x="8289169" y="4533861"/>
              <a:ext cx="219368" cy="2193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063EF-5D67-4294-BE2B-4C042007E001}"/>
              </a:ext>
            </a:extLst>
          </p:cNvPr>
          <p:cNvSpPr/>
          <p:nvPr/>
        </p:nvSpPr>
        <p:spPr>
          <a:xfrm>
            <a:off x="1781908" y="1430215"/>
            <a:ext cx="1488830" cy="51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1D5AD4-378F-4572-BD24-FF968BDA9A15}"/>
              </a:ext>
            </a:extLst>
          </p:cNvPr>
          <p:cNvSpPr/>
          <p:nvPr/>
        </p:nvSpPr>
        <p:spPr>
          <a:xfrm>
            <a:off x="1745507" y="2402393"/>
            <a:ext cx="1582615" cy="59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76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36BE62-2CE4-4937-BCAE-BB1F4A36248B}"/>
              </a:ext>
            </a:extLst>
          </p:cNvPr>
          <p:cNvSpPr txBox="1"/>
          <p:nvPr/>
        </p:nvSpPr>
        <p:spPr>
          <a:xfrm>
            <a:off x="507136" y="0"/>
            <a:ext cx="320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회원 흐름도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DF3DD-55E0-4AB6-B782-A13981367D75}"/>
              </a:ext>
            </a:extLst>
          </p:cNvPr>
          <p:cNvSpPr txBox="1"/>
          <p:nvPr/>
        </p:nvSpPr>
        <p:spPr>
          <a:xfrm>
            <a:off x="636090" y="773723"/>
            <a:ext cx="2097549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Index.jsp</a:t>
            </a:r>
            <a:endParaRPr lang="ko-KR" altLang="en-US" sz="2400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C2169-6BB4-47AA-830C-79D1D5EC195C}"/>
              </a:ext>
            </a:extLst>
          </p:cNvPr>
          <p:cNvSpPr txBox="1"/>
          <p:nvPr/>
        </p:nvSpPr>
        <p:spPr>
          <a:xfrm>
            <a:off x="1809313" y="5240014"/>
            <a:ext cx="2494796" cy="672525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로그인 여부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D0027-02CF-46E3-8122-542DD31D6EE0}"/>
              </a:ext>
            </a:extLst>
          </p:cNvPr>
          <p:cNvSpPr txBox="1"/>
          <p:nvPr/>
        </p:nvSpPr>
        <p:spPr>
          <a:xfrm>
            <a:off x="507135" y="2815685"/>
            <a:ext cx="2206891" cy="3830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signUpSeller.jsp</a:t>
            </a:r>
            <a:endParaRPr lang="ko-KR" altLang="en-US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29DF29-1A4E-4496-91A5-7F217B4D660C}"/>
              </a:ext>
            </a:extLst>
          </p:cNvPr>
          <p:cNvSpPr txBox="1"/>
          <p:nvPr/>
        </p:nvSpPr>
        <p:spPr>
          <a:xfrm>
            <a:off x="1369909" y="1918830"/>
            <a:ext cx="3209079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signUp.jsp</a:t>
            </a:r>
            <a:endParaRPr lang="ko-KR" altLang="en-US" sz="2400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9B814-F849-4841-B121-767D79B85BCE}"/>
              </a:ext>
            </a:extLst>
          </p:cNvPr>
          <p:cNvSpPr txBox="1"/>
          <p:nvPr/>
        </p:nvSpPr>
        <p:spPr>
          <a:xfrm>
            <a:off x="3056711" y="2815685"/>
            <a:ext cx="2731445" cy="3830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signUpIndividual.jsp</a:t>
            </a:r>
            <a:endParaRPr lang="ko-KR" altLang="en-US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37A24-7DAC-428C-B16E-916633D50AF5}"/>
              </a:ext>
            </a:extLst>
          </p:cNvPr>
          <p:cNvSpPr txBox="1"/>
          <p:nvPr/>
        </p:nvSpPr>
        <p:spPr>
          <a:xfrm>
            <a:off x="1369909" y="3617765"/>
            <a:ext cx="3209079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signUpDone.jsp</a:t>
            </a:r>
            <a:endParaRPr lang="ko-KR" altLang="en-US" sz="2800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5C6F9-A028-4746-B94D-0CA84A5334DA}"/>
              </a:ext>
            </a:extLst>
          </p:cNvPr>
          <p:cNvSpPr txBox="1"/>
          <p:nvPr/>
        </p:nvSpPr>
        <p:spPr>
          <a:xfrm>
            <a:off x="5910264" y="4523609"/>
            <a:ext cx="1334464" cy="40011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login.jsp</a:t>
            </a:r>
            <a:endParaRPr lang="ko-KR" altLang="en-US" sz="2000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853A7C7-3DFE-4FFE-81DD-583AB8ED9673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1684865" y="1235388"/>
            <a:ext cx="1289584" cy="68344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0412F42-22BD-44C3-A068-34C63C2060F3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 flipH="1">
            <a:off x="1610581" y="2380495"/>
            <a:ext cx="1363868" cy="43519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A99274E-CCE3-4C9B-82CE-997C8470B0E8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974449" y="2380495"/>
            <a:ext cx="1447985" cy="43519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9FBE1E7-80C2-46A6-B0ED-2C1E3C81969C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1610581" y="3198736"/>
            <a:ext cx="1363868" cy="419029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0BB5DA0-1C25-4A5D-819B-C8869E03A993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2974449" y="3198736"/>
            <a:ext cx="1447985" cy="419029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F393765-5C14-4AE5-AFC6-4412EFC0BD2A}"/>
              </a:ext>
            </a:extLst>
          </p:cNvPr>
          <p:cNvSpPr txBox="1"/>
          <p:nvPr/>
        </p:nvSpPr>
        <p:spPr>
          <a:xfrm>
            <a:off x="328901" y="4554387"/>
            <a:ext cx="1219188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장바구니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392701-0B50-4ECC-A63E-255FB6919947}"/>
              </a:ext>
            </a:extLst>
          </p:cNvPr>
          <p:cNvSpPr txBox="1"/>
          <p:nvPr/>
        </p:nvSpPr>
        <p:spPr>
          <a:xfrm>
            <a:off x="1658359" y="4554387"/>
            <a:ext cx="1222823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주문배송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5FBB39-9B80-4FC0-BED1-3C92DEF5F9F3}"/>
              </a:ext>
            </a:extLst>
          </p:cNvPr>
          <p:cNvSpPr txBox="1"/>
          <p:nvPr/>
        </p:nvSpPr>
        <p:spPr>
          <a:xfrm>
            <a:off x="2991452" y="4537867"/>
            <a:ext cx="1278839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마이페이지</a:t>
            </a:r>
            <a:endParaRPr lang="ko-KR" altLang="en-US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7682E92-9F69-4353-A95F-4C4C30477A04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flipH="1">
            <a:off x="938495" y="4140985"/>
            <a:ext cx="2035954" cy="4134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5D7E7BB-F7C0-4D42-A868-84AAAA11DC8D}"/>
              </a:ext>
            </a:extLst>
          </p:cNvPr>
          <p:cNvCxnSpPr>
            <a:cxnSpLocks/>
            <a:stCxn id="19" idx="2"/>
            <a:endCxn id="35" idx="0"/>
          </p:cNvCxnSpPr>
          <p:nvPr/>
        </p:nvCxnSpPr>
        <p:spPr>
          <a:xfrm flipH="1">
            <a:off x="2269771" y="4140985"/>
            <a:ext cx="704678" cy="4134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594F0AF-622F-4493-82B2-8F6E427017D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9728" y="4132725"/>
            <a:ext cx="691144" cy="4051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BCADADF-F8E5-4600-9A5D-85687617228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974449" y="4140985"/>
            <a:ext cx="3603047" cy="3826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C074DF0-6E2B-499B-86F6-EAEDFC3D8BE7}"/>
              </a:ext>
            </a:extLst>
          </p:cNvPr>
          <p:cNvCxnSpPr>
            <a:cxnSpLocks/>
            <a:stCxn id="35" idx="2"/>
            <a:endCxn id="7" idx="0"/>
          </p:cNvCxnSpPr>
          <p:nvPr/>
        </p:nvCxnSpPr>
        <p:spPr>
          <a:xfrm>
            <a:off x="2269771" y="4923719"/>
            <a:ext cx="786940" cy="3162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BF9DD85-EE7D-4E97-8A7A-5A7BF493B88E}"/>
              </a:ext>
            </a:extLst>
          </p:cNvPr>
          <p:cNvSpPr txBox="1"/>
          <p:nvPr/>
        </p:nvSpPr>
        <p:spPr>
          <a:xfrm>
            <a:off x="4432285" y="4537867"/>
            <a:ext cx="1278839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물품보기</a:t>
            </a:r>
            <a:endParaRPr lang="ko-KR" altLang="en-US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A4E5921-ED37-4A74-8C8F-1200FAF6B799}"/>
              </a:ext>
            </a:extLst>
          </p:cNvPr>
          <p:cNvCxnSpPr>
            <a:cxnSpLocks/>
            <a:stCxn id="19" idx="2"/>
            <a:endCxn id="59" idx="0"/>
          </p:cNvCxnSpPr>
          <p:nvPr/>
        </p:nvCxnSpPr>
        <p:spPr>
          <a:xfrm>
            <a:off x="2974449" y="4140985"/>
            <a:ext cx="2097256" cy="3968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0336FBC-1CDD-4667-AE05-C3920DE6B29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38495" y="4939819"/>
            <a:ext cx="2118216" cy="3001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0EDCC35-3DEB-4968-8B1D-506BB86B78F0}"/>
              </a:ext>
            </a:extLst>
          </p:cNvPr>
          <p:cNvCxnSpPr>
            <a:cxnSpLocks/>
            <a:stCxn id="36" idx="2"/>
            <a:endCxn id="7" idx="0"/>
          </p:cNvCxnSpPr>
          <p:nvPr/>
        </p:nvCxnSpPr>
        <p:spPr>
          <a:xfrm flipH="1">
            <a:off x="3056711" y="4907199"/>
            <a:ext cx="574161" cy="33281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AD51A39-15F5-4E6B-A007-BC3D74EE460E}"/>
              </a:ext>
            </a:extLst>
          </p:cNvPr>
          <p:cNvCxnSpPr>
            <a:cxnSpLocks/>
            <a:stCxn id="59" idx="2"/>
            <a:endCxn id="7" idx="0"/>
          </p:cNvCxnSpPr>
          <p:nvPr/>
        </p:nvCxnSpPr>
        <p:spPr>
          <a:xfrm flipH="1">
            <a:off x="3056711" y="4907199"/>
            <a:ext cx="2014994" cy="33281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5E61A09-F18D-4EB0-A9C7-EB771F9D255A}"/>
              </a:ext>
            </a:extLst>
          </p:cNvPr>
          <p:cNvCxnSpPr>
            <a:stCxn id="7" idx="3"/>
            <a:endCxn id="20" idx="2"/>
          </p:cNvCxnSpPr>
          <p:nvPr/>
        </p:nvCxnSpPr>
        <p:spPr>
          <a:xfrm flipV="1">
            <a:off x="4304109" y="4923719"/>
            <a:ext cx="2273387" cy="652558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CDD6E42-1C67-4D11-906C-1726327D85BB}"/>
              </a:ext>
            </a:extLst>
          </p:cNvPr>
          <p:cNvSpPr txBox="1"/>
          <p:nvPr/>
        </p:nvSpPr>
        <p:spPr>
          <a:xfrm>
            <a:off x="7569552" y="489075"/>
            <a:ext cx="1441284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Index.jsp</a:t>
            </a:r>
            <a:endParaRPr lang="ko-KR" altLang="en-US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08FE140A-3EC8-4B98-B764-E3B2A3A7393C}"/>
              </a:ext>
            </a:extLst>
          </p:cNvPr>
          <p:cNvCxnSpPr>
            <a:cxnSpLocks/>
            <a:stCxn id="7" idx="2"/>
            <a:endCxn id="76" idx="1"/>
          </p:cNvCxnSpPr>
          <p:nvPr/>
        </p:nvCxnSpPr>
        <p:spPr>
          <a:xfrm rot="5400000" flipH="1" flipV="1">
            <a:off x="2693732" y="1036719"/>
            <a:ext cx="5238798" cy="4512841"/>
          </a:xfrm>
          <a:prstGeom prst="bentConnector4">
            <a:avLst>
              <a:gd name="adj1" fmla="val -4364"/>
              <a:gd name="adj2" fmla="val 63821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6D3527B-B531-461B-8B67-F832F710159B}"/>
              </a:ext>
            </a:extLst>
          </p:cNvPr>
          <p:cNvSpPr txBox="1"/>
          <p:nvPr/>
        </p:nvSpPr>
        <p:spPr>
          <a:xfrm>
            <a:off x="3467311" y="5754018"/>
            <a:ext cx="32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Y</a:t>
            </a:r>
            <a:endParaRPr lang="ko-KR" altLang="en-US" dirty="0">
              <a:solidFill>
                <a:srgbClr val="FFFF00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77A2F0F-C5C5-4201-9BFD-68C8392CC959}"/>
              </a:ext>
            </a:extLst>
          </p:cNvPr>
          <p:cNvSpPr txBox="1"/>
          <p:nvPr/>
        </p:nvSpPr>
        <p:spPr>
          <a:xfrm>
            <a:off x="4365838" y="5136956"/>
            <a:ext cx="32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N</a:t>
            </a:r>
            <a:endParaRPr lang="ko-KR" altLang="en-US" dirty="0">
              <a:solidFill>
                <a:srgbClr val="FFFF00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780FEF-57C9-46A4-8935-6C01E2434204}"/>
              </a:ext>
            </a:extLst>
          </p:cNvPr>
          <p:cNvSpPr txBox="1"/>
          <p:nvPr/>
        </p:nvSpPr>
        <p:spPr>
          <a:xfrm>
            <a:off x="7496598" y="4568644"/>
            <a:ext cx="1823024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아이디나 비번 틀림</a:t>
            </a:r>
            <a:endParaRPr lang="ko-KR" altLang="en-US" sz="1400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64E3969-0DC1-49A4-83B1-90AD434B1888}"/>
              </a:ext>
            </a:extLst>
          </p:cNvPr>
          <p:cNvCxnSpPr>
            <a:stCxn id="20" idx="3"/>
            <a:endCxn id="89" idx="1"/>
          </p:cNvCxnSpPr>
          <p:nvPr/>
        </p:nvCxnSpPr>
        <p:spPr>
          <a:xfrm flipV="1">
            <a:off x="7244728" y="4722533"/>
            <a:ext cx="251870" cy="1131"/>
          </a:xfrm>
          <a:prstGeom prst="line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A0CEE92-F914-455D-A12A-99DD3503445E}"/>
              </a:ext>
            </a:extLst>
          </p:cNvPr>
          <p:cNvSpPr txBox="1"/>
          <p:nvPr/>
        </p:nvSpPr>
        <p:spPr>
          <a:xfrm>
            <a:off x="5740437" y="1310117"/>
            <a:ext cx="1219188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장바구니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8579896-6E97-4F03-9DAD-C8357EDEF7A4}"/>
              </a:ext>
            </a:extLst>
          </p:cNvPr>
          <p:cNvSpPr txBox="1"/>
          <p:nvPr/>
        </p:nvSpPr>
        <p:spPr>
          <a:xfrm>
            <a:off x="7069895" y="1310117"/>
            <a:ext cx="1222823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주문배송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7EA640-BD66-4348-8DA3-DFA8C20BB597}"/>
              </a:ext>
            </a:extLst>
          </p:cNvPr>
          <p:cNvSpPr txBox="1"/>
          <p:nvPr/>
        </p:nvSpPr>
        <p:spPr>
          <a:xfrm>
            <a:off x="8402988" y="1293597"/>
            <a:ext cx="1278839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마이페이지</a:t>
            </a:r>
            <a:endParaRPr lang="ko-KR" altLang="en-US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849B580-C34E-4E25-A064-B3891ACDC216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6350031" y="896715"/>
            <a:ext cx="2035954" cy="4134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6446FF89-6252-44B5-A091-D6B3922A95A0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7681307" y="896715"/>
            <a:ext cx="704678" cy="4134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5BB565B-6C98-43C2-B7BD-25604D4F4840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8351264" y="888455"/>
            <a:ext cx="691144" cy="4051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F208E1C-BC5B-4A6C-8D5B-764CBA853513}"/>
              </a:ext>
            </a:extLst>
          </p:cNvPr>
          <p:cNvCxnSpPr>
            <a:cxnSpLocks/>
          </p:cNvCxnSpPr>
          <p:nvPr/>
        </p:nvCxnSpPr>
        <p:spPr>
          <a:xfrm>
            <a:off x="8385985" y="896715"/>
            <a:ext cx="3603047" cy="3826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6723F92-C505-4CF9-B5B2-4E49AC20B63E}"/>
              </a:ext>
            </a:extLst>
          </p:cNvPr>
          <p:cNvSpPr txBox="1"/>
          <p:nvPr/>
        </p:nvSpPr>
        <p:spPr>
          <a:xfrm>
            <a:off x="9843821" y="1293597"/>
            <a:ext cx="1278839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물품보기</a:t>
            </a:r>
            <a:endParaRPr lang="ko-KR" altLang="en-US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3CEF5ED-D7E2-4060-98B3-DC107D843EF7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8385985" y="896715"/>
            <a:ext cx="2097256" cy="3968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CE930D0-0AE7-41E9-80B2-62CF10AB8F51}"/>
              </a:ext>
            </a:extLst>
          </p:cNvPr>
          <p:cNvSpPr txBox="1"/>
          <p:nvPr/>
        </p:nvSpPr>
        <p:spPr>
          <a:xfrm>
            <a:off x="11384333" y="1293597"/>
            <a:ext cx="1278839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로그아웃</a:t>
            </a:r>
            <a:endParaRPr lang="ko-KR" altLang="en-US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14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36BE62-2CE4-4937-BCAE-BB1F4A36248B}"/>
              </a:ext>
            </a:extLst>
          </p:cNvPr>
          <p:cNvSpPr txBox="1"/>
          <p:nvPr/>
        </p:nvSpPr>
        <p:spPr>
          <a:xfrm>
            <a:off x="507136" y="0"/>
            <a:ext cx="2097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회원 흐름도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DF3DD-55E0-4AB6-B782-A13981367D75}"/>
              </a:ext>
            </a:extLst>
          </p:cNvPr>
          <p:cNvSpPr txBox="1"/>
          <p:nvPr/>
        </p:nvSpPr>
        <p:spPr>
          <a:xfrm>
            <a:off x="636090" y="773723"/>
            <a:ext cx="2097549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Index.jsp</a:t>
            </a:r>
            <a:endParaRPr lang="ko-KR" altLang="en-US" sz="2800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C2169-6BB4-47AA-830C-79D1D5EC195C}"/>
              </a:ext>
            </a:extLst>
          </p:cNvPr>
          <p:cNvSpPr txBox="1"/>
          <p:nvPr/>
        </p:nvSpPr>
        <p:spPr>
          <a:xfrm>
            <a:off x="4103169" y="2016365"/>
            <a:ext cx="3478709" cy="103935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Login.jsp</a:t>
            </a:r>
            <a:endParaRPr lang="ko-KR" altLang="en-US" sz="2800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3AF6EC2-87F7-431F-A5C2-28DDE5E3C3E6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2733639" y="1035333"/>
            <a:ext cx="3108885" cy="981032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FE42BB-756C-4AB8-B742-904513DD4E1C}"/>
              </a:ext>
            </a:extLst>
          </p:cNvPr>
          <p:cNvSpPr txBox="1"/>
          <p:nvPr/>
        </p:nvSpPr>
        <p:spPr>
          <a:xfrm>
            <a:off x="507136" y="1754755"/>
            <a:ext cx="3209079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showProducts.jsp</a:t>
            </a:r>
            <a:endParaRPr lang="ko-KR" altLang="en-US" sz="2800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D0027-02CF-46E3-8122-542DD31D6EE0}"/>
              </a:ext>
            </a:extLst>
          </p:cNvPr>
          <p:cNvSpPr txBox="1"/>
          <p:nvPr/>
        </p:nvSpPr>
        <p:spPr>
          <a:xfrm>
            <a:off x="3927322" y="4642946"/>
            <a:ext cx="3830402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choiceMemberType.jsp</a:t>
            </a:r>
            <a:endParaRPr lang="ko-KR" altLang="en-US" sz="2800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29DF29-1A4E-4496-91A5-7F217B4D660C}"/>
              </a:ext>
            </a:extLst>
          </p:cNvPr>
          <p:cNvSpPr txBox="1"/>
          <p:nvPr/>
        </p:nvSpPr>
        <p:spPr>
          <a:xfrm>
            <a:off x="507136" y="4904556"/>
            <a:ext cx="3209079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signUp</a:t>
            </a:r>
            <a:endParaRPr lang="ko-KR" altLang="en-US" sz="2800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9B814-F849-4841-B121-767D79B85BCE}"/>
              </a:ext>
            </a:extLst>
          </p:cNvPr>
          <p:cNvSpPr txBox="1"/>
          <p:nvPr/>
        </p:nvSpPr>
        <p:spPr>
          <a:xfrm>
            <a:off x="3927322" y="5440107"/>
            <a:ext cx="3830402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choiceMemberType.jsp</a:t>
            </a:r>
            <a:endParaRPr lang="ko-KR" altLang="en-US" sz="2800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82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DEED4-6750-4538-B469-FCE4F7CA60A6}"/>
              </a:ext>
            </a:extLst>
          </p:cNvPr>
          <p:cNvSpPr txBox="1"/>
          <p:nvPr/>
        </p:nvSpPr>
        <p:spPr>
          <a:xfrm>
            <a:off x="565752" y="537170"/>
            <a:ext cx="209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3.</a:t>
            </a:r>
            <a:r>
              <a:rPr lang="en-US" altLang="ko-KR" sz="360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DB</a:t>
            </a:r>
            <a:r>
              <a:rPr lang="ko-KR" altLang="en-US" sz="36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구조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EA73B6-D52E-40CC-88F5-F9F7A791AF8F}"/>
              </a:ext>
            </a:extLst>
          </p:cNvPr>
          <p:cNvGrpSpPr/>
          <p:nvPr/>
        </p:nvGrpSpPr>
        <p:grpSpPr>
          <a:xfrm rot="20408701">
            <a:off x="2408412" y="456936"/>
            <a:ext cx="332221" cy="311859"/>
            <a:chOff x="8063907" y="4516790"/>
            <a:chExt cx="444630" cy="420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B84A113-77C3-4E3B-9ED0-E27F2820269E}"/>
                </a:ext>
              </a:extLst>
            </p:cNvPr>
            <p:cNvSpPr/>
            <p:nvPr/>
          </p:nvSpPr>
          <p:spPr>
            <a:xfrm>
              <a:off x="8159500" y="4717573"/>
              <a:ext cx="219368" cy="219368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E5678EA-A4E9-4E86-A298-384A271254D0}"/>
                </a:ext>
              </a:extLst>
            </p:cNvPr>
            <p:cNvSpPr/>
            <p:nvPr/>
          </p:nvSpPr>
          <p:spPr>
            <a:xfrm>
              <a:off x="8063907" y="4516790"/>
              <a:ext cx="219368" cy="219368"/>
            </a:xfrm>
            <a:prstGeom prst="ellipse">
              <a:avLst/>
            </a:prstGeom>
            <a:solidFill>
              <a:srgbClr val="FFCC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BEE7F9B-96C3-4B42-BE69-17D9172F094A}"/>
                </a:ext>
              </a:extLst>
            </p:cNvPr>
            <p:cNvSpPr/>
            <p:nvPr/>
          </p:nvSpPr>
          <p:spPr>
            <a:xfrm>
              <a:off x="8289169" y="4533861"/>
              <a:ext cx="219368" cy="2193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FA5FEE2-9BF7-495B-B872-B41BF09F1F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28" y="1253719"/>
            <a:ext cx="9876155" cy="4380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14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DEED4-6750-4538-B469-FCE4F7CA60A6}"/>
              </a:ext>
            </a:extLst>
          </p:cNvPr>
          <p:cNvSpPr txBox="1"/>
          <p:nvPr/>
        </p:nvSpPr>
        <p:spPr>
          <a:xfrm>
            <a:off x="2288960" y="2459504"/>
            <a:ext cx="7614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4.</a:t>
            </a:r>
            <a:r>
              <a:rPr lang="ko-KR" altLang="en-US" sz="60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 독특한 부분과 </a:t>
            </a:r>
            <a:endParaRPr lang="en-US" altLang="ko-KR" sz="6000" dirty="0">
              <a:solidFill>
                <a:schemeClr val="bg1"/>
              </a:solidFill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  <a:p>
            <a:pPr algn="ctr"/>
            <a:r>
              <a:rPr lang="ko-KR" altLang="en-US" sz="60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노력을 많이 들인 부분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09B1DC-1037-491D-AF38-E64DBCBCAC29}"/>
              </a:ext>
            </a:extLst>
          </p:cNvPr>
          <p:cNvGrpSpPr/>
          <p:nvPr/>
        </p:nvGrpSpPr>
        <p:grpSpPr>
          <a:xfrm rot="20408701">
            <a:off x="8898827" y="2076293"/>
            <a:ext cx="873211" cy="819691"/>
            <a:chOff x="8063907" y="4516790"/>
            <a:chExt cx="444630" cy="420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D52E726-7255-4757-B66C-13BD928AF0D1}"/>
                </a:ext>
              </a:extLst>
            </p:cNvPr>
            <p:cNvSpPr/>
            <p:nvPr/>
          </p:nvSpPr>
          <p:spPr>
            <a:xfrm>
              <a:off x="8159500" y="4717573"/>
              <a:ext cx="219368" cy="219368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3930B51-F56B-4179-9DE5-E518DC9F9ECA}"/>
                </a:ext>
              </a:extLst>
            </p:cNvPr>
            <p:cNvSpPr/>
            <p:nvPr/>
          </p:nvSpPr>
          <p:spPr>
            <a:xfrm>
              <a:off x="8063907" y="4516790"/>
              <a:ext cx="219368" cy="219368"/>
            </a:xfrm>
            <a:prstGeom prst="ellipse">
              <a:avLst/>
            </a:prstGeom>
            <a:solidFill>
              <a:srgbClr val="FFCC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964F10-A12A-4ED5-8B34-5A8AFF8FC25F}"/>
                </a:ext>
              </a:extLst>
            </p:cNvPr>
            <p:cNvSpPr/>
            <p:nvPr/>
          </p:nvSpPr>
          <p:spPr>
            <a:xfrm>
              <a:off x="8289169" y="4533861"/>
              <a:ext cx="219368" cy="2193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232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DEED4-6750-4538-B469-FCE4F7CA60A6}"/>
              </a:ext>
            </a:extLst>
          </p:cNvPr>
          <p:cNvSpPr txBox="1"/>
          <p:nvPr/>
        </p:nvSpPr>
        <p:spPr>
          <a:xfrm>
            <a:off x="2775887" y="2705135"/>
            <a:ext cx="6640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5. </a:t>
            </a:r>
            <a:r>
              <a:rPr lang="ko-KR" altLang="en-US" sz="8000" dirty="0">
                <a:solidFill>
                  <a:schemeClr val="bg1"/>
                </a:solidFill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시연 및 후기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EA73B6-D52E-40CC-88F5-F9F7A791AF8F}"/>
              </a:ext>
            </a:extLst>
          </p:cNvPr>
          <p:cNvGrpSpPr/>
          <p:nvPr/>
        </p:nvGrpSpPr>
        <p:grpSpPr>
          <a:xfrm rot="20408701">
            <a:off x="9181213" y="2223159"/>
            <a:ext cx="873211" cy="819691"/>
            <a:chOff x="8063907" y="4516790"/>
            <a:chExt cx="444630" cy="420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B84A113-77C3-4E3B-9ED0-E27F2820269E}"/>
                </a:ext>
              </a:extLst>
            </p:cNvPr>
            <p:cNvSpPr/>
            <p:nvPr/>
          </p:nvSpPr>
          <p:spPr>
            <a:xfrm>
              <a:off x="8159500" y="4717573"/>
              <a:ext cx="219368" cy="219368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E5678EA-A4E9-4E86-A298-384A271254D0}"/>
                </a:ext>
              </a:extLst>
            </p:cNvPr>
            <p:cNvSpPr/>
            <p:nvPr/>
          </p:nvSpPr>
          <p:spPr>
            <a:xfrm>
              <a:off x="8063907" y="4516790"/>
              <a:ext cx="219368" cy="219368"/>
            </a:xfrm>
            <a:prstGeom prst="ellipse">
              <a:avLst/>
            </a:prstGeom>
            <a:solidFill>
              <a:srgbClr val="FFCC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BEE7F9B-96C3-4B42-BE69-17D9172F094A}"/>
                </a:ext>
              </a:extLst>
            </p:cNvPr>
            <p:cNvSpPr/>
            <p:nvPr/>
          </p:nvSpPr>
          <p:spPr>
            <a:xfrm>
              <a:off x="8289169" y="4533861"/>
              <a:ext cx="219368" cy="2193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751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156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나눔스퀘어라운드 Bold</vt:lpstr>
      <vt:lpstr>맑은 고딕</vt:lpstr>
      <vt:lpstr>배달의민족 도현</vt:lpstr>
      <vt:lpstr>타이포_크레파스 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정수아</dc:creator>
  <cp:lastModifiedBy>정 수아</cp:lastModifiedBy>
  <cp:revision>12</cp:revision>
  <dcterms:created xsi:type="dcterms:W3CDTF">2018-06-19T15:57:19Z</dcterms:created>
  <dcterms:modified xsi:type="dcterms:W3CDTF">2019-11-21T03:26:19Z</dcterms:modified>
</cp:coreProperties>
</file>