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Lato"/>
        <a:ea typeface="Lato"/>
        <a:cs typeface="Lato"/>
        <a:sym typeface="Lat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Lato"/>
        <a:ea typeface="Lato"/>
        <a:cs typeface="Lato"/>
        <a:sym typeface="Lat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Lato"/>
        <a:ea typeface="Lato"/>
        <a:cs typeface="Lato"/>
        <a:sym typeface="Lat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Lato"/>
        <a:ea typeface="Lato"/>
        <a:cs typeface="Lato"/>
        <a:sym typeface="Lat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Lato"/>
        <a:ea typeface="Lato"/>
        <a:cs typeface="Lato"/>
        <a:sym typeface="Lat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Lato"/>
        <a:ea typeface="Lato"/>
        <a:cs typeface="Lato"/>
        <a:sym typeface="Lat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Lato"/>
        <a:ea typeface="Lato"/>
        <a:cs typeface="Lato"/>
        <a:sym typeface="Lat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Lato"/>
        <a:ea typeface="Lato"/>
        <a:cs typeface="Lato"/>
        <a:sym typeface="Lat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Lato"/>
        <a:ea typeface="Lato"/>
        <a:cs typeface="Lato"/>
        <a:sym typeface="Lat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8CA"/>
          </a:solidFill>
        </a:fill>
      </a:tcStyle>
    </a:wholeTbl>
    <a:band2H>
      <a:tcTxStyle b="def" i="def"/>
      <a:tcStyle>
        <a:tcBdr/>
        <a:fill>
          <a:solidFill>
            <a:srgbClr val="FFF4E6"/>
          </a:solidFill>
        </a:fill>
      </a:tcStyle>
    </a:band2H>
    <a:firstCol>
      <a:tcTxStyle b="on" i="off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8CA"/>
          </a:solidFill>
        </a:fill>
      </a:tcStyle>
    </a:wholeTbl>
    <a:band2H>
      <a:tcTxStyle b="def" i="def"/>
      <a:tcStyle>
        <a:tcBdr/>
        <a:fill>
          <a:solidFill>
            <a:srgbClr val="FFF4E6"/>
          </a:solidFill>
        </a:fill>
      </a:tcStyle>
    </a:band2H>
    <a:firstCol>
      <a:tcTxStyle b="on" i="off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DCF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7" name="Shape 5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6_Title and Content"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Rectangle 4"/>
          <p:cNvSpPr txBox="1"/>
          <p:nvPr/>
        </p:nvSpPr>
        <p:spPr>
          <a:xfrm>
            <a:off x="461311" y="6400891"/>
            <a:ext cx="233555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900">
                <a:solidFill>
                  <a:srgbClr val="FFFFFF"/>
                </a:solidFill>
              </a:defRPr>
            </a:pPr>
            <a:r>
              <a:t>© 2018 </a:t>
            </a:r>
            <a:r>
              <a:rPr b="1">
                <a:latin typeface="Montserrat Semi Bold"/>
                <a:ea typeface="Montserrat Semi Bold"/>
                <a:cs typeface="Montserrat Semi Bold"/>
                <a:sym typeface="Montserrat Semi Bold"/>
              </a:rPr>
              <a:t>Slidefabric.com</a:t>
            </a:r>
            <a:r>
              <a:rPr>
                <a:latin typeface="Montserrat Semi Bold"/>
                <a:ea typeface="Montserrat Semi Bold"/>
                <a:cs typeface="Montserrat Semi Bold"/>
                <a:sym typeface="Montserrat Semi Bold"/>
              </a:rPr>
              <a:t> All rights reserved.</a:t>
            </a:r>
          </a:p>
        </p:txBody>
      </p:sp>
      <p:sp>
        <p:nvSpPr>
          <p:cNvPr id="506" name="Rectangle 3"/>
          <p:cNvSpPr/>
          <p:nvPr/>
        </p:nvSpPr>
        <p:spPr>
          <a:xfrm>
            <a:off x="11474688" y="6063915"/>
            <a:ext cx="717312" cy="7940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7" name="슬라이드 번호"/>
          <p:cNvSpPr txBox="1"/>
          <p:nvPr>
            <p:ph type="sldNum" sz="quarter" idx="2"/>
          </p:nvPr>
        </p:nvSpPr>
        <p:spPr>
          <a:xfrm>
            <a:off x="11654137" y="6276292"/>
            <a:ext cx="358414" cy="3708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08" name="Rectangle 6"/>
          <p:cNvSpPr/>
          <p:nvPr/>
        </p:nvSpPr>
        <p:spPr>
          <a:xfrm>
            <a:off x="3135084" y="6498020"/>
            <a:ext cx="8412482" cy="3657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Rectangle 2"/>
          <p:cNvSpPr txBox="1"/>
          <p:nvPr/>
        </p:nvSpPr>
        <p:spPr>
          <a:xfrm>
            <a:off x="461312" y="6400891"/>
            <a:ext cx="2335558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900">
                <a:solidFill>
                  <a:srgbClr val="595959"/>
                </a:solidFill>
              </a:defRPr>
            </a:pPr>
            <a:r>
              <a:t>© 2018 </a:t>
            </a:r>
            <a:r>
              <a:rPr b="1">
                <a:latin typeface="Montserrat Semi Bold"/>
                <a:ea typeface="Montserrat Semi Bold"/>
                <a:cs typeface="Montserrat Semi Bold"/>
                <a:sym typeface="Montserrat Semi Bold"/>
              </a:rPr>
              <a:t>Slidefabric.com</a:t>
            </a:r>
            <a:r>
              <a:rPr>
                <a:latin typeface="Montserrat Semi Bold"/>
                <a:ea typeface="Montserrat Semi Bold"/>
                <a:cs typeface="Montserrat Semi Bold"/>
                <a:sym typeface="Montserrat Semi Bold"/>
              </a:rPr>
              <a:t> All rights reserved.</a:t>
            </a:r>
          </a:p>
        </p:txBody>
      </p:sp>
      <p:sp>
        <p:nvSpPr>
          <p:cNvPr id="516" name="Picture Placeholder 4"/>
          <p:cNvSpPr/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17" name="Rectangle 6"/>
          <p:cNvSpPr/>
          <p:nvPr/>
        </p:nvSpPr>
        <p:spPr>
          <a:xfrm>
            <a:off x="11474688" y="6063915"/>
            <a:ext cx="717312" cy="7940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8" name="슬라이드 번호"/>
          <p:cNvSpPr txBox="1"/>
          <p:nvPr>
            <p:ph type="sldNum" sz="quarter" idx="2"/>
          </p:nvPr>
        </p:nvSpPr>
        <p:spPr>
          <a:xfrm>
            <a:off x="11654137" y="6276292"/>
            <a:ext cx="358414" cy="3708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19" name="Rectangle 8"/>
          <p:cNvSpPr/>
          <p:nvPr/>
        </p:nvSpPr>
        <p:spPr>
          <a:xfrm>
            <a:off x="3135084" y="6498020"/>
            <a:ext cx="8412482" cy="3657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883" y="1490503"/>
            <a:ext cx="4114265" cy="5367052"/>
          </a:xfrm>
          <a:prstGeom prst="rect">
            <a:avLst/>
          </a:prstGeom>
          <a:ln w="12700">
            <a:miter lim="400000"/>
          </a:ln>
        </p:spPr>
      </p:pic>
      <p:sp>
        <p:nvSpPr>
          <p:cNvPr id="527" name="Picture Placeholder 7"/>
          <p:cNvSpPr/>
          <p:nvPr>
            <p:ph type="pic" sz="quarter" idx="21"/>
          </p:nvPr>
        </p:nvSpPr>
        <p:spPr>
          <a:xfrm>
            <a:off x="2438875" y="2051222"/>
            <a:ext cx="1855098" cy="32251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28" name="Rectangle 3"/>
          <p:cNvSpPr txBox="1"/>
          <p:nvPr/>
        </p:nvSpPr>
        <p:spPr>
          <a:xfrm>
            <a:off x="461312" y="6400891"/>
            <a:ext cx="2335558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900">
                <a:solidFill>
                  <a:srgbClr val="595959"/>
                </a:solidFill>
              </a:defRPr>
            </a:pPr>
            <a:r>
              <a:t>© 2018 </a:t>
            </a:r>
            <a:r>
              <a:rPr b="1">
                <a:latin typeface="Montserrat Semi Bold"/>
                <a:ea typeface="Montserrat Semi Bold"/>
                <a:cs typeface="Montserrat Semi Bold"/>
                <a:sym typeface="Montserrat Semi Bold"/>
              </a:rPr>
              <a:t>Slidefabric.com</a:t>
            </a:r>
            <a:r>
              <a:rPr>
                <a:latin typeface="Montserrat Semi Bold"/>
                <a:ea typeface="Montserrat Semi Bold"/>
                <a:cs typeface="Montserrat Semi Bold"/>
                <a:sym typeface="Montserrat Semi Bold"/>
              </a:rPr>
              <a:t> All rights reserved.</a:t>
            </a:r>
          </a:p>
        </p:txBody>
      </p:sp>
      <p:sp>
        <p:nvSpPr>
          <p:cNvPr id="529" name="Rectangle 6"/>
          <p:cNvSpPr/>
          <p:nvPr/>
        </p:nvSpPr>
        <p:spPr>
          <a:xfrm>
            <a:off x="11474688" y="6063915"/>
            <a:ext cx="717312" cy="7940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0" name="슬라이드 번호"/>
          <p:cNvSpPr txBox="1"/>
          <p:nvPr>
            <p:ph type="sldNum" sz="quarter" idx="2"/>
          </p:nvPr>
        </p:nvSpPr>
        <p:spPr>
          <a:xfrm>
            <a:off x="11654137" y="6276292"/>
            <a:ext cx="358414" cy="3708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31" name="Rectangle 8"/>
          <p:cNvSpPr/>
          <p:nvPr/>
        </p:nvSpPr>
        <p:spPr>
          <a:xfrm>
            <a:off x="3135084" y="6498020"/>
            <a:ext cx="8412482" cy="3657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제목 텍스트"/>
          <p:cNvSpPr txBox="1"/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539" name="본문 첫 번째 줄…"/>
          <p:cNvSpPr txBox="1"/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700"/>
              </a:spcBef>
              <a:defRPr sz="3200">
                <a:latin typeface="맑은 고딕"/>
                <a:ea typeface="맑은 고딕"/>
                <a:cs typeface="맑은 고딕"/>
                <a:sym typeface="맑은 고딕"/>
              </a:defRPr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Char char="–"/>
              <a:defRPr sz="3200">
                <a:latin typeface="맑은 고딕"/>
                <a:ea typeface="맑은 고딕"/>
                <a:cs typeface="맑은 고딕"/>
                <a:sym typeface="맑은 고딕"/>
              </a:defRPr>
            </a:lvl2pPr>
            <a:lvl3pPr marL="1219200" indent="-304800">
              <a:lnSpc>
                <a:spcPct val="100000"/>
              </a:lnSpc>
              <a:spcBef>
                <a:spcPts val="700"/>
              </a:spcBef>
              <a:defRPr sz="3200">
                <a:latin typeface="맑은 고딕"/>
                <a:ea typeface="맑은 고딕"/>
                <a:cs typeface="맑은 고딕"/>
                <a:sym typeface="맑은 고딕"/>
              </a:defRPr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Char char="–"/>
              <a:defRPr sz="3200">
                <a:latin typeface="맑은 고딕"/>
                <a:ea typeface="맑은 고딕"/>
                <a:cs typeface="맑은 고딕"/>
                <a:sym typeface="맑은 고딕"/>
              </a:defRPr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Char char="»"/>
              <a:defRPr sz="3200">
                <a:latin typeface="맑은 고딕"/>
                <a:ea typeface="맑은 고딕"/>
                <a:cs typeface="맑은 고딕"/>
                <a:sym typeface="맑은 고딕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40" name="슬라이드 번호"/>
          <p:cNvSpPr txBox="1"/>
          <p:nvPr>
            <p:ph type="sldNum" sz="quarter" idx="2"/>
          </p:nvPr>
        </p:nvSpPr>
        <p:spPr>
          <a:xfrm>
            <a:off x="99371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/>
          <p:nvPr/>
        </p:nvSpPr>
        <p:spPr>
          <a:xfrm>
            <a:off x="461312" y="6400891"/>
            <a:ext cx="2335558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900">
                <a:solidFill>
                  <a:srgbClr val="595959"/>
                </a:solidFill>
              </a:defRPr>
            </a:pPr>
            <a:r>
              <a:t>© 2018 </a:t>
            </a:r>
            <a:r>
              <a:rPr b="1">
                <a:latin typeface="Montserrat Semi Bold"/>
                <a:ea typeface="Montserrat Semi Bold"/>
                <a:cs typeface="Montserrat Semi Bold"/>
                <a:sym typeface="Montserrat Semi Bold"/>
              </a:rPr>
              <a:t>Slidefabric.com</a:t>
            </a:r>
            <a:r>
              <a:rPr>
                <a:latin typeface="Montserrat Semi Bold"/>
                <a:ea typeface="Montserrat Semi Bold"/>
                <a:cs typeface="Montserrat Semi Bold"/>
                <a:sym typeface="Montserrat Semi Bold"/>
              </a:rPr>
              <a:t> All rights reserved.</a:t>
            </a:r>
          </a:p>
        </p:txBody>
      </p:sp>
      <p:sp>
        <p:nvSpPr>
          <p:cNvPr id="21" name="Rectangle 6"/>
          <p:cNvSpPr/>
          <p:nvPr/>
        </p:nvSpPr>
        <p:spPr>
          <a:xfrm>
            <a:off x="3135084" y="6498020"/>
            <a:ext cx="9052561" cy="3657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8_Title and Conten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 txBox="1"/>
          <p:nvPr/>
        </p:nvSpPr>
        <p:spPr>
          <a:xfrm>
            <a:off x="461311" y="6400891"/>
            <a:ext cx="233555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900">
                <a:solidFill>
                  <a:srgbClr val="FFFFFF"/>
                </a:solidFill>
              </a:defRPr>
            </a:pPr>
            <a:r>
              <a:t>© 2018 </a:t>
            </a:r>
            <a:r>
              <a:rPr b="1">
                <a:latin typeface="Montserrat Semi Bold"/>
                <a:ea typeface="Montserrat Semi Bold"/>
                <a:cs typeface="Montserrat Semi Bold"/>
                <a:sym typeface="Montserrat Semi Bold"/>
              </a:rPr>
              <a:t>Slidefabric.com</a:t>
            </a:r>
            <a:r>
              <a:rPr>
                <a:latin typeface="Montserrat Semi Bold"/>
                <a:ea typeface="Montserrat Semi Bold"/>
                <a:cs typeface="Montserrat Semi Bold"/>
                <a:sym typeface="Montserrat Semi Bold"/>
              </a:rPr>
              <a:t> All rights reserved.</a:t>
            </a:r>
          </a:p>
        </p:txBody>
      </p:sp>
      <p:sp>
        <p:nvSpPr>
          <p:cNvPr id="30" name="Rectangle 6"/>
          <p:cNvSpPr/>
          <p:nvPr/>
        </p:nvSpPr>
        <p:spPr>
          <a:xfrm>
            <a:off x="3135084" y="6498020"/>
            <a:ext cx="9052561" cy="365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32" name="Group 3"/>
          <p:cNvGrpSpPr/>
          <p:nvPr/>
        </p:nvGrpSpPr>
        <p:grpSpPr>
          <a:xfrm>
            <a:off x="68143" y="395671"/>
            <a:ext cx="6067936" cy="6102349"/>
            <a:chOff x="0" y="0"/>
            <a:chExt cx="6067935" cy="6102348"/>
          </a:xfrm>
        </p:grpSpPr>
        <p:sp>
          <p:nvSpPr>
            <p:cNvPr id="31" name="Freeform 5"/>
            <p:cNvSpPr/>
            <p:nvPr/>
          </p:nvSpPr>
          <p:spPr>
            <a:xfrm>
              <a:off x="1920428" y="1031812"/>
              <a:ext cx="216800" cy="20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0938" fill="norm" stroke="1" extrusionOk="0">
                  <a:moveTo>
                    <a:pt x="20299" y="16200"/>
                  </a:moveTo>
                  <a:cubicBezTo>
                    <a:pt x="4424" y="810"/>
                    <a:pt x="4424" y="810"/>
                    <a:pt x="4424" y="810"/>
                  </a:cubicBezTo>
                  <a:cubicBezTo>
                    <a:pt x="3383" y="-270"/>
                    <a:pt x="1822" y="-270"/>
                    <a:pt x="781" y="810"/>
                  </a:cubicBezTo>
                  <a:cubicBezTo>
                    <a:pt x="-260" y="2160"/>
                    <a:pt x="-260" y="3780"/>
                    <a:pt x="781" y="4860"/>
                  </a:cubicBezTo>
                  <a:cubicBezTo>
                    <a:pt x="16656" y="20250"/>
                    <a:pt x="16656" y="20250"/>
                    <a:pt x="16656" y="20250"/>
                  </a:cubicBezTo>
                  <a:cubicBezTo>
                    <a:pt x="17697" y="21330"/>
                    <a:pt x="19518" y="21060"/>
                    <a:pt x="20299" y="19980"/>
                  </a:cubicBezTo>
                  <a:cubicBezTo>
                    <a:pt x="21340" y="18900"/>
                    <a:pt x="21340" y="17280"/>
                    <a:pt x="20299" y="162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" name="Freeform 6"/>
            <p:cNvSpPr/>
            <p:nvPr/>
          </p:nvSpPr>
          <p:spPr>
            <a:xfrm>
              <a:off x="1924981" y="1028458"/>
              <a:ext cx="207692" cy="214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0852" fill="norm" stroke="1" extrusionOk="0">
                  <a:moveTo>
                    <a:pt x="4649" y="19940"/>
                  </a:moveTo>
                  <a:cubicBezTo>
                    <a:pt x="20233" y="4255"/>
                    <a:pt x="20233" y="4255"/>
                    <a:pt x="20233" y="4255"/>
                  </a:cubicBezTo>
                  <a:cubicBezTo>
                    <a:pt x="21327" y="3226"/>
                    <a:pt x="21327" y="1683"/>
                    <a:pt x="20233" y="655"/>
                  </a:cubicBezTo>
                  <a:cubicBezTo>
                    <a:pt x="19140" y="-374"/>
                    <a:pt x="17499" y="-117"/>
                    <a:pt x="16405" y="912"/>
                  </a:cubicBezTo>
                  <a:cubicBezTo>
                    <a:pt x="821" y="16597"/>
                    <a:pt x="821" y="16597"/>
                    <a:pt x="821" y="16597"/>
                  </a:cubicBezTo>
                  <a:cubicBezTo>
                    <a:pt x="-273" y="17626"/>
                    <a:pt x="-273" y="19169"/>
                    <a:pt x="821" y="20197"/>
                  </a:cubicBezTo>
                  <a:cubicBezTo>
                    <a:pt x="1914" y="21226"/>
                    <a:pt x="3555" y="20969"/>
                    <a:pt x="4649" y="1994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" name="Freeform 7"/>
            <p:cNvSpPr/>
            <p:nvPr/>
          </p:nvSpPr>
          <p:spPr>
            <a:xfrm>
              <a:off x="2110788" y="3375762"/>
              <a:ext cx="212375" cy="208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1091" fill="norm" stroke="1" extrusionOk="0">
                  <a:moveTo>
                    <a:pt x="20299" y="16405"/>
                  </a:moveTo>
                  <a:cubicBezTo>
                    <a:pt x="4424" y="821"/>
                    <a:pt x="4424" y="821"/>
                    <a:pt x="4424" y="821"/>
                  </a:cubicBezTo>
                  <a:cubicBezTo>
                    <a:pt x="3383" y="-273"/>
                    <a:pt x="1822" y="-273"/>
                    <a:pt x="781" y="821"/>
                  </a:cubicBezTo>
                  <a:cubicBezTo>
                    <a:pt x="-260" y="1914"/>
                    <a:pt x="-260" y="3828"/>
                    <a:pt x="781" y="4649"/>
                  </a:cubicBezTo>
                  <a:cubicBezTo>
                    <a:pt x="16656" y="20507"/>
                    <a:pt x="16656" y="20507"/>
                    <a:pt x="16656" y="20507"/>
                  </a:cubicBezTo>
                  <a:cubicBezTo>
                    <a:pt x="17697" y="21327"/>
                    <a:pt x="19518" y="21327"/>
                    <a:pt x="20299" y="20233"/>
                  </a:cubicBezTo>
                  <a:cubicBezTo>
                    <a:pt x="21340" y="19140"/>
                    <a:pt x="21340" y="17499"/>
                    <a:pt x="20299" y="16405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" name="Freeform 8"/>
            <p:cNvSpPr/>
            <p:nvPr/>
          </p:nvSpPr>
          <p:spPr>
            <a:xfrm>
              <a:off x="2115339" y="3371209"/>
              <a:ext cx="203636" cy="21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080" fill="norm" stroke="1" extrusionOk="0">
                  <a:moveTo>
                    <a:pt x="4649" y="20299"/>
                  </a:moveTo>
                  <a:cubicBezTo>
                    <a:pt x="20507" y="4424"/>
                    <a:pt x="20507" y="4424"/>
                    <a:pt x="20507" y="4424"/>
                  </a:cubicBezTo>
                  <a:cubicBezTo>
                    <a:pt x="21327" y="3383"/>
                    <a:pt x="21327" y="1822"/>
                    <a:pt x="20233" y="781"/>
                  </a:cubicBezTo>
                  <a:cubicBezTo>
                    <a:pt x="19140" y="-260"/>
                    <a:pt x="17499" y="-260"/>
                    <a:pt x="16405" y="781"/>
                  </a:cubicBezTo>
                  <a:cubicBezTo>
                    <a:pt x="821" y="16656"/>
                    <a:pt x="821" y="16656"/>
                    <a:pt x="821" y="16656"/>
                  </a:cubicBezTo>
                  <a:cubicBezTo>
                    <a:pt x="-273" y="17697"/>
                    <a:pt x="-273" y="19518"/>
                    <a:pt x="821" y="20299"/>
                  </a:cubicBezTo>
                  <a:cubicBezTo>
                    <a:pt x="1914" y="21340"/>
                    <a:pt x="3828" y="21340"/>
                    <a:pt x="4649" y="20299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" name="Freeform 9"/>
            <p:cNvSpPr/>
            <p:nvPr/>
          </p:nvSpPr>
          <p:spPr>
            <a:xfrm>
              <a:off x="124717" y="4687174"/>
              <a:ext cx="217170" cy="20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0938" fill="norm" stroke="1" extrusionOk="0">
                  <a:moveTo>
                    <a:pt x="20335" y="16078"/>
                  </a:moveTo>
                  <a:cubicBezTo>
                    <a:pt x="4460" y="688"/>
                    <a:pt x="4460" y="688"/>
                    <a:pt x="4460" y="688"/>
                  </a:cubicBezTo>
                  <a:cubicBezTo>
                    <a:pt x="3419" y="-392"/>
                    <a:pt x="1598" y="-122"/>
                    <a:pt x="557" y="958"/>
                  </a:cubicBezTo>
                  <a:cubicBezTo>
                    <a:pt x="-224" y="2038"/>
                    <a:pt x="-224" y="3658"/>
                    <a:pt x="817" y="4738"/>
                  </a:cubicBezTo>
                  <a:cubicBezTo>
                    <a:pt x="16692" y="20128"/>
                    <a:pt x="16692" y="20128"/>
                    <a:pt x="16692" y="20128"/>
                  </a:cubicBezTo>
                  <a:cubicBezTo>
                    <a:pt x="17733" y="21208"/>
                    <a:pt x="19294" y="21208"/>
                    <a:pt x="20335" y="20128"/>
                  </a:cubicBezTo>
                  <a:cubicBezTo>
                    <a:pt x="21376" y="19048"/>
                    <a:pt x="21376" y="17158"/>
                    <a:pt x="20335" y="16078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" name="Freeform 10"/>
            <p:cNvSpPr/>
            <p:nvPr/>
          </p:nvSpPr>
          <p:spPr>
            <a:xfrm>
              <a:off x="129267" y="4681073"/>
              <a:ext cx="208064" cy="215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0997" fill="norm" stroke="1" extrusionOk="0">
                  <a:moveTo>
                    <a:pt x="4686" y="20075"/>
                  </a:moveTo>
                  <a:cubicBezTo>
                    <a:pt x="20270" y="4200"/>
                    <a:pt x="20270" y="4200"/>
                    <a:pt x="20270" y="4200"/>
                  </a:cubicBezTo>
                  <a:cubicBezTo>
                    <a:pt x="21364" y="3159"/>
                    <a:pt x="21364" y="1598"/>
                    <a:pt x="20270" y="557"/>
                  </a:cubicBezTo>
                  <a:cubicBezTo>
                    <a:pt x="19177" y="-224"/>
                    <a:pt x="17263" y="-224"/>
                    <a:pt x="16442" y="817"/>
                  </a:cubicBezTo>
                  <a:cubicBezTo>
                    <a:pt x="584" y="16692"/>
                    <a:pt x="584" y="16692"/>
                    <a:pt x="584" y="16692"/>
                  </a:cubicBezTo>
                  <a:cubicBezTo>
                    <a:pt x="-236" y="17733"/>
                    <a:pt x="-236" y="19294"/>
                    <a:pt x="858" y="20335"/>
                  </a:cubicBezTo>
                  <a:cubicBezTo>
                    <a:pt x="1951" y="21376"/>
                    <a:pt x="3592" y="21116"/>
                    <a:pt x="4686" y="20075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" name="Freeform 11"/>
            <p:cNvSpPr/>
            <p:nvPr/>
          </p:nvSpPr>
          <p:spPr>
            <a:xfrm>
              <a:off x="52548" y="809693"/>
              <a:ext cx="216800" cy="207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1053" fill="norm" stroke="1" extrusionOk="0">
                  <a:moveTo>
                    <a:pt x="20299" y="16405"/>
                  </a:moveTo>
                  <a:cubicBezTo>
                    <a:pt x="4424" y="821"/>
                    <a:pt x="4424" y="821"/>
                    <a:pt x="4424" y="821"/>
                  </a:cubicBezTo>
                  <a:cubicBezTo>
                    <a:pt x="3383" y="-273"/>
                    <a:pt x="1822" y="-273"/>
                    <a:pt x="781" y="821"/>
                  </a:cubicBezTo>
                  <a:cubicBezTo>
                    <a:pt x="-260" y="1914"/>
                    <a:pt x="-260" y="3555"/>
                    <a:pt x="781" y="4649"/>
                  </a:cubicBezTo>
                  <a:cubicBezTo>
                    <a:pt x="16656" y="20233"/>
                    <a:pt x="16656" y="20233"/>
                    <a:pt x="16656" y="20233"/>
                  </a:cubicBezTo>
                  <a:cubicBezTo>
                    <a:pt x="17697" y="21327"/>
                    <a:pt x="19518" y="21327"/>
                    <a:pt x="20299" y="20233"/>
                  </a:cubicBezTo>
                  <a:cubicBezTo>
                    <a:pt x="21340" y="19140"/>
                    <a:pt x="21340" y="17499"/>
                    <a:pt x="20299" y="16405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" name="Freeform 12"/>
            <p:cNvSpPr/>
            <p:nvPr/>
          </p:nvSpPr>
          <p:spPr>
            <a:xfrm>
              <a:off x="61579" y="805140"/>
              <a:ext cx="203636" cy="216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080" fill="norm" stroke="1" extrusionOk="0">
                  <a:moveTo>
                    <a:pt x="4649" y="20299"/>
                  </a:moveTo>
                  <a:cubicBezTo>
                    <a:pt x="20507" y="4424"/>
                    <a:pt x="20507" y="4424"/>
                    <a:pt x="20507" y="4424"/>
                  </a:cubicBezTo>
                  <a:cubicBezTo>
                    <a:pt x="21327" y="3383"/>
                    <a:pt x="21327" y="1562"/>
                    <a:pt x="20233" y="781"/>
                  </a:cubicBezTo>
                  <a:cubicBezTo>
                    <a:pt x="19140" y="-260"/>
                    <a:pt x="17499" y="-260"/>
                    <a:pt x="16405" y="781"/>
                  </a:cubicBezTo>
                  <a:cubicBezTo>
                    <a:pt x="821" y="16656"/>
                    <a:pt x="821" y="16656"/>
                    <a:pt x="821" y="16656"/>
                  </a:cubicBezTo>
                  <a:cubicBezTo>
                    <a:pt x="-273" y="17697"/>
                    <a:pt x="-273" y="19258"/>
                    <a:pt x="821" y="20299"/>
                  </a:cubicBezTo>
                  <a:cubicBezTo>
                    <a:pt x="1914" y="21340"/>
                    <a:pt x="3828" y="21340"/>
                    <a:pt x="4649" y="20299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" name="Freeform 13"/>
            <p:cNvSpPr/>
            <p:nvPr/>
          </p:nvSpPr>
          <p:spPr>
            <a:xfrm>
              <a:off x="5851136" y="1031788"/>
              <a:ext cx="216800" cy="203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1053" fill="norm" stroke="1" extrusionOk="0">
                  <a:moveTo>
                    <a:pt x="20299" y="16405"/>
                  </a:moveTo>
                  <a:cubicBezTo>
                    <a:pt x="4424" y="821"/>
                    <a:pt x="4424" y="821"/>
                    <a:pt x="4424" y="821"/>
                  </a:cubicBezTo>
                  <a:cubicBezTo>
                    <a:pt x="3383" y="-273"/>
                    <a:pt x="1562" y="-273"/>
                    <a:pt x="781" y="821"/>
                  </a:cubicBezTo>
                  <a:cubicBezTo>
                    <a:pt x="-260" y="1914"/>
                    <a:pt x="-260" y="3555"/>
                    <a:pt x="781" y="4649"/>
                  </a:cubicBezTo>
                  <a:cubicBezTo>
                    <a:pt x="16656" y="20233"/>
                    <a:pt x="16656" y="20233"/>
                    <a:pt x="16656" y="20233"/>
                  </a:cubicBezTo>
                  <a:cubicBezTo>
                    <a:pt x="17697" y="21327"/>
                    <a:pt x="19258" y="21327"/>
                    <a:pt x="20299" y="20233"/>
                  </a:cubicBezTo>
                  <a:cubicBezTo>
                    <a:pt x="21340" y="19140"/>
                    <a:pt x="21340" y="17499"/>
                    <a:pt x="20299" y="16405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" name="Freeform 14"/>
            <p:cNvSpPr/>
            <p:nvPr/>
          </p:nvSpPr>
          <p:spPr>
            <a:xfrm>
              <a:off x="5855318" y="1022758"/>
              <a:ext cx="208065" cy="21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080" fill="norm" stroke="1" extrusionOk="0">
                  <a:moveTo>
                    <a:pt x="4686" y="20299"/>
                  </a:moveTo>
                  <a:cubicBezTo>
                    <a:pt x="20270" y="4424"/>
                    <a:pt x="20270" y="4424"/>
                    <a:pt x="20270" y="4424"/>
                  </a:cubicBezTo>
                  <a:cubicBezTo>
                    <a:pt x="21364" y="3383"/>
                    <a:pt x="21364" y="1562"/>
                    <a:pt x="20270" y="781"/>
                  </a:cubicBezTo>
                  <a:cubicBezTo>
                    <a:pt x="19177" y="-260"/>
                    <a:pt x="17263" y="-260"/>
                    <a:pt x="16442" y="781"/>
                  </a:cubicBezTo>
                  <a:cubicBezTo>
                    <a:pt x="584" y="16656"/>
                    <a:pt x="584" y="16656"/>
                    <a:pt x="584" y="16656"/>
                  </a:cubicBezTo>
                  <a:cubicBezTo>
                    <a:pt x="-236" y="17697"/>
                    <a:pt x="-236" y="19258"/>
                    <a:pt x="858" y="20299"/>
                  </a:cubicBezTo>
                  <a:cubicBezTo>
                    <a:pt x="1951" y="21340"/>
                    <a:pt x="3592" y="21340"/>
                    <a:pt x="4686" y="20299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" name="Freeform 15"/>
            <p:cNvSpPr/>
            <p:nvPr/>
          </p:nvSpPr>
          <p:spPr>
            <a:xfrm>
              <a:off x="3928851" y="1861452"/>
              <a:ext cx="216800" cy="203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1091" fill="norm" stroke="1" extrusionOk="0">
                  <a:moveTo>
                    <a:pt x="20299" y="16405"/>
                  </a:moveTo>
                  <a:cubicBezTo>
                    <a:pt x="4424" y="821"/>
                    <a:pt x="4424" y="821"/>
                    <a:pt x="4424" y="821"/>
                  </a:cubicBezTo>
                  <a:cubicBezTo>
                    <a:pt x="3383" y="-273"/>
                    <a:pt x="1822" y="-273"/>
                    <a:pt x="781" y="821"/>
                  </a:cubicBezTo>
                  <a:cubicBezTo>
                    <a:pt x="-260" y="1914"/>
                    <a:pt x="-260" y="3828"/>
                    <a:pt x="781" y="4649"/>
                  </a:cubicBezTo>
                  <a:cubicBezTo>
                    <a:pt x="16656" y="20507"/>
                    <a:pt x="16656" y="20507"/>
                    <a:pt x="16656" y="20507"/>
                  </a:cubicBezTo>
                  <a:cubicBezTo>
                    <a:pt x="17697" y="21327"/>
                    <a:pt x="19518" y="21327"/>
                    <a:pt x="20299" y="20233"/>
                  </a:cubicBezTo>
                  <a:cubicBezTo>
                    <a:pt x="21340" y="19140"/>
                    <a:pt x="21340" y="17499"/>
                    <a:pt x="20299" y="16405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" name="Freeform 16"/>
            <p:cNvSpPr/>
            <p:nvPr/>
          </p:nvSpPr>
          <p:spPr>
            <a:xfrm>
              <a:off x="3933407" y="1856902"/>
              <a:ext cx="207691" cy="212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080" fill="norm" stroke="1" extrusionOk="0">
                  <a:moveTo>
                    <a:pt x="4649" y="20299"/>
                  </a:moveTo>
                  <a:cubicBezTo>
                    <a:pt x="20233" y="4424"/>
                    <a:pt x="20233" y="4424"/>
                    <a:pt x="20233" y="4424"/>
                  </a:cubicBezTo>
                  <a:cubicBezTo>
                    <a:pt x="21327" y="3383"/>
                    <a:pt x="21327" y="1822"/>
                    <a:pt x="20233" y="781"/>
                  </a:cubicBezTo>
                  <a:cubicBezTo>
                    <a:pt x="19140" y="-260"/>
                    <a:pt x="17499" y="-260"/>
                    <a:pt x="16405" y="781"/>
                  </a:cubicBezTo>
                  <a:cubicBezTo>
                    <a:pt x="821" y="16656"/>
                    <a:pt x="821" y="16656"/>
                    <a:pt x="821" y="16656"/>
                  </a:cubicBezTo>
                  <a:cubicBezTo>
                    <a:pt x="-273" y="17697"/>
                    <a:pt x="-273" y="19518"/>
                    <a:pt x="821" y="20299"/>
                  </a:cubicBezTo>
                  <a:cubicBezTo>
                    <a:pt x="1914" y="21340"/>
                    <a:pt x="3555" y="21340"/>
                    <a:pt x="4649" y="20299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" name="Freeform 17"/>
            <p:cNvSpPr/>
            <p:nvPr/>
          </p:nvSpPr>
          <p:spPr>
            <a:xfrm>
              <a:off x="4723416" y="3670476"/>
              <a:ext cx="214465" cy="210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2" h="20938" fill="norm" stroke="1" extrusionOk="0">
                  <a:moveTo>
                    <a:pt x="19940" y="16200"/>
                  </a:moveTo>
                  <a:cubicBezTo>
                    <a:pt x="4255" y="810"/>
                    <a:pt x="4255" y="810"/>
                    <a:pt x="4255" y="810"/>
                  </a:cubicBezTo>
                  <a:cubicBezTo>
                    <a:pt x="3226" y="-270"/>
                    <a:pt x="1683" y="-270"/>
                    <a:pt x="655" y="810"/>
                  </a:cubicBezTo>
                  <a:cubicBezTo>
                    <a:pt x="-374" y="1890"/>
                    <a:pt x="-117" y="3780"/>
                    <a:pt x="912" y="4860"/>
                  </a:cubicBezTo>
                  <a:cubicBezTo>
                    <a:pt x="16597" y="20250"/>
                    <a:pt x="16597" y="20250"/>
                    <a:pt x="16597" y="20250"/>
                  </a:cubicBezTo>
                  <a:cubicBezTo>
                    <a:pt x="17626" y="21330"/>
                    <a:pt x="19169" y="21060"/>
                    <a:pt x="20197" y="19980"/>
                  </a:cubicBezTo>
                  <a:cubicBezTo>
                    <a:pt x="21226" y="18900"/>
                    <a:pt x="20969" y="17280"/>
                    <a:pt x="19940" y="162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" name="Freeform 18"/>
            <p:cNvSpPr/>
            <p:nvPr/>
          </p:nvSpPr>
          <p:spPr>
            <a:xfrm>
              <a:off x="4727976" y="3667111"/>
              <a:ext cx="206245" cy="215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7" h="20997" fill="norm" stroke="1" extrusionOk="0">
                  <a:moveTo>
                    <a:pt x="4738" y="20181"/>
                  </a:moveTo>
                  <a:cubicBezTo>
                    <a:pt x="20128" y="4306"/>
                    <a:pt x="20128" y="4306"/>
                    <a:pt x="20128" y="4306"/>
                  </a:cubicBezTo>
                  <a:cubicBezTo>
                    <a:pt x="21208" y="3265"/>
                    <a:pt x="21208" y="1704"/>
                    <a:pt x="19858" y="663"/>
                  </a:cubicBezTo>
                  <a:cubicBezTo>
                    <a:pt x="18778" y="-378"/>
                    <a:pt x="17158" y="-118"/>
                    <a:pt x="16078" y="923"/>
                  </a:cubicBezTo>
                  <a:cubicBezTo>
                    <a:pt x="688" y="16798"/>
                    <a:pt x="688" y="16798"/>
                    <a:pt x="688" y="16798"/>
                  </a:cubicBezTo>
                  <a:cubicBezTo>
                    <a:pt x="-392" y="17839"/>
                    <a:pt x="-122" y="19400"/>
                    <a:pt x="958" y="20441"/>
                  </a:cubicBezTo>
                  <a:cubicBezTo>
                    <a:pt x="2038" y="21222"/>
                    <a:pt x="3658" y="21222"/>
                    <a:pt x="4738" y="20181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" name="Freeform 19"/>
            <p:cNvSpPr/>
            <p:nvPr/>
          </p:nvSpPr>
          <p:spPr>
            <a:xfrm>
              <a:off x="4595305" y="5152545"/>
              <a:ext cx="216800" cy="203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1091" fill="norm" stroke="1" extrusionOk="0">
                  <a:moveTo>
                    <a:pt x="20299" y="16442"/>
                  </a:moveTo>
                  <a:cubicBezTo>
                    <a:pt x="4424" y="584"/>
                    <a:pt x="4424" y="584"/>
                    <a:pt x="4424" y="584"/>
                  </a:cubicBezTo>
                  <a:cubicBezTo>
                    <a:pt x="3383" y="-236"/>
                    <a:pt x="1822" y="-236"/>
                    <a:pt x="781" y="858"/>
                  </a:cubicBezTo>
                  <a:cubicBezTo>
                    <a:pt x="-260" y="1951"/>
                    <a:pt x="-260" y="3592"/>
                    <a:pt x="781" y="4686"/>
                  </a:cubicBezTo>
                  <a:cubicBezTo>
                    <a:pt x="16656" y="20270"/>
                    <a:pt x="16656" y="20270"/>
                    <a:pt x="16656" y="20270"/>
                  </a:cubicBezTo>
                  <a:cubicBezTo>
                    <a:pt x="17697" y="21364"/>
                    <a:pt x="19518" y="21364"/>
                    <a:pt x="20299" y="20270"/>
                  </a:cubicBezTo>
                  <a:cubicBezTo>
                    <a:pt x="21340" y="19177"/>
                    <a:pt x="21340" y="17263"/>
                    <a:pt x="20299" y="16442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" name="Freeform 20"/>
            <p:cNvSpPr/>
            <p:nvPr/>
          </p:nvSpPr>
          <p:spPr>
            <a:xfrm>
              <a:off x="4599858" y="5143509"/>
              <a:ext cx="208065" cy="217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116" fill="norm" stroke="1" extrusionOk="0">
                  <a:moveTo>
                    <a:pt x="4649" y="20335"/>
                  </a:moveTo>
                  <a:cubicBezTo>
                    <a:pt x="20507" y="4460"/>
                    <a:pt x="20507" y="4460"/>
                    <a:pt x="20507" y="4460"/>
                  </a:cubicBezTo>
                  <a:cubicBezTo>
                    <a:pt x="21327" y="3419"/>
                    <a:pt x="21327" y="1598"/>
                    <a:pt x="20233" y="557"/>
                  </a:cubicBezTo>
                  <a:cubicBezTo>
                    <a:pt x="19140" y="-224"/>
                    <a:pt x="17499" y="-224"/>
                    <a:pt x="16405" y="817"/>
                  </a:cubicBezTo>
                  <a:cubicBezTo>
                    <a:pt x="821" y="16692"/>
                    <a:pt x="821" y="16692"/>
                    <a:pt x="821" y="16692"/>
                  </a:cubicBezTo>
                  <a:cubicBezTo>
                    <a:pt x="-273" y="17733"/>
                    <a:pt x="-273" y="19294"/>
                    <a:pt x="821" y="20335"/>
                  </a:cubicBezTo>
                  <a:cubicBezTo>
                    <a:pt x="1914" y="21376"/>
                    <a:pt x="3828" y="21376"/>
                    <a:pt x="4649" y="20335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" name="Freeform 21"/>
            <p:cNvSpPr/>
            <p:nvPr/>
          </p:nvSpPr>
          <p:spPr>
            <a:xfrm>
              <a:off x="2957309" y="1233163"/>
              <a:ext cx="505087" cy="444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600" fill="norm" stroke="1" extrusionOk="0">
                  <a:moveTo>
                    <a:pt x="15486" y="10800"/>
                  </a:moveTo>
                  <a:cubicBezTo>
                    <a:pt x="16514" y="10149"/>
                    <a:pt x="16514" y="10149"/>
                    <a:pt x="16514" y="10149"/>
                  </a:cubicBezTo>
                  <a:cubicBezTo>
                    <a:pt x="11714" y="651"/>
                    <a:pt x="11714" y="651"/>
                    <a:pt x="11714" y="651"/>
                  </a:cubicBezTo>
                  <a:cubicBezTo>
                    <a:pt x="11486" y="260"/>
                    <a:pt x="11143" y="0"/>
                    <a:pt x="10686" y="0"/>
                  </a:cubicBezTo>
                  <a:cubicBezTo>
                    <a:pt x="10343" y="0"/>
                    <a:pt x="10000" y="260"/>
                    <a:pt x="9772" y="651"/>
                  </a:cubicBezTo>
                  <a:cubicBezTo>
                    <a:pt x="4972" y="10149"/>
                    <a:pt x="4972" y="10149"/>
                    <a:pt x="4972" y="10149"/>
                  </a:cubicBezTo>
                  <a:cubicBezTo>
                    <a:pt x="4972" y="10149"/>
                    <a:pt x="4972" y="10149"/>
                    <a:pt x="4972" y="10149"/>
                  </a:cubicBezTo>
                  <a:cubicBezTo>
                    <a:pt x="172" y="19648"/>
                    <a:pt x="172" y="19648"/>
                    <a:pt x="172" y="19648"/>
                  </a:cubicBezTo>
                  <a:cubicBezTo>
                    <a:pt x="-57" y="20039"/>
                    <a:pt x="-57" y="20559"/>
                    <a:pt x="172" y="20949"/>
                  </a:cubicBezTo>
                  <a:cubicBezTo>
                    <a:pt x="400" y="21340"/>
                    <a:pt x="743" y="21600"/>
                    <a:pt x="12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20286" y="21600"/>
                    <a:pt x="20286" y="21600"/>
                    <a:pt x="20286" y="21600"/>
                  </a:cubicBezTo>
                  <a:cubicBezTo>
                    <a:pt x="20743" y="21600"/>
                    <a:pt x="21086" y="21340"/>
                    <a:pt x="21314" y="20949"/>
                  </a:cubicBezTo>
                  <a:cubicBezTo>
                    <a:pt x="21543" y="20559"/>
                    <a:pt x="21543" y="20039"/>
                    <a:pt x="21314" y="19648"/>
                  </a:cubicBezTo>
                  <a:cubicBezTo>
                    <a:pt x="16514" y="10149"/>
                    <a:pt x="16514" y="10149"/>
                    <a:pt x="16514" y="10149"/>
                  </a:cubicBezTo>
                  <a:cubicBezTo>
                    <a:pt x="15486" y="10800"/>
                    <a:pt x="15486" y="10800"/>
                    <a:pt x="15486" y="10800"/>
                  </a:cubicBezTo>
                  <a:cubicBezTo>
                    <a:pt x="14572" y="11451"/>
                    <a:pt x="14572" y="11451"/>
                    <a:pt x="14572" y="11451"/>
                  </a:cubicBezTo>
                  <a:cubicBezTo>
                    <a:pt x="18343" y="18998"/>
                    <a:pt x="18343" y="18998"/>
                    <a:pt x="18343" y="18998"/>
                  </a:cubicBezTo>
                  <a:cubicBezTo>
                    <a:pt x="10800" y="18998"/>
                    <a:pt x="10800" y="18998"/>
                    <a:pt x="10800" y="18998"/>
                  </a:cubicBezTo>
                  <a:cubicBezTo>
                    <a:pt x="3143" y="18998"/>
                    <a:pt x="3143" y="18998"/>
                    <a:pt x="3143" y="18998"/>
                  </a:cubicBezTo>
                  <a:cubicBezTo>
                    <a:pt x="6914" y="11451"/>
                    <a:pt x="6914" y="11451"/>
                    <a:pt x="6914" y="11451"/>
                  </a:cubicBezTo>
                  <a:cubicBezTo>
                    <a:pt x="6914" y="11451"/>
                    <a:pt x="6914" y="11451"/>
                    <a:pt x="6914" y="11451"/>
                  </a:cubicBezTo>
                  <a:cubicBezTo>
                    <a:pt x="10686" y="3904"/>
                    <a:pt x="10686" y="3904"/>
                    <a:pt x="10686" y="3904"/>
                  </a:cubicBezTo>
                  <a:cubicBezTo>
                    <a:pt x="14572" y="11451"/>
                    <a:pt x="14572" y="11451"/>
                    <a:pt x="14572" y="11451"/>
                  </a:cubicBezTo>
                  <a:cubicBezTo>
                    <a:pt x="15486" y="10800"/>
                    <a:pt x="15486" y="10800"/>
                    <a:pt x="15486" y="108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" name="Freeform 22"/>
            <p:cNvSpPr/>
            <p:nvPr/>
          </p:nvSpPr>
          <p:spPr>
            <a:xfrm>
              <a:off x="2590069" y="3604284"/>
              <a:ext cx="500579" cy="444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600" fill="norm" stroke="1" extrusionOk="0">
                  <a:moveTo>
                    <a:pt x="15600" y="10800"/>
                  </a:moveTo>
                  <a:cubicBezTo>
                    <a:pt x="16514" y="10149"/>
                    <a:pt x="16514" y="10149"/>
                    <a:pt x="16514" y="10149"/>
                  </a:cubicBezTo>
                  <a:cubicBezTo>
                    <a:pt x="11714" y="651"/>
                    <a:pt x="11714" y="651"/>
                    <a:pt x="11714" y="651"/>
                  </a:cubicBezTo>
                  <a:cubicBezTo>
                    <a:pt x="11486" y="260"/>
                    <a:pt x="11143" y="0"/>
                    <a:pt x="10800" y="0"/>
                  </a:cubicBezTo>
                  <a:cubicBezTo>
                    <a:pt x="10343" y="0"/>
                    <a:pt x="10000" y="260"/>
                    <a:pt x="9772" y="651"/>
                  </a:cubicBezTo>
                  <a:cubicBezTo>
                    <a:pt x="4972" y="10149"/>
                    <a:pt x="4972" y="10149"/>
                    <a:pt x="4972" y="10149"/>
                  </a:cubicBezTo>
                  <a:cubicBezTo>
                    <a:pt x="4972" y="10149"/>
                    <a:pt x="4972" y="10149"/>
                    <a:pt x="4972" y="10149"/>
                  </a:cubicBezTo>
                  <a:cubicBezTo>
                    <a:pt x="172" y="19648"/>
                    <a:pt x="172" y="19648"/>
                    <a:pt x="172" y="19648"/>
                  </a:cubicBezTo>
                  <a:cubicBezTo>
                    <a:pt x="-57" y="20039"/>
                    <a:pt x="-57" y="20559"/>
                    <a:pt x="172" y="20949"/>
                  </a:cubicBezTo>
                  <a:cubicBezTo>
                    <a:pt x="400" y="21340"/>
                    <a:pt x="743" y="21600"/>
                    <a:pt x="12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20400" y="21600"/>
                    <a:pt x="20400" y="21600"/>
                    <a:pt x="20400" y="21600"/>
                  </a:cubicBezTo>
                  <a:cubicBezTo>
                    <a:pt x="20743" y="21600"/>
                    <a:pt x="21086" y="21340"/>
                    <a:pt x="21314" y="20949"/>
                  </a:cubicBezTo>
                  <a:cubicBezTo>
                    <a:pt x="21543" y="20559"/>
                    <a:pt x="21543" y="20039"/>
                    <a:pt x="21314" y="19648"/>
                  </a:cubicBezTo>
                  <a:cubicBezTo>
                    <a:pt x="16514" y="10149"/>
                    <a:pt x="16514" y="10149"/>
                    <a:pt x="16514" y="10149"/>
                  </a:cubicBezTo>
                  <a:cubicBezTo>
                    <a:pt x="15600" y="10800"/>
                    <a:pt x="15600" y="10800"/>
                    <a:pt x="15600" y="10800"/>
                  </a:cubicBezTo>
                  <a:cubicBezTo>
                    <a:pt x="14572" y="11451"/>
                    <a:pt x="14572" y="11451"/>
                    <a:pt x="14572" y="11451"/>
                  </a:cubicBezTo>
                  <a:cubicBezTo>
                    <a:pt x="18343" y="18998"/>
                    <a:pt x="18343" y="18998"/>
                    <a:pt x="18343" y="18998"/>
                  </a:cubicBezTo>
                  <a:cubicBezTo>
                    <a:pt x="10800" y="18998"/>
                    <a:pt x="10800" y="18998"/>
                    <a:pt x="10800" y="18998"/>
                  </a:cubicBezTo>
                  <a:cubicBezTo>
                    <a:pt x="3143" y="18998"/>
                    <a:pt x="3143" y="18998"/>
                    <a:pt x="3143" y="18998"/>
                  </a:cubicBezTo>
                  <a:cubicBezTo>
                    <a:pt x="6914" y="11451"/>
                    <a:pt x="6914" y="11451"/>
                    <a:pt x="6914" y="11451"/>
                  </a:cubicBezTo>
                  <a:cubicBezTo>
                    <a:pt x="6914" y="11451"/>
                    <a:pt x="6914" y="11451"/>
                    <a:pt x="6914" y="11451"/>
                  </a:cubicBezTo>
                  <a:cubicBezTo>
                    <a:pt x="10800" y="3904"/>
                    <a:pt x="10800" y="3904"/>
                    <a:pt x="10800" y="3904"/>
                  </a:cubicBezTo>
                  <a:cubicBezTo>
                    <a:pt x="14572" y="11451"/>
                    <a:pt x="14572" y="11451"/>
                    <a:pt x="14572" y="11451"/>
                  </a:cubicBezTo>
                  <a:cubicBezTo>
                    <a:pt x="15600" y="10800"/>
                    <a:pt x="15600" y="10800"/>
                    <a:pt x="15600" y="108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" name="Freeform 23"/>
            <p:cNvSpPr/>
            <p:nvPr/>
          </p:nvSpPr>
          <p:spPr>
            <a:xfrm>
              <a:off x="3876969" y="4334207"/>
              <a:ext cx="497380" cy="444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600" fill="norm" stroke="1" extrusionOk="0">
                  <a:moveTo>
                    <a:pt x="15597" y="10800"/>
                  </a:moveTo>
                  <a:cubicBezTo>
                    <a:pt x="16631" y="10149"/>
                    <a:pt x="16631" y="10149"/>
                    <a:pt x="16631" y="10149"/>
                  </a:cubicBezTo>
                  <a:cubicBezTo>
                    <a:pt x="11805" y="651"/>
                    <a:pt x="11805" y="651"/>
                    <a:pt x="11805" y="651"/>
                  </a:cubicBezTo>
                  <a:cubicBezTo>
                    <a:pt x="11575" y="260"/>
                    <a:pt x="11116" y="0"/>
                    <a:pt x="10771" y="0"/>
                  </a:cubicBezTo>
                  <a:cubicBezTo>
                    <a:pt x="10311" y="0"/>
                    <a:pt x="9967" y="260"/>
                    <a:pt x="9737" y="651"/>
                  </a:cubicBezTo>
                  <a:cubicBezTo>
                    <a:pt x="4911" y="10149"/>
                    <a:pt x="4911" y="10149"/>
                    <a:pt x="4911" y="10149"/>
                  </a:cubicBezTo>
                  <a:cubicBezTo>
                    <a:pt x="86" y="19648"/>
                    <a:pt x="86" y="19648"/>
                    <a:pt x="86" y="19648"/>
                  </a:cubicBezTo>
                  <a:cubicBezTo>
                    <a:pt x="-29" y="20039"/>
                    <a:pt x="-29" y="20429"/>
                    <a:pt x="86" y="20949"/>
                  </a:cubicBezTo>
                  <a:cubicBezTo>
                    <a:pt x="316" y="21340"/>
                    <a:pt x="775" y="21600"/>
                    <a:pt x="1120" y="21600"/>
                  </a:cubicBezTo>
                  <a:cubicBezTo>
                    <a:pt x="10771" y="21600"/>
                    <a:pt x="10771" y="21600"/>
                    <a:pt x="10771" y="21600"/>
                  </a:cubicBezTo>
                  <a:cubicBezTo>
                    <a:pt x="20422" y="21470"/>
                    <a:pt x="20422" y="21470"/>
                    <a:pt x="20422" y="21470"/>
                  </a:cubicBezTo>
                  <a:cubicBezTo>
                    <a:pt x="20767" y="21470"/>
                    <a:pt x="21226" y="21340"/>
                    <a:pt x="21456" y="20819"/>
                  </a:cubicBezTo>
                  <a:cubicBezTo>
                    <a:pt x="21571" y="20429"/>
                    <a:pt x="21571" y="20039"/>
                    <a:pt x="21456" y="19518"/>
                  </a:cubicBezTo>
                  <a:cubicBezTo>
                    <a:pt x="16631" y="10149"/>
                    <a:pt x="16631" y="10149"/>
                    <a:pt x="16631" y="10149"/>
                  </a:cubicBezTo>
                  <a:cubicBezTo>
                    <a:pt x="15597" y="10800"/>
                    <a:pt x="15597" y="10800"/>
                    <a:pt x="15597" y="10800"/>
                  </a:cubicBezTo>
                  <a:cubicBezTo>
                    <a:pt x="14562" y="11451"/>
                    <a:pt x="14562" y="11451"/>
                    <a:pt x="14562" y="11451"/>
                  </a:cubicBezTo>
                  <a:cubicBezTo>
                    <a:pt x="18469" y="18867"/>
                    <a:pt x="18469" y="18867"/>
                    <a:pt x="18469" y="18867"/>
                  </a:cubicBezTo>
                  <a:cubicBezTo>
                    <a:pt x="10771" y="18998"/>
                    <a:pt x="10771" y="18998"/>
                    <a:pt x="10771" y="18998"/>
                  </a:cubicBezTo>
                  <a:cubicBezTo>
                    <a:pt x="3073" y="18998"/>
                    <a:pt x="3073" y="18998"/>
                    <a:pt x="3073" y="18998"/>
                  </a:cubicBezTo>
                  <a:cubicBezTo>
                    <a:pt x="6980" y="11451"/>
                    <a:pt x="6980" y="11451"/>
                    <a:pt x="6980" y="11451"/>
                  </a:cubicBezTo>
                  <a:cubicBezTo>
                    <a:pt x="10771" y="3904"/>
                    <a:pt x="10771" y="3904"/>
                    <a:pt x="10771" y="3904"/>
                  </a:cubicBezTo>
                  <a:cubicBezTo>
                    <a:pt x="14562" y="11451"/>
                    <a:pt x="14562" y="11451"/>
                    <a:pt x="14562" y="11451"/>
                  </a:cubicBezTo>
                  <a:cubicBezTo>
                    <a:pt x="15597" y="10800"/>
                    <a:pt x="15597" y="10800"/>
                    <a:pt x="15597" y="108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" name="Freeform 24"/>
            <p:cNvSpPr/>
            <p:nvPr/>
          </p:nvSpPr>
          <p:spPr>
            <a:xfrm>
              <a:off x="4576120" y="2821633"/>
              <a:ext cx="486387" cy="490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453" fill="norm" stroke="1" extrusionOk="0">
                  <a:moveTo>
                    <a:pt x="17751" y="10727"/>
                  </a:moveTo>
                  <a:cubicBezTo>
                    <a:pt x="18813" y="11079"/>
                    <a:pt x="18813" y="11079"/>
                    <a:pt x="18813" y="11079"/>
                  </a:cubicBezTo>
                  <a:cubicBezTo>
                    <a:pt x="21410" y="1570"/>
                    <a:pt x="21410" y="1570"/>
                    <a:pt x="21410" y="1570"/>
                  </a:cubicBezTo>
                  <a:cubicBezTo>
                    <a:pt x="21528" y="1101"/>
                    <a:pt x="21410" y="631"/>
                    <a:pt x="21174" y="397"/>
                  </a:cubicBezTo>
                  <a:cubicBezTo>
                    <a:pt x="20820" y="44"/>
                    <a:pt x="20348" y="-73"/>
                    <a:pt x="19994" y="44"/>
                  </a:cubicBezTo>
                  <a:cubicBezTo>
                    <a:pt x="10433" y="2627"/>
                    <a:pt x="10433" y="2627"/>
                    <a:pt x="10433" y="2627"/>
                  </a:cubicBezTo>
                  <a:cubicBezTo>
                    <a:pt x="872" y="5210"/>
                    <a:pt x="872" y="5210"/>
                    <a:pt x="872" y="5210"/>
                  </a:cubicBezTo>
                  <a:cubicBezTo>
                    <a:pt x="400" y="5327"/>
                    <a:pt x="164" y="5679"/>
                    <a:pt x="46" y="6031"/>
                  </a:cubicBezTo>
                  <a:cubicBezTo>
                    <a:pt x="-72" y="6384"/>
                    <a:pt x="46" y="6853"/>
                    <a:pt x="282" y="7205"/>
                  </a:cubicBezTo>
                  <a:cubicBezTo>
                    <a:pt x="7364" y="14131"/>
                    <a:pt x="7364" y="14131"/>
                    <a:pt x="7364" y="14131"/>
                  </a:cubicBezTo>
                  <a:cubicBezTo>
                    <a:pt x="7364" y="14131"/>
                    <a:pt x="7364" y="14131"/>
                    <a:pt x="7364" y="14131"/>
                  </a:cubicBezTo>
                  <a:cubicBezTo>
                    <a:pt x="14328" y="21057"/>
                    <a:pt x="14328" y="21057"/>
                    <a:pt x="14328" y="21057"/>
                  </a:cubicBezTo>
                  <a:cubicBezTo>
                    <a:pt x="14682" y="21410"/>
                    <a:pt x="15036" y="21527"/>
                    <a:pt x="15508" y="21410"/>
                  </a:cubicBezTo>
                  <a:cubicBezTo>
                    <a:pt x="15862" y="21292"/>
                    <a:pt x="16217" y="20940"/>
                    <a:pt x="16335" y="20588"/>
                  </a:cubicBezTo>
                  <a:cubicBezTo>
                    <a:pt x="18813" y="11079"/>
                    <a:pt x="18813" y="11079"/>
                    <a:pt x="18813" y="11079"/>
                  </a:cubicBezTo>
                  <a:cubicBezTo>
                    <a:pt x="18813" y="11079"/>
                    <a:pt x="18813" y="11079"/>
                    <a:pt x="18813" y="11079"/>
                  </a:cubicBezTo>
                  <a:cubicBezTo>
                    <a:pt x="17751" y="10727"/>
                    <a:pt x="17751" y="10727"/>
                    <a:pt x="17751" y="10727"/>
                  </a:cubicBezTo>
                  <a:cubicBezTo>
                    <a:pt x="16571" y="10492"/>
                    <a:pt x="16571" y="10492"/>
                    <a:pt x="16571" y="10492"/>
                  </a:cubicBezTo>
                  <a:cubicBezTo>
                    <a:pt x="14564" y="18005"/>
                    <a:pt x="14564" y="18005"/>
                    <a:pt x="14564" y="18005"/>
                  </a:cubicBezTo>
                  <a:cubicBezTo>
                    <a:pt x="9017" y="12488"/>
                    <a:pt x="9017" y="12488"/>
                    <a:pt x="9017" y="12488"/>
                  </a:cubicBezTo>
                  <a:cubicBezTo>
                    <a:pt x="9017" y="12488"/>
                    <a:pt x="9017" y="12488"/>
                    <a:pt x="9017" y="12488"/>
                  </a:cubicBezTo>
                  <a:cubicBezTo>
                    <a:pt x="3469" y="6970"/>
                    <a:pt x="3469" y="6970"/>
                    <a:pt x="3469" y="6970"/>
                  </a:cubicBezTo>
                  <a:cubicBezTo>
                    <a:pt x="11023" y="4857"/>
                    <a:pt x="11023" y="4857"/>
                    <a:pt x="11023" y="4857"/>
                  </a:cubicBezTo>
                  <a:cubicBezTo>
                    <a:pt x="18577" y="2862"/>
                    <a:pt x="18577" y="2862"/>
                    <a:pt x="18577" y="2862"/>
                  </a:cubicBezTo>
                  <a:cubicBezTo>
                    <a:pt x="16571" y="10492"/>
                    <a:pt x="16571" y="10492"/>
                    <a:pt x="16571" y="10492"/>
                  </a:cubicBezTo>
                  <a:cubicBezTo>
                    <a:pt x="16571" y="10492"/>
                    <a:pt x="16571" y="10492"/>
                    <a:pt x="16571" y="10492"/>
                  </a:cubicBezTo>
                  <a:cubicBezTo>
                    <a:pt x="17751" y="10727"/>
                    <a:pt x="17751" y="10727"/>
                    <a:pt x="17751" y="10727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" name="Freeform 25"/>
            <p:cNvSpPr/>
            <p:nvPr/>
          </p:nvSpPr>
          <p:spPr>
            <a:xfrm>
              <a:off x="890275" y="309969"/>
              <a:ext cx="486341" cy="490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453" fill="norm" stroke="1" extrusionOk="0">
                  <a:moveTo>
                    <a:pt x="17749" y="10727"/>
                  </a:moveTo>
                  <a:cubicBezTo>
                    <a:pt x="18929" y="11079"/>
                    <a:pt x="18929" y="11079"/>
                    <a:pt x="18929" y="11079"/>
                  </a:cubicBezTo>
                  <a:cubicBezTo>
                    <a:pt x="21408" y="1453"/>
                    <a:pt x="21408" y="1453"/>
                    <a:pt x="21408" y="1453"/>
                  </a:cubicBezTo>
                  <a:cubicBezTo>
                    <a:pt x="21526" y="1101"/>
                    <a:pt x="21408" y="631"/>
                    <a:pt x="21172" y="397"/>
                  </a:cubicBezTo>
                  <a:cubicBezTo>
                    <a:pt x="20818" y="44"/>
                    <a:pt x="20464" y="-73"/>
                    <a:pt x="19992" y="44"/>
                  </a:cubicBezTo>
                  <a:cubicBezTo>
                    <a:pt x="10431" y="2627"/>
                    <a:pt x="10431" y="2627"/>
                    <a:pt x="10431" y="2627"/>
                  </a:cubicBezTo>
                  <a:cubicBezTo>
                    <a:pt x="870" y="5210"/>
                    <a:pt x="870" y="5210"/>
                    <a:pt x="870" y="5210"/>
                  </a:cubicBezTo>
                  <a:cubicBezTo>
                    <a:pt x="516" y="5327"/>
                    <a:pt x="162" y="5562"/>
                    <a:pt x="44" y="6031"/>
                  </a:cubicBezTo>
                  <a:cubicBezTo>
                    <a:pt x="-74" y="6384"/>
                    <a:pt x="44" y="6853"/>
                    <a:pt x="398" y="7205"/>
                  </a:cubicBezTo>
                  <a:cubicBezTo>
                    <a:pt x="7362" y="14131"/>
                    <a:pt x="7362" y="14131"/>
                    <a:pt x="7362" y="14131"/>
                  </a:cubicBezTo>
                  <a:cubicBezTo>
                    <a:pt x="7362" y="14131"/>
                    <a:pt x="7362" y="14131"/>
                    <a:pt x="7362" y="14131"/>
                  </a:cubicBezTo>
                  <a:cubicBezTo>
                    <a:pt x="14326" y="21057"/>
                    <a:pt x="14326" y="21057"/>
                    <a:pt x="14326" y="21057"/>
                  </a:cubicBezTo>
                  <a:cubicBezTo>
                    <a:pt x="14680" y="21410"/>
                    <a:pt x="15152" y="21527"/>
                    <a:pt x="15506" y="21410"/>
                  </a:cubicBezTo>
                  <a:cubicBezTo>
                    <a:pt x="15860" y="21292"/>
                    <a:pt x="16215" y="20940"/>
                    <a:pt x="16333" y="20588"/>
                  </a:cubicBezTo>
                  <a:cubicBezTo>
                    <a:pt x="18929" y="11079"/>
                    <a:pt x="18929" y="11079"/>
                    <a:pt x="18929" y="11079"/>
                  </a:cubicBezTo>
                  <a:cubicBezTo>
                    <a:pt x="17749" y="10727"/>
                    <a:pt x="17749" y="10727"/>
                    <a:pt x="17749" y="10727"/>
                  </a:cubicBezTo>
                  <a:cubicBezTo>
                    <a:pt x="16569" y="10375"/>
                    <a:pt x="16569" y="10375"/>
                    <a:pt x="16569" y="10375"/>
                  </a:cubicBezTo>
                  <a:cubicBezTo>
                    <a:pt x="14562" y="18005"/>
                    <a:pt x="14562" y="18005"/>
                    <a:pt x="14562" y="18005"/>
                  </a:cubicBezTo>
                  <a:cubicBezTo>
                    <a:pt x="9015" y="12488"/>
                    <a:pt x="9015" y="12488"/>
                    <a:pt x="9015" y="12488"/>
                  </a:cubicBezTo>
                  <a:cubicBezTo>
                    <a:pt x="9015" y="12488"/>
                    <a:pt x="9015" y="12488"/>
                    <a:pt x="9015" y="12488"/>
                  </a:cubicBezTo>
                  <a:cubicBezTo>
                    <a:pt x="3467" y="6970"/>
                    <a:pt x="3467" y="6970"/>
                    <a:pt x="3467" y="6970"/>
                  </a:cubicBezTo>
                  <a:cubicBezTo>
                    <a:pt x="11021" y="4857"/>
                    <a:pt x="11021" y="4857"/>
                    <a:pt x="11021" y="4857"/>
                  </a:cubicBezTo>
                  <a:cubicBezTo>
                    <a:pt x="18693" y="2862"/>
                    <a:pt x="18693" y="2862"/>
                    <a:pt x="18693" y="2862"/>
                  </a:cubicBezTo>
                  <a:cubicBezTo>
                    <a:pt x="16569" y="10375"/>
                    <a:pt x="16569" y="10375"/>
                    <a:pt x="16569" y="10375"/>
                  </a:cubicBezTo>
                  <a:cubicBezTo>
                    <a:pt x="17749" y="10727"/>
                    <a:pt x="17749" y="10727"/>
                    <a:pt x="17749" y="10727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" name="Freeform 26"/>
            <p:cNvSpPr/>
            <p:nvPr/>
          </p:nvSpPr>
          <p:spPr>
            <a:xfrm>
              <a:off x="736083" y="4988669"/>
              <a:ext cx="486341" cy="481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457" fill="norm" stroke="1" extrusionOk="0">
                  <a:moveTo>
                    <a:pt x="17751" y="10787"/>
                  </a:moveTo>
                  <a:cubicBezTo>
                    <a:pt x="18813" y="11023"/>
                    <a:pt x="18813" y="11023"/>
                    <a:pt x="18813" y="11023"/>
                  </a:cubicBezTo>
                  <a:cubicBezTo>
                    <a:pt x="21410" y="1462"/>
                    <a:pt x="21410" y="1462"/>
                    <a:pt x="21410" y="1462"/>
                  </a:cubicBezTo>
                  <a:cubicBezTo>
                    <a:pt x="21528" y="1108"/>
                    <a:pt x="21410" y="636"/>
                    <a:pt x="21056" y="282"/>
                  </a:cubicBezTo>
                  <a:cubicBezTo>
                    <a:pt x="20820" y="46"/>
                    <a:pt x="20348" y="-72"/>
                    <a:pt x="19994" y="46"/>
                  </a:cubicBezTo>
                  <a:cubicBezTo>
                    <a:pt x="10433" y="2643"/>
                    <a:pt x="10433" y="2643"/>
                    <a:pt x="10433" y="2643"/>
                  </a:cubicBezTo>
                  <a:cubicBezTo>
                    <a:pt x="872" y="5121"/>
                    <a:pt x="872" y="5121"/>
                    <a:pt x="872" y="5121"/>
                  </a:cubicBezTo>
                  <a:cubicBezTo>
                    <a:pt x="400" y="5239"/>
                    <a:pt x="164" y="5594"/>
                    <a:pt x="46" y="6066"/>
                  </a:cubicBezTo>
                  <a:cubicBezTo>
                    <a:pt x="-72" y="6420"/>
                    <a:pt x="46" y="6892"/>
                    <a:pt x="282" y="7128"/>
                  </a:cubicBezTo>
                  <a:cubicBezTo>
                    <a:pt x="7364" y="14092"/>
                    <a:pt x="7364" y="14092"/>
                    <a:pt x="7364" y="14092"/>
                  </a:cubicBezTo>
                  <a:cubicBezTo>
                    <a:pt x="14328" y="21174"/>
                    <a:pt x="14328" y="21174"/>
                    <a:pt x="14328" y="21174"/>
                  </a:cubicBezTo>
                  <a:cubicBezTo>
                    <a:pt x="14564" y="21410"/>
                    <a:pt x="15036" y="21528"/>
                    <a:pt x="15508" y="21410"/>
                  </a:cubicBezTo>
                  <a:cubicBezTo>
                    <a:pt x="15862" y="21292"/>
                    <a:pt x="16217" y="21056"/>
                    <a:pt x="16335" y="20584"/>
                  </a:cubicBezTo>
                  <a:cubicBezTo>
                    <a:pt x="18813" y="11023"/>
                    <a:pt x="18813" y="11023"/>
                    <a:pt x="18813" y="11023"/>
                  </a:cubicBezTo>
                  <a:cubicBezTo>
                    <a:pt x="17751" y="10787"/>
                    <a:pt x="17751" y="10787"/>
                    <a:pt x="17751" y="10787"/>
                  </a:cubicBezTo>
                  <a:cubicBezTo>
                    <a:pt x="16571" y="10433"/>
                    <a:pt x="16571" y="10433"/>
                    <a:pt x="16571" y="10433"/>
                  </a:cubicBezTo>
                  <a:cubicBezTo>
                    <a:pt x="14564" y="17987"/>
                    <a:pt x="14564" y="17987"/>
                    <a:pt x="14564" y="17987"/>
                  </a:cubicBezTo>
                  <a:cubicBezTo>
                    <a:pt x="9017" y="12439"/>
                    <a:pt x="9017" y="12439"/>
                    <a:pt x="9017" y="12439"/>
                  </a:cubicBezTo>
                  <a:cubicBezTo>
                    <a:pt x="3469" y="6892"/>
                    <a:pt x="3469" y="6892"/>
                    <a:pt x="3469" y="6892"/>
                  </a:cubicBezTo>
                  <a:cubicBezTo>
                    <a:pt x="11023" y="4885"/>
                    <a:pt x="11023" y="4885"/>
                    <a:pt x="11023" y="4885"/>
                  </a:cubicBezTo>
                  <a:cubicBezTo>
                    <a:pt x="18577" y="2879"/>
                    <a:pt x="18577" y="2879"/>
                    <a:pt x="18577" y="2879"/>
                  </a:cubicBezTo>
                  <a:cubicBezTo>
                    <a:pt x="16571" y="10433"/>
                    <a:pt x="16571" y="10433"/>
                    <a:pt x="16571" y="10433"/>
                  </a:cubicBezTo>
                  <a:cubicBezTo>
                    <a:pt x="17751" y="10787"/>
                    <a:pt x="17751" y="10787"/>
                    <a:pt x="17751" y="10787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" name="Freeform 27"/>
            <p:cNvSpPr/>
            <p:nvPr/>
          </p:nvSpPr>
          <p:spPr>
            <a:xfrm>
              <a:off x="4982526" y="432045"/>
              <a:ext cx="439770" cy="505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fill="norm" stroke="1" extrusionOk="0">
                  <a:moveTo>
                    <a:pt x="10865" y="15600"/>
                  </a:moveTo>
                  <a:cubicBezTo>
                    <a:pt x="11520" y="16514"/>
                    <a:pt x="11520" y="16514"/>
                    <a:pt x="11520" y="16514"/>
                  </a:cubicBezTo>
                  <a:cubicBezTo>
                    <a:pt x="20945" y="11714"/>
                    <a:pt x="20945" y="11714"/>
                    <a:pt x="20945" y="11714"/>
                  </a:cubicBezTo>
                  <a:cubicBezTo>
                    <a:pt x="21469" y="11486"/>
                    <a:pt x="21600" y="11143"/>
                    <a:pt x="21600" y="10686"/>
                  </a:cubicBezTo>
                  <a:cubicBezTo>
                    <a:pt x="21600" y="10343"/>
                    <a:pt x="21469" y="10000"/>
                    <a:pt x="20945" y="9772"/>
                  </a:cubicBezTo>
                  <a:cubicBezTo>
                    <a:pt x="11520" y="4972"/>
                    <a:pt x="11520" y="4972"/>
                    <a:pt x="11520" y="4972"/>
                  </a:cubicBezTo>
                  <a:cubicBezTo>
                    <a:pt x="1964" y="172"/>
                    <a:pt x="1964" y="172"/>
                    <a:pt x="1964" y="172"/>
                  </a:cubicBezTo>
                  <a:cubicBezTo>
                    <a:pt x="1571" y="-57"/>
                    <a:pt x="1047" y="-57"/>
                    <a:pt x="655" y="172"/>
                  </a:cubicBezTo>
                  <a:cubicBezTo>
                    <a:pt x="262" y="400"/>
                    <a:pt x="0" y="743"/>
                    <a:pt x="0" y="1200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0" y="20400"/>
                    <a:pt x="0" y="20400"/>
                    <a:pt x="0" y="20400"/>
                  </a:cubicBezTo>
                  <a:cubicBezTo>
                    <a:pt x="0" y="20743"/>
                    <a:pt x="262" y="21086"/>
                    <a:pt x="655" y="21314"/>
                  </a:cubicBezTo>
                  <a:cubicBezTo>
                    <a:pt x="1047" y="21543"/>
                    <a:pt x="1571" y="21543"/>
                    <a:pt x="1964" y="21314"/>
                  </a:cubicBezTo>
                  <a:cubicBezTo>
                    <a:pt x="11520" y="16514"/>
                    <a:pt x="11520" y="16514"/>
                    <a:pt x="11520" y="16514"/>
                  </a:cubicBezTo>
                  <a:cubicBezTo>
                    <a:pt x="10865" y="15600"/>
                    <a:pt x="10865" y="15600"/>
                    <a:pt x="10865" y="15600"/>
                  </a:cubicBezTo>
                  <a:cubicBezTo>
                    <a:pt x="10211" y="14572"/>
                    <a:pt x="10211" y="14572"/>
                    <a:pt x="10211" y="14572"/>
                  </a:cubicBezTo>
                  <a:cubicBezTo>
                    <a:pt x="2618" y="18343"/>
                    <a:pt x="2618" y="18343"/>
                    <a:pt x="2618" y="18343"/>
                  </a:cubicBezTo>
                  <a:cubicBezTo>
                    <a:pt x="2618" y="10800"/>
                    <a:pt x="2618" y="10800"/>
                    <a:pt x="2618" y="10800"/>
                  </a:cubicBezTo>
                  <a:cubicBezTo>
                    <a:pt x="2618" y="10800"/>
                    <a:pt x="2618" y="10800"/>
                    <a:pt x="2618" y="10800"/>
                  </a:cubicBezTo>
                  <a:cubicBezTo>
                    <a:pt x="2618" y="3143"/>
                    <a:pt x="2618" y="3143"/>
                    <a:pt x="2618" y="3143"/>
                  </a:cubicBezTo>
                  <a:cubicBezTo>
                    <a:pt x="10211" y="6914"/>
                    <a:pt x="10211" y="6914"/>
                    <a:pt x="10211" y="6914"/>
                  </a:cubicBezTo>
                  <a:cubicBezTo>
                    <a:pt x="17673" y="10800"/>
                    <a:pt x="17673" y="10800"/>
                    <a:pt x="17673" y="10800"/>
                  </a:cubicBezTo>
                  <a:cubicBezTo>
                    <a:pt x="10211" y="14572"/>
                    <a:pt x="10211" y="14572"/>
                    <a:pt x="10211" y="14572"/>
                  </a:cubicBezTo>
                  <a:cubicBezTo>
                    <a:pt x="10865" y="15600"/>
                    <a:pt x="10865" y="15600"/>
                    <a:pt x="10865" y="156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" name="Freeform 28"/>
            <p:cNvSpPr/>
            <p:nvPr/>
          </p:nvSpPr>
          <p:spPr>
            <a:xfrm>
              <a:off x="911273" y="2671675"/>
              <a:ext cx="439770" cy="500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fill="norm" stroke="1" extrusionOk="0">
                  <a:moveTo>
                    <a:pt x="10865" y="15600"/>
                  </a:moveTo>
                  <a:cubicBezTo>
                    <a:pt x="11520" y="16514"/>
                    <a:pt x="11520" y="16514"/>
                    <a:pt x="11520" y="16514"/>
                  </a:cubicBezTo>
                  <a:cubicBezTo>
                    <a:pt x="20945" y="11714"/>
                    <a:pt x="20945" y="11714"/>
                    <a:pt x="20945" y="11714"/>
                  </a:cubicBezTo>
                  <a:cubicBezTo>
                    <a:pt x="21469" y="11600"/>
                    <a:pt x="21600" y="11143"/>
                    <a:pt x="21600" y="10800"/>
                  </a:cubicBezTo>
                  <a:cubicBezTo>
                    <a:pt x="21600" y="10343"/>
                    <a:pt x="21469" y="10000"/>
                    <a:pt x="20945" y="9772"/>
                  </a:cubicBezTo>
                  <a:cubicBezTo>
                    <a:pt x="11520" y="4972"/>
                    <a:pt x="11520" y="4972"/>
                    <a:pt x="11520" y="4972"/>
                  </a:cubicBezTo>
                  <a:cubicBezTo>
                    <a:pt x="11520" y="4972"/>
                    <a:pt x="11520" y="4972"/>
                    <a:pt x="11520" y="4972"/>
                  </a:cubicBezTo>
                  <a:cubicBezTo>
                    <a:pt x="1964" y="172"/>
                    <a:pt x="1964" y="172"/>
                    <a:pt x="1964" y="172"/>
                  </a:cubicBezTo>
                  <a:cubicBezTo>
                    <a:pt x="1571" y="-57"/>
                    <a:pt x="1047" y="-57"/>
                    <a:pt x="655" y="172"/>
                  </a:cubicBezTo>
                  <a:cubicBezTo>
                    <a:pt x="262" y="400"/>
                    <a:pt x="0" y="743"/>
                    <a:pt x="0" y="1200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0" y="20400"/>
                    <a:pt x="0" y="20400"/>
                    <a:pt x="0" y="20400"/>
                  </a:cubicBezTo>
                  <a:cubicBezTo>
                    <a:pt x="0" y="20743"/>
                    <a:pt x="262" y="21200"/>
                    <a:pt x="655" y="21314"/>
                  </a:cubicBezTo>
                  <a:cubicBezTo>
                    <a:pt x="1047" y="21543"/>
                    <a:pt x="1571" y="21543"/>
                    <a:pt x="1964" y="21314"/>
                  </a:cubicBezTo>
                  <a:cubicBezTo>
                    <a:pt x="11520" y="16514"/>
                    <a:pt x="11520" y="16514"/>
                    <a:pt x="11520" y="16514"/>
                  </a:cubicBezTo>
                  <a:cubicBezTo>
                    <a:pt x="10865" y="15600"/>
                    <a:pt x="10865" y="15600"/>
                    <a:pt x="10865" y="15600"/>
                  </a:cubicBezTo>
                  <a:cubicBezTo>
                    <a:pt x="10211" y="14572"/>
                    <a:pt x="10211" y="14572"/>
                    <a:pt x="10211" y="14572"/>
                  </a:cubicBezTo>
                  <a:cubicBezTo>
                    <a:pt x="2618" y="18343"/>
                    <a:pt x="2618" y="18343"/>
                    <a:pt x="2618" y="18343"/>
                  </a:cubicBezTo>
                  <a:cubicBezTo>
                    <a:pt x="2618" y="10800"/>
                    <a:pt x="2618" y="10800"/>
                    <a:pt x="2618" y="10800"/>
                  </a:cubicBezTo>
                  <a:cubicBezTo>
                    <a:pt x="2618" y="10800"/>
                    <a:pt x="2618" y="10800"/>
                    <a:pt x="2618" y="10800"/>
                  </a:cubicBezTo>
                  <a:cubicBezTo>
                    <a:pt x="2618" y="3143"/>
                    <a:pt x="2618" y="3143"/>
                    <a:pt x="2618" y="3143"/>
                  </a:cubicBezTo>
                  <a:cubicBezTo>
                    <a:pt x="10211" y="6914"/>
                    <a:pt x="10211" y="6914"/>
                    <a:pt x="10211" y="6914"/>
                  </a:cubicBezTo>
                  <a:cubicBezTo>
                    <a:pt x="10211" y="6914"/>
                    <a:pt x="10211" y="6914"/>
                    <a:pt x="10211" y="6914"/>
                  </a:cubicBezTo>
                  <a:cubicBezTo>
                    <a:pt x="17673" y="10800"/>
                    <a:pt x="17673" y="10800"/>
                    <a:pt x="17673" y="10800"/>
                  </a:cubicBezTo>
                  <a:cubicBezTo>
                    <a:pt x="10211" y="14572"/>
                    <a:pt x="10211" y="14572"/>
                    <a:pt x="10211" y="14572"/>
                  </a:cubicBezTo>
                  <a:cubicBezTo>
                    <a:pt x="10865" y="15600"/>
                    <a:pt x="10865" y="15600"/>
                    <a:pt x="10865" y="156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" name="Freeform 29"/>
            <p:cNvSpPr/>
            <p:nvPr/>
          </p:nvSpPr>
          <p:spPr>
            <a:xfrm>
              <a:off x="3336795" y="2470862"/>
              <a:ext cx="389898" cy="394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31" y="10727"/>
                  </a:moveTo>
                  <a:cubicBezTo>
                    <a:pt x="18661" y="10727"/>
                    <a:pt x="18661" y="10727"/>
                    <a:pt x="18661" y="10727"/>
                  </a:cubicBezTo>
                  <a:cubicBezTo>
                    <a:pt x="18661" y="12931"/>
                    <a:pt x="17780" y="14988"/>
                    <a:pt x="16310" y="16310"/>
                  </a:cubicBezTo>
                  <a:cubicBezTo>
                    <a:pt x="14988" y="17780"/>
                    <a:pt x="12931" y="18661"/>
                    <a:pt x="10873" y="18661"/>
                  </a:cubicBezTo>
                  <a:cubicBezTo>
                    <a:pt x="8669" y="18661"/>
                    <a:pt x="6612" y="17780"/>
                    <a:pt x="5290" y="16310"/>
                  </a:cubicBezTo>
                  <a:cubicBezTo>
                    <a:pt x="3820" y="14988"/>
                    <a:pt x="2939" y="12931"/>
                    <a:pt x="2939" y="10727"/>
                  </a:cubicBezTo>
                  <a:cubicBezTo>
                    <a:pt x="2939" y="8522"/>
                    <a:pt x="3820" y="6612"/>
                    <a:pt x="5290" y="5143"/>
                  </a:cubicBezTo>
                  <a:cubicBezTo>
                    <a:pt x="6612" y="3820"/>
                    <a:pt x="8669" y="2939"/>
                    <a:pt x="10873" y="2939"/>
                  </a:cubicBezTo>
                  <a:cubicBezTo>
                    <a:pt x="12931" y="2939"/>
                    <a:pt x="14988" y="3820"/>
                    <a:pt x="16310" y="5143"/>
                  </a:cubicBezTo>
                  <a:cubicBezTo>
                    <a:pt x="17780" y="6612"/>
                    <a:pt x="18661" y="8522"/>
                    <a:pt x="18661" y="10727"/>
                  </a:cubicBezTo>
                  <a:cubicBezTo>
                    <a:pt x="20131" y="10727"/>
                    <a:pt x="20131" y="10727"/>
                    <a:pt x="20131" y="10727"/>
                  </a:cubicBezTo>
                  <a:cubicBezTo>
                    <a:pt x="21600" y="10727"/>
                    <a:pt x="21600" y="10727"/>
                    <a:pt x="21600" y="10727"/>
                  </a:cubicBezTo>
                  <a:cubicBezTo>
                    <a:pt x="21600" y="4849"/>
                    <a:pt x="16751" y="0"/>
                    <a:pt x="10873" y="0"/>
                  </a:cubicBezTo>
                  <a:cubicBezTo>
                    <a:pt x="4849" y="0"/>
                    <a:pt x="0" y="4849"/>
                    <a:pt x="0" y="10727"/>
                  </a:cubicBezTo>
                  <a:cubicBezTo>
                    <a:pt x="0" y="16751"/>
                    <a:pt x="4849" y="21600"/>
                    <a:pt x="10873" y="21600"/>
                  </a:cubicBezTo>
                  <a:cubicBezTo>
                    <a:pt x="16751" y="21600"/>
                    <a:pt x="21600" y="16751"/>
                    <a:pt x="21600" y="10727"/>
                  </a:cubicBezTo>
                  <a:cubicBezTo>
                    <a:pt x="20131" y="10727"/>
                    <a:pt x="20131" y="10727"/>
                    <a:pt x="20131" y="10727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" name="Freeform 30"/>
            <p:cNvSpPr/>
            <p:nvPr/>
          </p:nvSpPr>
          <p:spPr>
            <a:xfrm>
              <a:off x="2475394" y="571244"/>
              <a:ext cx="394434" cy="398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41" y="10800"/>
                  </a:moveTo>
                  <a:cubicBezTo>
                    <a:pt x="18681" y="10800"/>
                    <a:pt x="18681" y="10800"/>
                    <a:pt x="18681" y="10800"/>
                  </a:cubicBezTo>
                  <a:cubicBezTo>
                    <a:pt x="18681" y="12989"/>
                    <a:pt x="17805" y="14886"/>
                    <a:pt x="16346" y="16346"/>
                  </a:cubicBezTo>
                  <a:cubicBezTo>
                    <a:pt x="14886" y="17805"/>
                    <a:pt x="12989" y="18681"/>
                    <a:pt x="10800" y="18681"/>
                  </a:cubicBezTo>
                  <a:cubicBezTo>
                    <a:pt x="8611" y="18681"/>
                    <a:pt x="6714" y="17805"/>
                    <a:pt x="5254" y="16346"/>
                  </a:cubicBezTo>
                  <a:cubicBezTo>
                    <a:pt x="3795" y="14886"/>
                    <a:pt x="2919" y="12989"/>
                    <a:pt x="2919" y="10800"/>
                  </a:cubicBezTo>
                  <a:cubicBezTo>
                    <a:pt x="2919" y="8611"/>
                    <a:pt x="3795" y="6714"/>
                    <a:pt x="5254" y="5254"/>
                  </a:cubicBezTo>
                  <a:cubicBezTo>
                    <a:pt x="6714" y="3795"/>
                    <a:pt x="8611" y="2919"/>
                    <a:pt x="10800" y="2919"/>
                  </a:cubicBezTo>
                  <a:cubicBezTo>
                    <a:pt x="12989" y="2919"/>
                    <a:pt x="14886" y="3795"/>
                    <a:pt x="16346" y="5254"/>
                  </a:cubicBezTo>
                  <a:cubicBezTo>
                    <a:pt x="17805" y="6714"/>
                    <a:pt x="18681" y="8611"/>
                    <a:pt x="18681" y="10800"/>
                  </a:cubicBezTo>
                  <a:cubicBezTo>
                    <a:pt x="20141" y="10800"/>
                    <a:pt x="20141" y="10800"/>
                    <a:pt x="20141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ubicBezTo>
                    <a:pt x="21600" y="4816"/>
                    <a:pt x="16784" y="0"/>
                    <a:pt x="10800" y="0"/>
                  </a:cubicBezTo>
                  <a:cubicBezTo>
                    <a:pt x="4816" y="0"/>
                    <a:pt x="0" y="4816"/>
                    <a:pt x="0" y="10800"/>
                  </a:cubicBezTo>
                  <a:cubicBezTo>
                    <a:pt x="0" y="16784"/>
                    <a:pt x="4816" y="21600"/>
                    <a:pt x="10800" y="21600"/>
                  </a:cubicBezTo>
                  <a:cubicBezTo>
                    <a:pt x="16784" y="21600"/>
                    <a:pt x="21600" y="16784"/>
                    <a:pt x="21600" y="10800"/>
                  </a:cubicBezTo>
                  <a:cubicBezTo>
                    <a:pt x="20141" y="10800"/>
                    <a:pt x="20141" y="10800"/>
                    <a:pt x="20141" y="108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" name="Freeform 31"/>
            <p:cNvSpPr/>
            <p:nvPr/>
          </p:nvSpPr>
          <p:spPr>
            <a:xfrm>
              <a:off x="2584203" y="5590040"/>
              <a:ext cx="394433" cy="389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31" y="10873"/>
                  </a:moveTo>
                  <a:cubicBezTo>
                    <a:pt x="18661" y="10873"/>
                    <a:pt x="18661" y="10873"/>
                    <a:pt x="18661" y="10873"/>
                  </a:cubicBezTo>
                  <a:cubicBezTo>
                    <a:pt x="18661" y="12931"/>
                    <a:pt x="17780" y="14988"/>
                    <a:pt x="16310" y="16457"/>
                  </a:cubicBezTo>
                  <a:cubicBezTo>
                    <a:pt x="14988" y="17780"/>
                    <a:pt x="12931" y="18661"/>
                    <a:pt x="10873" y="18661"/>
                  </a:cubicBezTo>
                  <a:cubicBezTo>
                    <a:pt x="8669" y="18661"/>
                    <a:pt x="6612" y="17780"/>
                    <a:pt x="5290" y="16457"/>
                  </a:cubicBezTo>
                  <a:cubicBezTo>
                    <a:pt x="3820" y="14988"/>
                    <a:pt x="2939" y="12931"/>
                    <a:pt x="2939" y="10873"/>
                  </a:cubicBezTo>
                  <a:cubicBezTo>
                    <a:pt x="2939" y="8669"/>
                    <a:pt x="3820" y="6612"/>
                    <a:pt x="5290" y="5290"/>
                  </a:cubicBezTo>
                  <a:cubicBezTo>
                    <a:pt x="6612" y="3820"/>
                    <a:pt x="8669" y="2939"/>
                    <a:pt x="10873" y="2939"/>
                  </a:cubicBezTo>
                  <a:cubicBezTo>
                    <a:pt x="12931" y="2939"/>
                    <a:pt x="14988" y="3820"/>
                    <a:pt x="16310" y="5290"/>
                  </a:cubicBezTo>
                  <a:cubicBezTo>
                    <a:pt x="17780" y="6612"/>
                    <a:pt x="18661" y="8669"/>
                    <a:pt x="18661" y="10873"/>
                  </a:cubicBezTo>
                  <a:cubicBezTo>
                    <a:pt x="20131" y="10873"/>
                    <a:pt x="20131" y="10873"/>
                    <a:pt x="20131" y="10873"/>
                  </a:cubicBezTo>
                  <a:cubicBezTo>
                    <a:pt x="21600" y="10873"/>
                    <a:pt x="21600" y="10873"/>
                    <a:pt x="21600" y="10873"/>
                  </a:cubicBezTo>
                  <a:cubicBezTo>
                    <a:pt x="21600" y="4849"/>
                    <a:pt x="16751" y="0"/>
                    <a:pt x="10873" y="0"/>
                  </a:cubicBezTo>
                  <a:cubicBezTo>
                    <a:pt x="7788" y="0"/>
                    <a:pt x="5143" y="1176"/>
                    <a:pt x="3086" y="3233"/>
                  </a:cubicBezTo>
                  <a:cubicBezTo>
                    <a:pt x="1176" y="5143"/>
                    <a:pt x="0" y="7788"/>
                    <a:pt x="0" y="10873"/>
                  </a:cubicBezTo>
                  <a:cubicBezTo>
                    <a:pt x="0" y="16751"/>
                    <a:pt x="4849" y="21600"/>
                    <a:pt x="10873" y="21600"/>
                  </a:cubicBezTo>
                  <a:cubicBezTo>
                    <a:pt x="16751" y="21600"/>
                    <a:pt x="21600" y="16751"/>
                    <a:pt x="21600" y="10873"/>
                  </a:cubicBezTo>
                  <a:cubicBezTo>
                    <a:pt x="20131" y="10873"/>
                    <a:pt x="20131" y="10873"/>
                    <a:pt x="20131" y="10873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" name="Freeform 32"/>
            <p:cNvSpPr/>
            <p:nvPr/>
          </p:nvSpPr>
          <p:spPr>
            <a:xfrm>
              <a:off x="3377600" y="5336153"/>
              <a:ext cx="394433" cy="22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19" y="18998"/>
                  </a:moveTo>
                  <a:cubicBezTo>
                    <a:pt x="2919" y="15354"/>
                    <a:pt x="3795" y="11711"/>
                    <a:pt x="5254" y="9369"/>
                  </a:cubicBezTo>
                  <a:cubicBezTo>
                    <a:pt x="6714" y="6766"/>
                    <a:pt x="8611" y="5205"/>
                    <a:pt x="10800" y="5205"/>
                  </a:cubicBezTo>
                  <a:cubicBezTo>
                    <a:pt x="12989" y="5205"/>
                    <a:pt x="14886" y="6766"/>
                    <a:pt x="16346" y="9369"/>
                  </a:cubicBezTo>
                  <a:cubicBezTo>
                    <a:pt x="17805" y="11711"/>
                    <a:pt x="18681" y="15354"/>
                    <a:pt x="18681" y="18998"/>
                  </a:cubicBezTo>
                  <a:cubicBezTo>
                    <a:pt x="18681" y="20559"/>
                    <a:pt x="19265" y="21600"/>
                    <a:pt x="20141" y="21600"/>
                  </a:cubicBezTo>
                  <a:cubicBezTo>
                    <a:pt x="20870" y="21600"/>
                    <a:pt x="21600" y="20559"/>
                    <a:pt x="21600" y="18998"/>
                  </a:cubicBezTo>
                  <a:cubicBezTo>
                    <a:pt x="21600" y="8588"/>
                    <a:pt x="16784" y="0"/>
                    <a:pt x="10800" y="0"/>
                  </a:cubicBezTo>
                  <a:cubicBezTo>
                    <a:pt x="7881" y="0"/>
                    <a:pt x="5108" y="2082"/>
                    <a:pt x="3211" y="5465"/>
                  </a:cubicBezTo>
                  <a:cubicBezTo>
                    <a:pt x="1314" y="9108"/>
                    <a:pt x="0" y="13793"/>
                    <a:pt x="0" y="18998"/>
                  </a:cubicBezTo>
                  <a:cubicBezTo>
                    <a:pt x="0" y="20559"/>
                    <a:pt x="730" y="21600"/>
                    <a:pt x="1459" y="21600"/>
                  </a:cubicBezTo>
                  <a:cubicBezTo>
                    <a:pt x="2335" y="21600"/>
                    <a:pt x="2919" y="20559"/>
                    <a:pt x="2919" y="18998"/>
                  </a:cubicBezTo>
                  <a:cubicBezTo>
                    <a:pt x="2919" y="18998"/>
                    <a:pt x="2919" y="18998"/>
                    <a:pt x="2919" y="18998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" name="Freeform 33"/>
            <p:cNvSpPr/>
            <p:nvPr/>
          </p:nvSpPr>
          <p:spPr>
            <a:xfrm>
              <a:off x="2022025" y="2724748"/>
              <a:ext cx="394434" cy="22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19" y="19029"/>
                  </a:moveTo>
                  <a:cubicBezTo>
                    <a:pt x="2919" y="15171"/>
                    <a:pt x="3795" y="11829"/>
                    <a:pt x="5254" y="9257"/>
                  </a:cubicBezTo>
                  <a:cubicBezTo>
                    <a:pt x="6714" y="6686"/>
                    <a:pt x="8611" y="5143"/>
                    <a:pt x="10800" y="5143"/>
                  </a:cubicBezTo>
                  <a:cubicBezTo>
                    <a:pt x="12989" y="5143"/>
                    <a:pt x="14886" y="6686"/>
                    <a:pt x="16346" y="9257"/>
                  </a:cubicBezTo>
                  <a:cubicBezTo>
                    <a:pt x="17805" y="11829"/>
                    <a:pt x="18681" y="15171"/>
                    <a:pt x="18681" y="19029"/>
                  </a:cubicBezTo>
                  <a:cubicBezTo>
                    <a:pt x="18681" y="20314"/>
                    <a:pt x="19265" y="21600"/>
                    <a:pt x="20141" y="21600"/>
                  </a:cubicBezTo>
                  <a:cubicBezTo>
                    <a:pt x="20870" y="21600"/>
                    <a:pt x="21600" y="20314"/>
                    <a:pt x="21600" y="19029"/>
                  </a:cubicBezTo>
                  <a:cubicBezTo>
                    <a:pt x="21600" y="8486"/>
                    <a:pt x="16784" y="0"/>
                    <a:pt x="10800" y="0"/>
                  </a:cubicBezTo>
                  <a:cubicBezTo>
                    <a:pt x="4816" y="0"/>
                    <a:pt x="0" y="8486"/>
                    <a:pt x="0" y="19029"/>
                  </a:cubicBezTo>
                  <a:cubicBezTo>
                    <a:pt x="0" y="20314"/>
                    <a:pt x="730" y="21600"/>
                    <a:pt x="1459" y="21600"/>
                  </a:cubicBezTo>
                  <a:cubicBezTo>
                    <a:pt x="2335" y="21600"/>
                    <a:pt x="2919" y="20314"/>
                    <a:pt x="2919" y="19029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" name="Freeform 34"/>
            <p:cNvSpPr/>
            <p:nvPr/>
          </p:nvSpPr>
          <p:spPr>
            <a:xfrm>
              <a:off x="231219" y="1346507"/>
              <a:ext cx="389898" cy="22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59" y="19029"/>
                  </a:moveTo>
                  <a:cubicBezTo>
                    <a:pt x="2959" y="15171"/>
                    <a:pt x="3847" y="11829"/>
                    <a:pt x="5178" y="9257"/>
                  </a:cubicBezTo>
                  <a:cubicBezTo>
                    <a:pt x="6658" y="6686"/>
                    <a:pt x="8581" y="5143"/>
                    <a:pt x="10800" y="5143"/>
                  </a:cubicBezTo>
                  <a:cubicBezTo>
                    <a:pt x="13019" y="5143"/>
                    <a:pt x="14942" y="6686"/>
                    <a:pt x="16422" y="9257"/>
                  </a:cubicBezTo>
                  <a:cubicBezTo>
                    <a:pt x="17753" y="11829"/>
                    <a:pt x="18641" y="15171"/>
                    <a:pt x="18641" y="19029"/>
                  </a:cubicBezTo>
                  <a:cubicBezTo>
                    <a:pt x="18641" y="20571"/>
                    <a:pt x="19381" y="21600"/>
                    <a:pt x="20121" y="21600"/>
                  </a:cubicBezTo>
                  <a:cubicBezTo>
                    <a:pt x="21008" y="21600"/>
                    <a:pt x="21600" y="20571"/>
                    <a:pt x="21600" y="19029"/>
                  </a:cubicBezTo>
                  <a:cubicBezTo>
                    <a:pt x="21600" y="13886"/>
                    <a:pt x="20416" y="9000"/>
                    <a:pt x="18493" y="5657"/>
                  </a:cubicBezTo>
                  <a:cubicBezTo>
                    <a:pt x="16570" y="2314"/>
                    <a:pt x="13759" y="0"/>
                    <a:pt x="10800" y="0"/>
                  </a:cubicBezTo>
                  <a:cubicBezTo>
                    <a:pt x="7841" y="0"/>
                    <a:pt x="5030" y="2314"/>
                    <a:pt x="3107" y="5657"/>
                  </a:cubicBezTo>
                  <a:cubicBezTo>
                    <a:pt x="1184" y="9000"/>
                    <a:pt x="0" y="13886"/>
                    <a:pt x="0" y="19029"/>
                  </a:cubicBezTo>
                  <a:cubicBezTo>
                    <a:pt x="0" y="20571"/>
                    <a:pt x="592" y="21600"/>
                    <a:pt x="1479" y="21600"/>
                  </a:cubicBezTo>
                  <a:cubicBezTo>
                    <a:pt x="2219" y="21600"/>
                    <a:pt x="2959" y="20571"/>
                    <a:pt x="2959" y="19029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" name="Freeform 35"/>
            <p:cNvSpPr/>
            <p:nvPr/>
          </p:nvSpPr>
          <p:spPr>
            <a:xfrm>
              <a:off x="4347809" y="1455315"/>
              <a:ext cx="222154" cy="389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98" y="18641"/>
                  </a:moveTo>
                  <a:cubicBezTo>
                    <a:pt x="15094" y="18641"/>
                    <a:pt x="11711" y="17753"/>
                    <a:pt x="9108" y="16422"/>
                  </a:cubicBezTo>
                  <a:cubicBezTo>
                    <a:pt x="6766" y="14942"/>
                    <a:pt x="5205" y="13019"/>
                    <a:pt x="5205" y="10800"/>
                  </a:cubicBezTo>
                  <a:cubicBezTo>
                    <a:pt x="5205" y="8581"/>
                    <a:pt x="6766" y="6658"/>
                    <a:pt x="9108" y="5178"/>
                  </a:cubicBezTo>
                  <a:cubicBezTo>
                    <a:pt x="11711" y="3699"/>
                    <a:pt x="15094" y="2959"/>
                    <a:pt x="18998" y="2959"/>
                  </a:cubicBezTo>
                  <a:cubicBezTo>
                    <a:pt x="20559" y="2959"/>
                    <a:pt x="21600" y="2219"/>
                    <a:pt x="21600" y="1479"/>
                  </a:cubicBezTo>
                  <a:cubicBezTo>
                    <a:pt x="21600" y="592"/>
                    <a:pt x="20559" y="0"/>
                    <a:pt x="18998" y="0"/>
                  </a:cubicBezTo>
                  <a:cubicBezTo>
                    <a:pt x="13793" y="0"/>
                    <a:pt x="8848" y="1184"/>
                    <a:pt x="5465" y="3107"/>
                  </a:cubicBezTo>
                  <a:cubicBezTo>
                    <a:pt x="2082" y="5030"/>
                    <a:pt x="0" y="7841"/>
                    <a:pt x="0" y="10800"/>
                  </a:cubicBezTo>
                  <a:cubicBezTo>
                    <a:pt x="0" y="13759"/>
                    <a:pt x="2082" y="16570"/>
                    <a:pt x="5465" y="18493"/>
                  </a:cubicBezTo>
                  <a:cubicBezTo>
                    <a:pt x="8848" y="20416"/>
                    <a:pt x="13793" y="21600"/>
                    <a:pt x="18998" y="21600"/>
                  </a:cubicBezTo>
                  <a:cubicBezTo>
                    <a:pt x="20559" y="21600"/>
                    <a:pt x="21600" y="21008"/>
                    <a:pt x="21600" y="20121"/>
                  </a:cubicBezTo>
                  <a:cubicBezTo>
                    <a:pt x="21600" y="19381"/>
                    <a:pt x="20559" y="18641"/>
                    <a:pt x="18998" y="18641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" name="Freeform 36"/>
            <p:cNvSpPr/>
            <p:nvPr/>
          </p:nvSpPr>
          <p:spPr>
            <a:xfrm>
              <a:off x="253886" y="5422292"/>
              <a:ext cx="222153" cy="389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98" y="18641"/>
                  </a:moveTo>
                  <a:cubicBezTo>
                    <a:pt x="15354" y="18641"/>
                    <a:pt x="11711" y="17753"/>
                    <a:pt x="9369" y="16422"/>
                  </a:cubicBezTo>
                  <a:cubicBezTo>
                    <a:pt x="6766" y="14942"/>
                    <a:pt x="5205" y="13019"/>
                    <a:pt x="5205" y="10800"/>
                  </a:cubicBezTo>
                  <a:cubicBezTo>
                    <a:pt x="5205" y="8581"/>
                    <a:pt x="6766" y="6658"/>
                    <a:pt x="9369" y="5178"/>
                  </a:cubicBezTo>
                  <a:cubicBezTo>
                    <a:pt x="11711" y="3847"/>
                    <a:pt x="15354" y="2959"/>
                    <a:pt x="18998" y="2959"/>
                  </a:cubicBezTo>
                  <a:cubicBezTo>
                    <a:pt x="20559" y="2959"/>
                    <a:pt x="21600" y="2219"/>
                    <a:pt x="21600" y="1479"/>
                  </a:cubicBezTo>
                  <a:cubicBezTo>
                    <a:pt x="21600" y="592"/>
                    <a:pt x="20559" y="0"/>
                    <a:pt x="18998" y="0"/>
                  </a:cubicBezTo>
                  <a:cubicBezTo>
                    <a:pt x="13793" y="0"/>
                    <a:pt x="9108" y="1184"/>
                    <a:pt x="5465" y="3107"/>
                  </a:cubicBezTo>
                  <a:cubicBezTo>
                    <a:pt x="2082" y="5030"/>
                    <a:pt x="0" y="7841"/>
                    <a:pt x="0" y="10800"/>
                  </a:cubicBezTo>
                  <a:cubicBezTo>
                    <a:pt x="0" y="13759"/>
                    <a:pt x="2082" y="16570"/>
                    <a:pt x="5465" y="18493"/>
                  </a:cubicBezTo>
                  <a:cubicBezTo>
                    <a:pt x="9108" y="20416"/>
                    <a:pt x="13793" y="21600"/>
                    <a:pt x="18998" y="21600"/>
                  </a:cubicBezTo>
                  <a:cubicBezTo>
                    <a:pt x="20559" y="21600"/>
                    <a:pt x="21600" y="21008"/>
                    <a:pt x="21600" y="20121"/>
                  </a:cubicBezTo>
                  <a:cubicBezTo>
                    <a:pt x="21600" y="19381"/>
                    <a:pt x="20559" y="18641"/>
                    <a:pt x="18998" y="18641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" name="Freeform 37"/>
            <p:cNvSpPr/>
            <p:nvPr/>
          </p:nvSpPr>
          <p:spPr>
            <a:xfrm>
              <a:off x="2080965" y="13602"/>
              <a:ext cx="222153" cy="394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029" y="18661"/>
                  </a:moveTo>
                  <a:cubicBezTo>
                    <a:pt x="15171" y="18661"/>
                    <a:pt x="11571" y="17780"/>
                    <a:pt x="9257" y="16310"/>
                  </a:cubicBezTo>
                  <a:cubicBezTo>
                    <a:pt x="6686" y="14988"/>
                    <a:pt x="5143" y="12931"/>
                    <a:pt x="5143" y="10873"/>
                  </a:cubicBezTo>
                  <a:cubicBezTo>
                    <a:pt x="5143" y="8669"/>
                    <a:pt x="6686" y="6759"/>
                    <a:pt x="9257" y="5290"/>
                  </a:cubicBezTo>
                  <a:cubicBezTo>
                    <a:pt x="11571" y="3820"/>
                    <a:pt x="15171" y="2939"/>
                    <a:pt x="19029" y="2939"/>
                  </a:cubicBezTo>
                  <a:cubicBezTo>
                    <a:pt x="20314" y="2939"/>
                    <a:pt x="21600" y="2351"/>
                    <a:pt x="21600" y="1469"/>
                  </a:cubicBezTo>
                  <a:cubicBezTo>
                    <a:pt x="21600" y="735"/>
                    <a:pt x="20314" y="0"/>
                    <a:pt x="19029" y="0"/>
                  </a:cubicBezTo>
                  <a:cubicBezTo>
                    <a:pt x="13629" y="0"/>
                    <a:pt x="9000" y="1176"/>
                    <a:pt x="5400" y="3233"/>
                  </a:cubicBezTo>
                  <a:cubicBezTo>
                    <a:pt x="2057" y="5143"/>
                    <a:pt x="0" y="7788"/>
                    <a:pt x="0" y="10873"/>
                  </a:cubicBezTo>
                  <a:cubicBezTo>
                    <a:pt x="0" y="13812"/>
                    <a:pt x="2057" y="16457"/>
                    <a:pt x="5400" y="18367"/>
                  </a:cubicBezTo>
                  <a:cubicBezTo>
                    <a:pt x="9000" y="20424"/>
                    <a:pt x="13629" y="21600"/>
                    <a:pt x="19029" y="21600"/>
                  </a:cubicBezTo>
                  <a:cubicBezTo>
                    <a:pt x="20314" y="21600"/>
                    <a:pt x="21600" y="20865"/>
                    <a:pt x="21600" y="20131"/>
                  </a:cubicBezTo>
                  <a:cubicBezTo>
                    <a:pt x="21600" y="19249"/>
                    <a:pt x="20314" y="18661"/>
                    <a:pt x="19029" y="18661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" name="Freeform 38"/>
            <p:cNvSpPr/>
            <p:nvPr/>
          </p:nvSpPr>
          <p:spPr>
            <a:xfrm>
              <a:off x="167747" y="3799231"/>
              <a:ext cx="394434" cy="394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31" y="10873"/>
                  </a:moveTo>
                  <a:cubicBezTo>
                    <a:pt x="18661" y="10873"/>
                    <a:pt x="18661" y="10873"/>
                    <a:pt x="18661" y="10873"/>
                  </a:cubicBezTo>
                  <a:cubicBezTo>
                    <a:pt x="18661" y="13078"/>
                    <a:pt x="17780" y="14988"/>
                    <a:pt x="16457" y="16457"/>
                  </a:cubicBezTo>
                  <a:cubicBezTo>
                    <a:pt x="14988" y="17780"/>
                    <a:pt x="13078" y="18661"/>
                    <a:pt x="10873" y="18661"/>
                  </a:cubicBezTo>
                  <a:cubicBezTo>
                    <a:pt x="8669" y="18661"/>
                    <a:pt x="6612" y="17780"/>
                    <a:pt x="5290" y="16457"/>
                  </a:cubicBezTo>
                  <a:cubicBezTo>
                    <a:pt x="3820" y="14988"/>
                    <a:pt x="2939" y="13078"/>
                    <a:pt x="2939" y="10873"/>
                  </a:cubicBezTo>
                  <a:cubicBezTo>
                    <a:pt x="2939" y="8669"/>
                    <a:pt x="3820" y="6759"/>
                    <a:pt x="5290" y="5290"/>
                  </a:cubicBezTo>
                  <a:cubicBezTo>
                    <a:pt x="6612" y="3820"/>
                    <a:pt x="8669" y="2939"/>
                    <a:pt x="10873" y="2939"/>
                  </a:cubicBezTo>
                  <a:cubicBezTo>
                    <a:pt x="13078" y="2939"/>
                    <a:pt x="14988" y="3820"/>
                    <a:pt x="16457" y="5290"/>
                  </a:cubicBezTo>
                  <a:cubicBezTo>
                    <a:pt x="17780" y="6759"/>
                    <a:pt x="18661" y="8669"/>
                    <a:pt x="18661" y="10873"/>
                  </a:cubicBezTo>
                  <a:cubicBezTo>
                    <a:pt x="20131" y="10873"/>
                    <a:pt x="20131" y="10873"/>
                    <a:pt x="20131" y="10873"/>
                  </a:cubicBezTo>
                  <a:cubicBezTo>
                    <a:pt x="21600" y="10873"/>
                    <a:pt x="21600" y="10873"/>
                    <a:pt x="21600" y="10873"/>
                  </a:cubicBezTo>
                  <a:cubicBezTo>
                    <a:pt x="21600" y="4849"/>
                    <a:pt x="16751" y="0"/>
                    <a:pt x="10873" y="0"/>
                  </a:cubicBezTo>
                  <a:cubicBezTo>
                    <a:pt x="7788" y="0"/>
                    <a:pt x="5143" y="1176"/>
                    <a:pt x="3233" y="3233"/>
                  </a:cubicBezTo>
                  <a:cubicBezTo>
                    <a:pt x="1176" y="5143"/>
                    <a:pt x="0" y="7935"/>
                    <a:pt x="0" y="10873"/>
                  </a:cubicBezTo>
                  <a:cubicBezTo>
                    <a:pt x="0" y="16898"/>
                    <a:pt x="4849" y="21600"/>
                    <a:pt x="10873" y="21600"/>
                  </a:cubicBezTo>
                  <a:cubicBezTo>
                    <a:pt x="16751" y="21600"/>
                    <a:pt x="21600" y="16898"/>
                    <a:pt x="21600" y="10873"/>
                  </a:cubicBezTo>
                  <a:cubicBezTo>
                    <a:pt x="20131" y="10873"/>
                    <a:pt x="20131" y="10873"/>
                    <a:pt x="20131" y="10873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" name="Freeform 39"/>
            <p:cNvSpPr/>
            <p:nvPr/>
          </p:nvSpPr>
          <p:spPr>
            <a:xfrm>
              <a:off x="5413225" y="3994181"/>
              <a:ext cx="394433" cy="394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31" y="10873"/>
                  </a:moveTo>
                  <a:cubicBezTo>
                    <a:pt x="18661" y="10873"/>
                    <a:pt x="18661" y="10873"/>
                    <a:pt x="18661" y="10873"/>
                  </a:cubicBezTo>
                  <a:cubicBezTo>
                    <a:pt x="18661" y="12931"/>
                    <a:pt x="17780" y="14988"/>
                    <a:pt x="16310" y="16310"/>
                  </a:cubicBezTo>
                  <a:cubicBezTo>
                    <a:pt x="14988" y="17780"/>
                    <a:pt x="12931" y="18661"/>
                    <a:pt x="10873" y="18661"/>
                  </a:cubicBezTo>
                  <a:cubicBezTo>
                    <a:pt x="8669" y="18661"/>
                    <a:pt x="6612" y="17780"/>
                    <a:pt x="5290" y="16310"/>
                  </a:cubicBezTo>
                  <a:cubicBezTo>
                    <a:pt x="3820" y="14988"/>
                    <a:pt x="2939" y="12931"/>
                    <a:pt x="2939" y="10873"/>
                  </a:cubicBezTo>
                  <a:cubicBezTo>
                    <a:pt x="2939" y="8669"/>
                    <a:pt x="3820" y="6612"/>
                    <a:pt x="5290" y="5290"/>
                  </a:cubicBezTo>
                  <a:cubicBezTo>
                    <a:pt x="6612" y="3820"/>
                    <a:pt x="8669" y="2939"/>
                    <a:pt x="10873" y="2939"/>
                  </a:cubicBezTo>
                  <a:cubicBezTo>
                    <a:pt x="12931" y="2939"/>
                    <a:pt x="14988" y="3820"/>
                    <a:pt x="16310" y="5290"/>
                  </a:cubicBezTo>
                  <a:cubicBezTo>
                    <a:pt x="17780" y="6612"/>
                    <a:pt x="18661" y="8669"/>
                    <a:pt x="18661" y="10873"/>
                  </a:cubicBezTo>
                  <a:cubicBezTo>
                    <a:pt x="20131" y="10873"/>
                    <a:pt x="20131" y="10873"/>
                    <a:pt x="20131" y="10873"/>
                  </a:cubicBezTo>
                  <a:cubicBezTo>
                    <a:pt x="21600" y="10873"/>
                    <a:pt x="21600" y="10873"/>
                    <a:pt x="21600" y="10873"/>
                  </a:cubicBezTo>
                  <a:cubicBezTo>
                    <a:pt x="21600" y="4849"/>
                    <a:pt x="16751" y="0"/>
                    <a:pt x="10873" y="0"/>
                  </a:cubicBezTo>
                  <a:cubicBezTo>
                    <a:pt x="4849" y="0"/>
                    <a:pt x="0" y="4849"/>
                    <a:pt x="0" y="10873"/>
                  </a:cubicBezTo>
                  <a:cubicBezTo>
                    <a:pt x="0" y="16751"/>
                    <a:pt x="4849" y="21600"/>
                    <a:pt x="10873" y="21600"/>
                  </a:cubicBezTo>
                  <a:cubicBezTo>
                    <a:pt x="16751" y="21600"/>
                    <a:pt x="21600" y="16751"/>
                    <a:pt x="21600" y="10873"/>
                  </a:cubicBezTo>
                  <a:cubicBezTo>
                    <a:pt x="20131" y="10873"/>
                    <a:pt x="20131" y="10873"/>
                    <a:pt x="20131" y="10873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" name="Freeform 40"/>
            <p:cNvSpPr/>
            <p:nvPr/>
          </p:nvSpPr>
          <p:spPr>
            <a:xfrm>
              <a:off x="5281750" y="1455315"/>
              <a:ext cx="394433" cy="389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" y="1479"/>
                  </a:moveTo>
                  <a:cubicBezTo>
                    <a:pt x="1469" y="2959"/>
                    <a:pt x="1469" y="2959"/>
                    <a:pt x="1469" y="2959"/>
                  </a:cubicBezTo>
                  <a:cubicBezTo>
                    <a:pt x="18661" y="2959"/>
                    <a:pt x="18661" y="2959"/>
                    <a:pt x="18661" y="2959"/>
                  </a:cubicBezTo>
                  <a:cubicBezTo>
                    <a:pt x="18661" y="18641"/>
                    <a:pt x="18661" y="18641"/>
                    <a:pt x="18661" y="18641"/>
                  </a:cubicBezTo>
                  <a:cubicBezTo>
                    <a:pt x="2939" y="18641"/>
                    <a:pt x="2939" y="18641"/>
                    <a:pt x="2939" y="18641"/>
                  </a:cubicBezTo>
                  <a:cubicBezTo>
                    <a:pt x="2939" y="1479"/>
                    <a:pt x="2939" y="1479"/>
                    <a:pt x="2939" y="1479"/>
                  </a:cubicBezTo>
                  <a:cubicBezTo>
                    <a:pt x="1469" y="1479"/>
                    <a:pt x="1469" y="1479"/>
                    <a:pt x="1469" y="1479"/>
                  </a:cubicBezTo>
                  <a:cubicBezTo>
                    <a:pt x="1469" y="2959"/>
                    <a:pt x="1469" y="2959"/>
                    <a:pt x="1469" y="2959"/>
                  </a:cubicBezTo>
                  <a:cubicBezTo>
                    <a:pt x="1469" y="1479"/>
                    <a:pt x="1469" y="1479"/>
                    <a:pt x="1469" y="1479"/>
                  </a:cubicBezTo>
                  <a:cubicBezTo>
                    <a:pt x="0" y="1479"/>
                    <a:pt x="0" y="1479"/>
                    <a:pt x="0" y="1479"/>
                  </a:cubicBezTo>
                  <a:cubicBezTo>
                    <a:pt x="0" y="20121"/>
                    <a:pt x="0" y="20121"/>
                    <a:pt x="0" y="20121"/>
                  </a:cubicBezTo>
                  <a:cubicBezTo>
                    <a:pt x="0" y="20564"/>
                    <a:pt x="147" y="20860"/>
                    <a:pt x="441" y="21156"/>
                  </a:cubicBezTo>
                  <a:cubicBezTo>
                    <a:pt x="735" y="21452"/>
                    <a:pt x="1176" y="21600"/>
                    <a:pt x="1469" y="21600"/>
                  </a:cubicBezTo>
                  <a:cubicBezTo>
                    <a:pt x="20131" y="21600"/>
                    <a:pt x="20131" y="21600"/>
                    <a:pt x="20131" y="21600"/>
                  </a:cubicBezTo>
                  <a:cubicBezTo>
                    <a:pt x="20424" y="21600"/>
                    <a:pt x="20865" y="21452"/>
                    <a:pt x="21159" y="21156"/>
                  </a:cubicBezTo>
                  <a:cubicBezTo>
                    <a:pt x="21453" y="20860"/>
                    <a:pt x="21600" y="20564"/>
                    <a:pt x="21600" y="20121"/>
                  </a:cubicBezTo>
                  <a:cubicBezTo>
                    <a:pt x="21600" y="1479"/>
                    <a:pt x="21600" y="1479"/>
                    <a:pt x="21600" y="1479"/>
                  </a:cubicBezTo>
                  <a:cubicBezTo>
                    <a:pt x="21600" y="1036"/>
                    <a:pt x="21453" y="592"/>
                    <a:pt x="21159" y="296"/>
                  </a:cubicBezTo>
                  <a:cubicBezTo>
                    <a:pt x="20865" y="148"/>
                    <a:pt x="20424" y="0"/>
                    <a:pt x="20131" y="0"/>
                  </a:cubicBezTo>
                  <a:cubicBezTo>
                    <a:pt x="1469" y="0"/>
                    <a:pt x="1469" y="0"/>
                    <a:pt x="1469" y="0"/>
                  </a:cubicBezTo>
                  <a:cubicBezTo>
                    <a:pt x="1176" y="0"/>
                    <a:pt x="735" y="148"/>
                    <a:pt x="441" y="296"/>
                  </a:cubicBezTo>
                  <a:cubicBezTo>
                    <a:pt x="147" y="592"/>
                    <a:pt x="0" y="1036"/>
                    <a:pt x="0" y="1479"/>
                  </a:cubicBezTo>
                  <a:cubicBezTo>
                    <a:pt x="1469" y="1479"/>
                    <a:pt x="1469" y="1479"/>
                    <a:pt x="1469" y="1479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" name="Freeform 41"/>
            <p:cNvSpPr/>
            <p:nvPr/>
          </p:nvSpPr>
          <p:spPr>
            <a:xfrm>
              <a:off x="1459848" y="1623060"/>
              <a:ext cx="389898" cy="389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9" y="1479"/>
                  </a:moveTo>
                  <a:cubicBezTo>
                    <a:pt x="1479" y="2959"/>
                    <a:pt x="1479" y="2959"/>
                    <a:pt x="1479" y="2959"/>
                  </a:cubicBezTo>
                  <a:cubicBezTo>
                    <a:pt x="18641" y="2959"/>
                    <a:pt x="18641" y="2959"/>
                    <a:pt x="18641" y="2959"/>
                  </a:cubicBezTo>
                  <a:cubicBezTo>
                    <a:pt x="18641" y="18641"/>
                    <a:pt x="18641" y="18641"/>
                    <a:pt x="18641" y="18641"/>
                  </a:cubicBezTo>
                  <a:cubicBezTo>
                    <a:pt x="2959" y="18641"/>
                    <a:pt x="2959" y="18641"/>
                    <a:pt x="2959" y="18641"/>
                  </a:cubicBezTo>
                  <a:cubicBezTo>
                    <a:pt x="2959" y="1479"/>
                    <a:pt x="2959" y="1479"/>
                    <a:pt x="2959" y="1479"/>
                  </a:cubicBezTo>
                  <a:cubicBezTo>
                    <a:pt x="1479" y="1479"/>
                    <a:pt x="1479" y="1479"/>
                    <a:pt x="1479" y="1479"/>
                  </a:cubicBezTo>
                  <a:cubicBezTo>
                    <a:pt x="1479" y="2959"/>
                    <a:pt x="1479" y="2959"/>
                    <a:pt x="1479" y="2959"/>
                  </a:cubicBezTo>
                  <a:cubicBezTo>
                    <a:pt x="1479" y="1479"/>
                    <a:pt x="1479" y="1479"/>
                    <a:pt x="1479" y="1479"/>
                  </a:cubicBezTo>
                  <a:cubicBezTo>
                    <a:pt x="0" y="1479"/>
                    <a:pt x="0" y="1479"/>
                    <a:pt x="0" y="1479"/>
                  </a:cubicBezTo>
                  <a:cubicBezTo>
                    <a:pt x="0" y="20121"/>
                    <a:pt x="0" y="20121"/>
                    <a:pt x="0" y="20121"/>
                  </a:cubicBezTo>
                  <a:cubicBezTo>
                    <a:pt x="0" y="20564"/>
                    <a:pt x="148" y="21008"/>
                    <a:pt x="444" y="21304"/>
                  </a:cubicBezTo>
                  <a:cubicBezTo>
                    <a:pt x="592" y="21452"/>
                    <a:pt x="1036" y="21600"/>
                    <a:pt x="1479" y="21600"/>
                  </a:cubicBezTo>
                  <a:cubicBezTo>
                    <a:pt x="20121" y="21600"/>
                    <a:pt x="20121" y="21600"/>
                    <a:pt x="20121" y="21600"/>
                  </a:cubicBezTo>
                  <a:cubicBezTo>
                    <a:pt x="20564" y="21600"/>
                    <a:pt x="20860" y="21452"/>
                    <a:pt x="21156" y="21304"/>
                  </a:cubicBezTo>
                  <a:cubicBezTo>
                    <a:pt x="21452" y="21008"/>
                    <a:pt x="21600" y="20564"/>
                    <a:pt x="21600" y="20121"/>
                  </a:cubicBezTo>
                  <a:cubicBezTo>
                    <a:pt x="21600" y="1479"/>
                    <a:pt x="21600" y="1479"/>
                    <a:pt x="21600" y="1479"/>
                  </a:cubicBezTo>
                  <a:cubicBezTo>
                    <a:pt x="21600" y="1036"/>
                    <a:pt x="21452" y="740"/>
                    <a:pt x="21156" y="444"/>
                  </a:cubicBezTo>
                  <a:cubicBezTo>
                    <a:pt x="20860" y="148"/>
                    <a:pt x="20564" y="0"/>
                    <a:pt x="20121" y="0"/>
                  </a:cubicBezTo>
                  <a:cubicBezTo>
                    <a:pt x="1479" y="0"/>
                    <a:pt x="1479" y="0"/>
                    <a:pt x="1479" y="0"/>
                  </a:cubicBezTo>
                  <a:cubicBezTo>
                    <a:pt x="1036" y="0"/>
                    <a:pt x="592" y="148"/>
                    <a:pt x="444" y="444"/>
                  </a:cubicBezTo>
                  <a:cubicBezTo>
                    <a:pt x="148" y="740"/>
                    <a:pt x="0" y="1036"/>
                    <a:pt x="0" y="1479"/>
                  </a:cubicBezTo>
                  <a:cubicBezTo>
                    <a:pt x="1479" y="1479"/>
                    <a:pt x="1479" y="1479"/>
                    <a:pt x="1479" y="1479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" name="Freeform 42"/>
            <p:cNvSpPr/>
            <p:nvPr/>
          </p:nvSpPr>
          <p:spPr>
            <a:xfrm>
              <a:off x="1441713" y="3781097"/>
              <a:ext cx="389898" cy="394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" y="1469"/>
                  </a:moveTo>
                  <a:cubicBezTo>
                    <a:pt x="1469" y="2939"/>
                    <a:pt x="1469" y="2939"/>
                    <a:pt x="1469" y="2939"/>
                  </a:cubicBezTo>
                  <a:cubicBezTo>
                    <a:pt x="18661" y="2939"/>
                    <a:pt x="18661" y="2939"/>
                    <a:pt x="18661" y="2939"/>
                  </a:cubicBezTo>
                  <a:cubicBezTo>
                    <a:pt x="18661" y="18661"/>
                    <a:pt x="18661" y="18661"/>
                    <a:pt x="18661" y="18661"/>
                  </a:cubicBezTo>
                  <a:cubicBezTo>
                    <a:pt x="2939" y="18661"/>
                    <a:pt x="2939" y="18661"/>
                    <a:pt x="2939" y="18661"/>
                  </a:cubicBezTo>
                  <a:cubicBezTo>
                    <a:pt x="2939" y="1469"/>
                    <a:pt x="2939" y="1469"/>
                    <a:pt x="2939" y="1469"/>
                  </a:cubicBezTo>
                  <a:cubicBezTo>
                    <a:pt x="1469" y="1469"/>
                    <a:pt x="1469" y="1469"/>
                    <a:pt x="1469" y="1469"/>
                  </a:cubicBezTo>
                  <a:cubicBezTo>
                    <a:pt x="1469" y="2939"/>
                    <a:pt x="1469" y="2939"/>
                    <a:pt x="1469" y="2939"/>
                  </a:cubicBezTo>
                  <a:cubicBezTo>
                    <a:pt x="1469" y="1469"/>
                    <a:pt x="1469" y="1469"/>
                    <a:pt x="1469" y="1469"/>
                  </a:cubicBezTo>
                  <a:cubicBezTo>
                    <a:pt x="0" y="1469"/>
                    <a:pt x="0" y="1469"/>
                    <a:pt x="0" y="1469"/>
                  </a:cubicBezTo>
                  <a:cubicBezTo>
                    <a:pt x="0" y="20131"/>
                    <a:pt x="0" y="20131"/>
                    <a:pt x="0" y="20131"/>
                  </a:cubicBezTo>
                  <a:cubicBezTo>
                    <a:pt x="0" y="20424"/>
                    <a:pt x="147" y="20865"/>
                    <a:pt x="441" y="21159"/>
                  </a:cubicBezTo>
                  <a:cubicBezTo>
                    <a:pt x="735" y="21453"/>
                    <a:pt x="1176" y="21600"/>
                    <a:pt x="1469" y="21600"/>
                  </a:cubicBezTo>
                  <a:cubicBezTo>
                    <a:pt x="20131" y="21600"/>
                    <a:pt x="20131" y="21600"/>
                    <a:pt x="20131" y="21600"/>
                  </a:cubicBezTo>
                  <a:cubicBezTo>
                    <a:pt x="20424" y="21600"/>
                    <a:pt x="20865" y="21453"/>
                    <a:pt x="21159" y="21159"/>
                  </a:cubicBezTo>
                  <a:cubicBezTo>
                    <a:pt x="21453" y="20865"/>
                    <a:pt x="21600" y="20424"/>
                    <a:pt x="21600" y="20131"/>
                  </a:cubicBezTo>
                  <a:cubicBezTo>
                    <a:pt x="21600" y="1469"/>
                    <a:pt x="21600" y="1469"/>
                    <a:pt x="21600" y="1469"/>
                  </a:cubicBezTo>
                  <a:cubicBezTo>
                    <a:pt x="21600" y="1176"/>
                    <a:pt x="21453" y="735"/>
                    <a:pt x="21159" y="441"/>
                  </a:cubicBezTo>
                  <a:cubicBezTo>
                    <a:pt x="20865" y="147"/>
                    <a:pt x="20424" y="0"/>
                    <a:pt x="20131" y="0"/>
                  </a:cubicBezTo>
                  <a:cubicBezTo>
                    <a:pt x="1469" y="0"/>
                    <a:pt x="1469" y="0"/>
                    <a:pt x="1469" y="0"/>
                  </a:cubicBezTo>
                  <a:cubicBezTo>
                    <a:pt x="1176" y="0"/>
                    <a:pt x="735" y="147"/>
                    <a:pt x="441" y="441"/>
                  </a:cubicBezTo>
                  <a:cubicBezTo>
                    <a:pt x="147" y="735"/>
                    <a:pt x="0" y="1176"/>
                    <a:pt x="0" y="1469"/>
                  </a:cubicBezTo>
                  <a:cubicBezTo>
                    <a:pt x="1469" y="1469"/>
                    <a:pt x="1469" y="1469"/>
                    <a:pt x="1469" y="1469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" name="Freeform 43"/>
            <p:cNvSpPr/>
            <p:nvPr/>
          </p:nvSpPr>
          <p:spPr>
            <a:xfrm>
              <a:off x="5281750" y="5422292"/>
              <a:ext cx="394433" cy="389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" y="1479"/>
                  </a:moveTo>
                  <a:cubicBezTo>
                    <a:pt x="1469" y="2959"/>
                    <a:pt x="1469" y="2959"/>
                    <a:pt x="1469" y="2959"/>
                  </a:cubicBezTo>
                  <a:cubicBezTo>
                    <a:pt x="18661" y="2959"/>
                    <a:pt x="18661" y="2959"/>
                    <a:pt x="18661" y="2959"/>
                  </a:cubicBezTo>
                  <a:cubicBezTo>
                    <a:pt x="18661" y="18641"/>
                    <a:pt x="18661" y="18641"/>
                    <a:pt x="18661" y="18641"/>
                  </a:cubicBezTo>
                  <a:cubicBezTo>
                    <a:pt x="2939" y="18641"/>
                    <a:pt x="2939" y="18641"/>
                    <a:pt x="2939" y="18641"/>
                  </a:cubicBezTo>
                  <a:cubicBezTo>
                    <a:pt x="2939" y="1479"/>
                    <a:pt x="2939" y="1479"/>
                    <a:pt x="2939" y="1479"/>
                  </a:cubicBezTo>
                  <a:cubicBezTo>
                    <a:pt x="1469" y="1479"/>
                    <a:pt x="1469" y="1479"/>
                    <a:pt x="1469" y="1479"/>
                  </a:cubicBezTo>
                  <a:cubicBezTo>
                    <a:pt x="1469" y="2959"/>
                    <a:pt x="1469" y="2959"/>
                    <a:pt x="1469" y="2959"/>
                  </a:cubicBezTo>
                  <a:cubicBezTo>
                    <a:pt x="1469" y="1479"/>
                    <a:pt x="1469" y="1479"/>
                    <a:pt x="1469" y="1479"/>
                  </a:cubicBezTo>
                  <a:cubicBezTo>
                    <a:pt x="0" y="1479"/>
                    <a:pt x="0" y="1479"/>
                    <a:pt x="0" y="1479"/>
                  </a:cubicBezTo>
                  <a:cubicBezTo>
                    <a:pt x="0" y="20121"/>
                    <a:pt x="0" y="20121"/>
                    <a:pt x="0" y="20121"/>
                  </a:cubicBezTo>
                  <a:cubicBezTo>
                    <a:pt x="0" y="20564"/>
                    <a:pt x="147" y="20860"/>
                    <a:pt x="441" y="21156"/>
                  </a:cubicBezTo>
                  <a:cubicBezTo>
                    <a:pt x="735" y="21452"/>
                    <a:pt x="1176" y="21600"/>
                    <a:pt x="1469" y="21600"/>
                  </a:cubicBezTo>
                  <a:cubicBezTo>
                    <a:pt x="20131" y="21600"/>
                    <a:pt x="20131" y="21600"/>
                    <a:pt x="20131" y="21600"/>
                  </a:cubicBezTo>
                  <a:cubicBezTo>
                    <a:pt x="20424" y="21600"/>
                    <a:pt x="20865" y="21452"/>
                    <a:pt x="21159" y="21156"/>
                  </a:cubicBezTo>
                  <a:cubicBezTo>
                    <a:pt x="21453" y="20860"/>
                    <a:pt x="21600" y="20564"/>
                    <a:pt x="21600" y="20121"/>
                  </a:cubicBezTo>
                  <a:cubicBezTo>
                    <a:pt x="21600" y="1479"/>
                    <a:pt x="21600" y="1479"/>
                    <a:pt x="21600" y="1479"/>
                  </a:cubicBezTo>
                  <a:cubicBezTo>
                    <a:pt x="21600" y="1036"/>
                    <a:pt x="21453" y="592"/>
                    <a:pt x="21159" y="444"/>
                  </a:cubicBezTo>
                  <a:cubicBezTo>
                    <a:pt x="20865" y="148"/>
                    <a:pt x="20424" y="0"/>
                    <a:pt x="20131" y="0"/>
                  </a:cubicBezTo>
                  <a:cubicBezTo>
                    <a:pt x="1469" y="0"/>
                    <a:pt x="1469" y="0"/>
                    <a:pt x="1469" y="0"/>
                  </a:cubicBezTo>
                  <a:cubicBezTo>
                    <a:pt x="1176" y="0"/>
                    <a:pt x="735" y="148"/>
                    <a:pt x="441" y="444"/>
                  </a:cubicBezTo>
                  <a:cubicBezTo>
                    <a:pt x="147" y="592"/>
                    <a:pt x="0" y="1036"/>
                    <a:pt x="0" y="1479"/>
                  </a:cubicBezTo>
                  <a:cubicBezTo>
                    <a:pt x="1469" y="1479"/>
                    <a:pt x="1469" y="1479"/>
                    <a:pt x="1469" y="1479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" name="Freeform 44"/>
            <p:cNvSpPr/>
            <p:nvPr/>
          </p:nvSpPr>
          <p:spPr>
            <a:xfrm>
              <a:off x="3880838" y="13602"/>
              <a:ext cx="389898" cy="394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" y="1469"/>
                  </a:moveTo>
                  <a:cubicBezTo>
                    <a:pt x="1469" y="2939"/>
                    <a:pt x="1469" y="2939"/>
                    <a:pt x="1469" y="2939"/>
                  </a:cubicBezTo>
                  <a:cubicBezTo>
                    <a:pt x="18661" y="2939"/>
                    <a:pt x="18661" y="2939"/>
                    <a:pt x="18661" y="2939"/>
                  </a:cubicBezTo>
                  <a:cubicBezTo>
                    <a:pt x="18661" y="18661"/>
                    <a:pt x="18661" y="18661"/>
                    <a:pt x="18661" y="18661"/>
                  </a:cubicBezTo>
                  <a:cubicBezTo>
                    <a:pt x="2939" y="18661"/>
                    <a:pt x="2939" y="18661"/>
                    <a:pt x="2939" y="18661"/>
                  </a:cubicBezTo>
                  <a:cubicBezTo>
                    <a:pt x="2939" y="1469"/>
                    <a:pt x="2939" y="1469"/>
                    <a:pt x="2939" y="1469"/>
                  </a:cubicBezTo>
                  <a:cubicBezTo>
                    <a:pt x="1469" y="1469"/>
                    <a:pt x="1469" y="1469"/>
                    <a:pt x="1469" y="1469"/>
                  </a:cubicBezTo>
                  <a:cubicBezTo>
                    <a:pt x="1469" y="2939"/>
                    <a:pt x="1469" y="2939"/>
                    <a:pt x="1469" y="2939"/>
                  </a:cubicBezTo>
                  <a:cubicBezTo>
                    <a:pt x="1469" y="1469"/>
                    <a:pt x="1469" y="1469"/>
                    <a:pt x="1469" y="1469"/>
                  </a:cubicBezTo>
                  <a:cubicBezTo>
                    <a:pt x="0" y="1469"/>
                    <a:pt x="0" y="1469"/>
                    <a:pt x="0" y="1469"/>
                  </a:cubicBezTo>
                  <a:cubicBezTo>
                    <a:pt x="0" y="20131"/>
                    <a:pt x="0" y="20131"/>
                    <a:pt x="0" y="20131"/>
                  </a:cubicBezTo>
                  <a:cubicBezTo>
                    <a:pt x="0" y="20571"/>
                    <a:pt x="147" y="20865"/>
                    <a:pt x="441" y="21159"/>
                  </a:cubicBezTo>
                  <a:cubicBezTo>
                    <a:pt x="735" y="21453"/>
                    <a:pt x="1029" y="21600"/>
                    <a:pt x="1469" y="21600"/>
                  </a:cubicBezTo>
                  <a:cubicBezTo>
                    <a:pt x="20131" y="21600"/>
                    <a:pt x="20131" y="21600"/>
                    <a:pt x="20131" y="21600"/>
                  </a:cubicBezTo>
                  <a:cubicBezTo>
                    <a:pt x="20424" y="21600"/>
                    <a:pt x="20865" y="21453"/>
                    <a:pt x="21159" y="21159"/>
                  </a:cubicBezTo>
                  <a:cubicBezTo>
                    <a:pt x="21306" y="20865"/>
                    <a:pt x="21600" y="20571"/>
                    <a:pt x="21600" y="20131"/>
                  </a:cubicBezTo>
                  <a:cubicBezTo>
                    <a:pt x="21600" y="1469"/>
                    <a:pt x="21600" y="1469"/>
                    <a:pt x="21600" y="1469"/>
                  </a:cubicBezTo>
                  <a:cubicBezTo>
                    <a:pt x="21600" y="1176"/>
                    <a:pt x="21306" y="735"/>
                    <a:pt x="21159" y="441"/>
                  </a:cubicBezTo>
                  <a:cubicBezTo>
                    <a:pt x="20865" y="147"/>
                    <a:pt x="20424" y="0"/>
                    <a:pt x="20131" y="0"/>
                  </a:cubicBezTo>
                  <a:cubicBezTo>
                    <a:pt x="1469" y="0"/>
                    <a:pt x="1469" y="0"/>
                    <a:pt x="1469" y="0"/>
                  </a:cubicBezTo>
                  <a:cubicBezTo>
                    <a:pt x="1029" y="0"/>
                    <a:pt x="735" y="147"/>
                    <a:pt x="441" y="441"/>
                  </a:cubicBezTo>
                  <a:cubicBezTo>
                    <a:pt x="147" y="735"/>
                    <a:pt x="0" y="1176"/>
                    <a:pt x="0" y="1469"/>
                  </a:cubicBezTo>
                  <a:cubicBezTo>
                    <a:pt x="1469" y="1469"/>
                    <a:pt x="1469" y="1469"/>
                    <a:pt x="1469" y="1469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" name="Freeform 45"/>
            <p:cNvSpPr/>
            <p:nvPr/>
          </p:nvSpPr>
          <p:spPr>
            <a:xfrm>
              <a:off x="3237054" y="3323195"/>
              <a:ext cx="208551" cy="18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31" y="15339"/>
                  </a:moveTo>
                  <a:cubicBezTo>
                    <a:pt x="18277" y="15339"/>
                    <a:pt x="18000" y="15026"/>
                    <a:pt x="17723" y="15026"/>
                  </a:cubicBezTo>
                  <a:cubicBezTo>
                    <a:pt x="17446" y="14713"/>
                    <a:pt x="16892" y="14400"/>
                    <a:pt x="16615" y="14087"/>
                  </a:cubicBezTo>
                  <a:cubicBezTo>
                    <a:pt x="16062" y="13461"/>
                    <a:pt x="15508" y="12209"/>
                    <a:pt x="14677" y="10957"/>
                  </a:cubicBezTo>
                  <a:cubicBezTo>
                    <a:pt x="13846" y="8765"/>
                    <a:pt x="12738" y="6261"/>
                    <a:pt x="10800" y="4070"/>
                  </a:cubicBezTo>
                  <a:cubicBezTo>
                    <a:pt x="9969" y="2817"/>
                    <a:pt x="8862" y="1878"/>
                    <a:pt x="7477" y="939"/>
                  </a:cubicBezTo>
                  <a:cubicBezTo>
                    <a:pt x="6092" y="313"/>
                    <a:pt x="4431" y="0"/>
                    <a:pt x="2769" y="0"/>
                  </a:cubicBezTo>
                  <a:cubicBezTo>
                    <a:pt x="1108" y="0"/>
                    <a:pt x="0" y="1252"/>
                    <a:pt x="0" y="3130"/>
                  </a:cubicBezTo>
                  <a:cubicBezTo>
                    <a:pt x="0" y="4696"/>
                    <a:pt x="1108" y="6261"/>
                    <a:pt x="2769" y="6261"/>
                  </a:cubicBezTo>
                  <a:cubicBezTo>
                    <a:pt x="3600" y="6261"/>
                    <a:pt x="4154" y="6261"/>
                    <a:pt x="4985" y="6574"/>
                  </a:cubicBezTo>
                  <a:cubicBezTo>
                    <a:pt x="5262" y="6887"/>
                    <a:pt x="5815" y="7200"/>
                    <a:pt x="6092" y="7513"/>
                  </a:cubicBezTo>
                  <a:cubicBezTo>
                    <a:pt x="6923" y="8139"/>
                    <a:pt x="7754" y="9391"/>
                    <a:pt x="8308" y="10643"/>
                  </a:cubicBezTo>
                  <a:cubicBezTo>
                    <a:pt x="9415" y="12522"/>
                    <a:pt x="10246" y="15026"/>
                    <a:pt x="11631" y="17217"/>
                  </a:cubicBezTo>
                  <a:cubicBezTo>
                    <a:pt x="12462" y="18157"/>
                    <a:pt x="13292" y="19409"/>
                    <a:pt x="14677" y="20348"/>
                  </a:cubicBezTo>
                  <a:cubicBezTo>
                    <a:pt x="15785" y="20974"/>
                    <a:pt x="17169" y="21600"/>
                    <a:pt x="18831" y="21600"/>
                  </a:cubicBezTo>
                  <a:cubicBezTo>
                    <a:pt x="20215" y="21600"/>
                    <a:pt x="21600" y="20035"/>
                    <a:pt x="21600" y="18470"/>
                  </a:cubicBezTo>
                  <a:cubicBezTo>
                    <a:pt x="21600" y="16591"/>
                    <a:pt x="20215" y="15339"/>
                    <a:pt x="18831" y="1533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" name="Freeform 46"/>
            <p:cNvSpPr/>
            <p:nvPr/>
          </p:nvSpPr>
          <p:spPr>
            <a:xfrm>
              <a:off x="3549880" y="3323195"/>
              <a:ext cx="208551" cy="18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31" y="15339"/>
                  </a:moveTo>
                  <a:cubicBezTo>
                    <a:pt x="18277" y="15339"/>
                    <a:pt x="18000" y="15026"/>
                    <a:pt x="17723" y="15026"/>
                  </a:cubicBezTo>
                  <a:cubicBezTo>
                    <a:pt x="17446" y="14713"/>
                    <a:pt x="17169" y="14400"/>
                    <a:pt x="16892" y="14087"/>
                  </a:cubicBezTo>
                  <a:cubicBezTo>
                    <a:pt x="16062" y="13461"/>
                    <a:pt x="15508" y="12209"/>
                    <a:pt x="14954" y="10957"/>
                  </a:cubicBezTo>
                  <a:cubicBezTo>
                    <a:pt x="13846" y="8765"/>
                    <a:pt x="12738" y="6261"/>
                    <a:pt x="11077" y="4070"/>
                  </a:cubicBezTo>
                  <a:cubicBezTo>
                    <a:pt x="9969" y="2817"/>
                    <a:pt x="8862" y="1878"/>
                    <a:pt x="7477" y="939"/>
                  </a:cubicBezTo>
                  <a:cubicBezTo>
                    <a:pt x="6092" y="313"/>
                    <a:pt x="4431" y="0"/>
                    <a:pt x="2769" y="0"/>
                  </a:cubicBezTo>
                  <a:cubicBezTo>
                    <a:pt x="1385" y="0"/>
                    <a:pt x="0" y="1252"/>
                    <a:pt x="0" y="3130"/>
                  </a:cubicBezTo>
                  <a:cubicBezTo>
                    <a:pt x="0" y="4696"/>
                    <a:pt x="1385" y="6261"/>
                    <a:pt x="2769" y="6261"/>
                  </a:cubicBezTo>
                  <a:cubicBezTo>
                    <a:pt x="3600" y="6261"/>
                    <a:pt x="4431" y="6261"/>
                    <a:pt x="4985" y="6574"/>
                  </a:cubicBezTo>
                  <a:cubicBezTo>
                    <a:pt x="5538" y="6887"/>
                    <a:pt x="5815" y="7200"/>
                    <a:pt x="6369" y="7513"/>
                  </a:cubicBezTo>
                  <a:cubicBezTo>
                    <a:pt x="6923" y="8139"/>
                    <a:pt x="7754" y="9391"/>
                    <a:pt x="8308" y="10643"/>
                  </a:cubicBezTo>
                  <a:cubicBezTo>
                    <a:pt x="9415" y="12522"/>
                    <a:pt x="10246" y="15026"/>
                    <a:pt x="11908" y="17217"/>
                  </a:cubicBezTo>
                  <a:cubicBezTo>
                    <a:pt x="12462" y="18157"/>
                    <a:pt x="13569" y="19409"/>
                    <a:pt x="14677" y="20348"/>
                  </a:cubicBezTo>
                  <a:cubicBezTo>
                    <a:pt x="15785" y="20974"/>
                    <a:pt x="17446" y="21600"/>
                    <a:pt x="18831" y="21600"/>
                  </a:cubicBezTo>
                  <a:cubicBezTo>
                    <a:pt x="20492" y="21600"/>
                    <a:pt x="21600" y="20035"/>
                    <a:pt x="21600" y="18470"/>
                  </a:cubicBezTo>
                  <a:cubicBezTo>
                    <a:pt x="21600" y="16591"/>
                    <a:pt x="20492" y="15339"/>
                    <a:pt x="18831" y="1533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" name="Freeform 47"/>
            <p:cNvSpPr/>
            <p:nvPr/>
          </p:nvSpPr>
          <p:spPr>
            <a:xfrm>
              <a:off x="3395734" y="3323195"/>
              <a:ext cx="208551" cy="18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9" y="21600"/>
                  </a:moveTo>
                  <a:cubicBezTo>
                    <a:pt x="4154" y="21600"/>
                    <a:pt x="5538" y="21287"/>
                    <a:pt x="6646" y="20348"/>
                  </a:cubicBezTo>
                  <a:cubicBezTo>
                    <a:pt x="7477" y="20035"/>
                    <a:pt x="8308" y="19096"/>
                    <a:pt x="8862" y="18470"/>
                  </a:cubicBezTo>
                  <a:cubicBezTo>
                    <a:pt x="9969" y="16904"/>
                    <a:pt x="10800" y="15339"/>
                    <a:pt x="11631" y="13774"/>
                  </a:cubicBezTo>
                  <a:cubicBezTo>
                    <a:pt x="12738" y="11583"/>
                    <a:pt x="13569" y="9391"/>
                    <a:pt x="14677" y="8139"/>
                  </a:cubicBezTo>
                  <a:cubicBezTo>
                    <a:pt x="15231" y="7513"/>
                    <a:pt x="15785" y="7200"/>
                    <a:pt x="16338" y="6574"/>
                  </a:cubicBezTo>
                  <a:cubicBezTo>
                    <a:pt x="17169" y="6261"/>
                    <a:pt x="17723" y="6261"/>
                    <a:pt x="18831" y="6261"/>
                  </a:cubicBezTo>
                  <a:cubicBezTo>
                    <a:pt x="20492" y="6261"/>
                    <a:pt x="21600" y="4696"/>
                    <a:pt x="21600" y="3130"/>
                  </a:cubicBezTo>
                  <a:cubicBezTo>
                    <a:pt x="21600" y="1252"/>
                    <a:pt x="20492" y="0"/>
                    <a:pt x="18831" y="0"/>
                  </a:cubicBezTo>
                  <a:cubicBezTo>
                    <a:pt x="17446" y="0"/>
                    <a:pt x="15785" y="313"/>
                    <a:pt x="14677" y="939"/>
                  </a:cubicBezTo>
                  <a:cubicBezTo>
                    <a:pt x="13569" y="1252"/>
                    <a:pt x="12462" y="1878"/>
                    <a:pt x="11631" y="2817"/>
                  </a:cubicBezTo>
                  <a:cubicBezTo>
                    <a:pt x="10246" y="4070"/>
                    <a:pt x="9415" y="5948"/>
                    <a:pt x="8585" y="7513"/>
                  </a:cubicBezTo>
                  <a:cubicBezTo>
                    <a:pt x="7200" y="9704"/>
                    <a:pt x="6369" y="11896"/>
                    <a:pt x="5262" y="13461"/>
                  </a:cubicBezTo>
                  <a:cubicBezTo>
                    <a:pt x="4985" y="14087"/>
                    <a:pt x="4431" y="14713"/>
                    <a:pt x="4154" y="14713"/>
                  </a:cubicBezTo>
                  <a:cubicBezTo>
                    <a:pt x="3600" y="15026"/>
                    <a:pt x="3323" y="15339"/>
                    <a:pt x="2769" y="15339"/>
                  </a:cubicBezTo>
                  <a:cubicBezTo>
                    <a:pt x="1108" y="15339"/>
                    <a:pt x="0" y="16591"/>
                    <a:pt x="0" y="18470"/>
                  </a:cubicBezTo>
                  <a:cubicBezTo>
                    <a:pt x="0" y="20035"/>
                    <a:pt x="1108" y="21600"/>
                    <a:pt x="2769" y="2160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" name="Freeform 48"/>
            <p:cNvSpPr/>
            <p:nvPr/>
          </p:nvSpPr>
          <p:spPr>
            <a:xfrm>
              <a:off x="3704025" y="3323195"/>
              <a:ext cx="208551" cy="18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9" y="21600"/>
                  </a:moveTo>
                  <a:cubicBezTo>
                    <a:pt x="4154" y="21600"/>
                    <a:pt x="5538" y="21287"/>
                    <a:pt x="6646" y="20348"/>
                  </a:cubicBezTo>
                  <a:cubicBezTo>
                    <a:pt x="7477" y="20035"/>
                    <a:pt x="8308" y="19096"/>
                    <a:pt x="9138" y="18470"/>
                  </a:cubicBezTo>
                  <a:cubicBezTo>
                    <a:pt x="10246" y="16904"/>
                    <a:pt x="11077" y="15339"/>
                    <a:pt x="11631" y="13774"/>
                  </a:cubicBezTo>
                  <a:cubicBezTo>
                    <a:pt x="12738" y="11583"/>
                    <a:pt x="13846" y="9391"/>
                    <a:pt x="14954" y="8139"/>
                  </a:cubicBezTo>
                  <a:cubicBezTo>
                    <a:pt x="15508" y="7513"/>
                    <a:pt x="16062" y="7200"/>
                    <a:pt x="16615" y="6574"/>
                  </a:cubicBezTo>
                  <a:cubicBezTo>
                    <a:pt x="17169" y="6261"/>
                    <a:pt x="18000" y="6261"/>
                    <a:pt x="18831" y="6261"/>
                  </a:cubicBezTo>
                  <a:cubicBezTo>
                    <a:pt x="20492" y="6261"/>
                    <a:pt x="21600" y="4696"/>
                    <a:pt x="21600" y="3130"/>
                  </a:cubicBezTo>
                  <a:cubicBezTo>
                    <a:pt x="21600" y="1252"/>
                    <a:pt x="20492" y="0"/>
                    <a:pt x="18831" y="0"/>
                  </a:cubicBezTo>
                  <a:cubicBezTo>
                    <a:pt x="17446" y="0"/>
                    <a:pt x="16062" y="313"/>
                    <a:pt x="14677" y="939"/>
                  </a:cubicBezTo>
                  <a:cubicBezTo>
                    <a:pt x="13569" y="1252"/>
                    <a:pt x="12738" y="1878"/>
                    <a:pt x="11908" y="2817"/>
                  </a:cubicBezTo>
                  <a:cubicBezTo>
                    <a:pt x="10523" y="4070"/>
                    <a:pt x="9415" y="5948"/>
                    <a:pt x="8585" y="7513"/>
                  </a:cubicBezTo>
                  <a:cubicBezTo>
                    <a:pt x="7200" y="9704"/>
                    <a:pt x="6369" y="11896"/>
                    <a:pt x="5538" y="13461"/>
                  </a:cubicBezTo>
                  <a:cubicBezTo>
                    <a:pt x="4985" y="14087"/>
                    <a:pt x="4708" y="14713"/>
                    <a:pt x="4154" y="14713"/>
                  </a:cubicBezTo>
                  <a:cubicBezTo>
                    <a:pt x="3877" y="15026"/>
                    <a:pt x="3600" y="15339"/>
                    <a:pt x="2769" y="15339"/>
                  </a:cubicBezTo>
                  <a:cubicBezTo>
                    <a:pt x="1385" y="15339"/>
                    <a:pt x="0" y="16591"/>
                    <a:pt x="0" y="18470"/>
                  </a:cubicBezTo>
                  <a:cubicBezTo>
                    <a:pt x="0" y="20035"/>
                    <a:pt x="1385" y="21600"/>
                    <a:pt x="2769" y="216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" name="Freeform 49"/>
            <p:cNvSpPr/>
            <p:nvPr/>
          </p:nvSpPr>
          <p:spPr>
            <a:xfrm>
              <a:off x="4121125" y="5757785"/>
              <a:ext cx="208550" cy="18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31" y="15339"/>
                  </a:moveTo>
                  <a:cubicBezTo>
                    <a:pt x="18277" y="15339"/>
                    <a:pt x="18000" y="15026"/>
                    <a:pt x="17723" y="15026"/>
                  </a:cubicBezTo>
                  <a:cubicBezTo>
                    <a:pt x="17446" y="14713"/>
                    <a:pt x="17169" y="14400"/>
                    <a:pt x="16892" y="14087"/>
                  </a:cubicBezTo>
                  <a:cubicBezTo>
                    <a:pt x="16062" y="13461"/>
                    <a:pt x="15508" y="12209"/>
                    <a:pt x="14954" y="10957"/>
                  </a:cubicBezTo>
                  <a:cubicBezTo>
                    <a:pt x="13846" y="8765"/>
                    <a:pt x="12738" y="6261"/>
                    <a:pt x="11077" y="4070"/>
                  </a:cubicBezTo>
                  <a:cubicBezTo>
                    <a:pt x="9969" y="2817"/>
                    <a:pt x="8862" y="1878"/>
                    <a:pt x="7477" y="939"/>
                  </a:cubicBezTo>
                  <a:cubicBezTo>
                    <a:pt x="6092" y="313"/>
                    <a:pt x="4431" y="0"/>
                    <a:pt x="2769" y="0"/>
                  </a:cubicBezTo>
                  <a:cubicBezTo>
                    <a:pt x="1385" y="0"/>
                    <a:pt x="0" y="1252"/>
                    <a:pt x="0" y="3130"/>
                  </a:cubicBezTo>
                  <a:cubicBezTo>
                    <a:pt x="0" y="4696"/>
                    <a:pt x="1385" y="6261"/>
                    <a:pt x="2769" y="6261"/>
                  </a:cubicBezTo>
                  <a:cubicBezTo>
                    <a:pt x="3600" y="6261"/>
                    <a:pt x="4431" y="6261"/>
                    <a:pt x="4985" y="6574"/>
                  </a:cubicBezTo>
                  <a:cubicBezTo>
                    <a:pt x="5538" y="6887"/>
                    <a:pt x="5815" y="7200"/>
                    <a:pt x="6369" y="7513"/>
                  </a:cubicBezTo>
                  <a:cubicBezTo>
                    <a:pt x="6923" y="8139"/>
                    <a:pt x="7754" y="9391"/>
                    <a:pt x="8308" y="10643"/>
                  </a:cubicBezTo>
                  <a:cubicBezTo>
                    <a:pt x="9415" y="12522"/>
                    <a:pt x="10246" y="15026"/>
                    <a:pt x="11908" y="17217"/>
                  </a:cubicBezTo>
                  <a:cubicBezTo>
                    <a:pt x="12462" y="18157"/>
                    <a:pt x="13569" y="19409"/>
                    <a:pt x="14677" y="20035"/>
                  </a:cubicBezTo>
                  <a:cubicBezTo>
                    <a:pt x="15785" y="20974"/>
                    <a:pt x="17446" y="21600"/>
                    <a:pt x="18831" y="21600"/>
                  </a:cubicBezTo>
                  <a:cubicBezTo>
                    <a:pt x="20492" y="21600"/>
                    <a:pt x="21600" y="20035"/>
                    <a:pt x="21600" y="18470"/>
                  </a:cubicBezTo>
                  <a:cubicBezTo>
                    <a:pt x="21600" y="16591"/>
                    <a:pt x="20492" y="15339"/>
                    <a:pt x="18831" y="1533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" name="Freeform 50"/>
            <p:cNvSpPr/>
            <p:nvPr/>
          </p:nvSpPr>
          <p:spPr>
            <a:xfrm>
              <a:off x="4433948" y="5757785"/>
              <a:ext cx="208551" cy="18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66" y="15339"/>
                  </a:moveTo>
                  <a:cubicBezTo>
                    <a:pt x="18319" y="15339"/>
                    <a:pt x="17772" y="15026"/>
                    <a:pt x="17499" y="15026"/>
                  </a:cubicBezTo>
                  <a:cubicBezTo>
                    <a:pt x="17225" y="14713"/>
                    <a:pt x="16952" y="14400"/>
                    <a:pt x="16678" y="14087"/>
                  </a:cubicBezTo>
                  <a:cubicBezTo>
                    <a:pt x="16132" y="13461"/>
                    <a:pt x="15311" y="12209"/>
                    <a:pt x="14765" y="10957"/>
                  </a:cubicBezTo>
                  <a:cubicBezTo>
                    <a:pt x="13671" y="8765"/>
                    <a:pt x="12851" y="6261"/>
                    <a:pt x="10937" y="4070"/>
                  </a:cubicBezTo>
                  <a:cubicBezTo>
                    <a:pt x="10116" y="2817"/>
                    <a:pt x="9023" y="1878"/>
                    <a:pt x="7656" y="939"/>
                  </a:cubicBezTo>
                  <a:cubicBezTo>
                    <a:pt x="6289" y="313"/>
                    <a:pt x="4648" y="0"/>
                    <a:pt x="2734" y="0"/>
                  </a:cubicBezTo>
                  <a:cubicBezTo>
                    <a:pt x="1367" y="0"/>
                    <a:pt x="0" y="1252"/>
                    <a:pt x="0" y="3130"/>
                  </a:cubicBezTo>
                  <a:cubicBezTo>
                    <a:pt x="0" y="4696"/>
                    <a:pt x="1367" y="6261"/>
                    <a:pt x="2734" y="6261"/>
                  </a:cubicBezTo>
                  <a:cubicBezTo>
                    <a:pt x="3828" y="6261"/>
                    <a:pt x="4375" y="6261"/>
                    <a:pt x="4922" y="6574"/>
                  </a:cubicBezTo>
                  <a:cubicBezTo>
                    <a:pt x="5468" y="6887"/>
                    <a:pt x="5742" y="7200"/>
                    <a:pt x="6289" y="7513"/>
                  </a:cubicBezTo>
                  <a:cubicBezTo>
                    <a:pt x="7109" y="8139"/>
                    <a:pt x="7656" y="9391"/>
                    <a:pt x="8476" y="10643"/>
                  </a:cubicBezTo>
                  <a:cubicBezTo>
                    <a:pt x="9296" y="12522"/>
                    <a:pt x="10390" y="15026"/>
                    <a:pt x="11757" y="17217"/>
                  </a:cubicBezTo>
                  <a:cubicBezTo>
                    <a:pt x="12577" y="18157"/>
                    <a:pt x="13397" y="19409"/>
                    <a:pt x="14491" y="20035"/>
                  </a:cubicBezTo>
                  <a:cubicBezTo>
                    <a:pt x="15858" y="20974"/>
                    <a:pt x="17225" y="21600"/>
                    <a:pt x="18866" y="21600"/>
                  </a:cubicBezTo>
                  <a:cubicBezTo>
                    <a:pt x="20233" y="21600"/>
                    <a:pt x="21600" y="20035"/>
                    <a:pt x="21600" y="18470"/>
                  </a:cubicBezTo>
                  <a:cubicBezTo>
                    <a:pt x="21600" y="16591"/>
                    <a:pt x="20233" y="15339"/>
                    <a:pt x="18866" y="1533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" name="Freeform 51"/>
            <p:cNvSpPr/>
            <p:nvPr/>
          </p:nvSpPr>
          <p:spPr>
            <a:xfrm>
              <a:off x="4279803" y="5757785"/>
              <a:ext cx="208550" cy="18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9" y="21600"/>
                  </a:moveTo>
                  <a:cubicBezTo>
                    <a:pt x="4154" y="21600"/>
                    <a:pt x="5538" y="20974"/>
                    <a:pt x="6646" y="20348"/>
                  </a:cubicBezTo>
                  <a:cubicBezTo>
                    <a:pt x="7477" y="20035"/>
                    <a:pt x="8308" y="19096"/>
                    <a:pt x="9138" y="18470"/>
                  </a:cubicBezTo>
                  <a:cubicBezTo>
                    <a:pt x="10246" y="16904"/>
                    <a:pt x="11077" y="15339"/>
                    <a:pt x="11631" y="13774"/>
                  </a:cubicBezTo>
                  <a:cubicBezTo>
                    <a:pt x="12738" y="11583"/>
                    <a:pt x="13846" y="9391"/>
                    <a:pt x="14954" y="8139"/>
                  </a:cubicBezTo>
                  <a:cubicBezTo>
                    <a:pt x="15508" y="7513"/>
                    <a:pt x="16062" y="6887"/>
                    <a:pt x="16615" y="6574"/>
                  </a:cubicBezTo>
                  <a:cubicBezTo>
                    <a:pt x="17169" y="6261"/>
                    <a:pt x="18000" y="6261"/>
                    <a:pt x="18831" y="6261"/>
                  </a:cubicBezTo>
                  <a:cubicBezTo>
                    <a:pt x="20492" y="6261"/>
                    <a:pt x="21600" y="4696"/>
                    <a:pt x="21600" y="3130"/>
                  </a:cubicBezTo>
                  <a:cubicBezTo>
                    <a:pt x="21600" y="1252"/>
                    <a:pt x="20492" y="0"/>
                    <a:pt x="18831" y="0"/>
                  </a:cubicBezTo>
                  <a:cubicBezTo>
                    <a:pt x="17446" y="0"/>
                    <a:pt x="16062" y="313"/>
                    <a:pt x="14677" y="626"/>
                  </a:cubicBezTo>
                  <a:cubicBezTo>
                    <a:pt x="13569" y="1252"/>
                    <a:pt x="12738" y="1878"/>
                    <a:pt x="11908" y="2817"/>
                  </a:cubicBezTo>
                  <a:cubicBezTo>
                    <a:pt x="10523" y="4070"/>
                    <a:pt x="9415" y="5948"/>
                    <a:pt x="8585" y="7513"/>
                  </a:cubicBezTo>
                  <a:cubicBezTo>
                    <a:pt x="7200" y="9704"/>
                    <a:pt x="6369" y="11896"/>
                    <a:pt x="5538" y="13461"/>
                  </a:cubicBezTo>
                  <a:cubicBezTo>
                    <a:pt x="4985" y="14087"/>
                    <a:pt x="4708" y="14713"/>
                    <a:pt x="4154" y="14713"/>
                  </a:cubicBezTo>
                  <a:cubicBezTo>
                    <a:pt x="3877" y="15026"/>
                    <a:pt x="3600" y="15339"/>
                    <a:pt x="2769" y="15339"/>
                  </a:cubicBezTo>
                  <a:cubicBezTo>
                    <a:pt x="1385" y="15339"/>
                    <a:pt x="0" y="16591"/>
                    <a:pt x="0" y="18470"/>
                  </a:cubicBezTo>
                  <a:cubicBezTo>
                    <a:pt x="0" y="20035"/>
                    <a:pt x="1385" y="21600"/>
                    <a:pt x="2769" y="2160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" name="Freeform 52"/>
            <p:cNvSpPr/>
            <p:nvPr/>
          </p:nvSpPr>
          <p:spPr>
            <a:xfrm>
              <a:off x="4592628" y="5757785"/>
              <a:ext cx="204019" cy="18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9" y="21600"/>
                  </a:moveTo>
                  <a:cubicBezTo>
                    <a:pt x="3877" y="21600"/>
                    <a:pt x="5262" y="20974"/>
                    <a:pt x="6369" y="20348"/>
                  </a:cubicBezTo>
                  <a:cubicBezTo>
                    <a:pt x="7477" y="20035"/>
                    <a:pt x="8031" y="19096"/>
                    <a:pt x="8862" y="18470"/>
                  </a:cubicBezTo>
                  <a:cubicBezTo>
                    <a:pt x="9969" y="16904"/>
                    <a:pt x="10800" y="15339"/>
                    <a:pt x="11631" y="13774"/>
                  </a:cubicBezTo>
                  <a:cubicBezTo>
                    <a:pt x="12462" y="11583"/>
                    <a:pt x="13569" y="9391"/>
                    <a:pt x="14677" y="8139"/>
                  </a:cubicBezTo>
                  <a:cubicBezTo>
                    <a:pt x="15231" y="7513"/>
                    <a:pt x="15785" y="6887"/>
                    <a:pt x="16338" y="6574"/>
                  </a:cubicBezTo>
                  <a:cubicBezTo>
                    <a:pt x="16892" y="6261"/>
                    <a:pt x="17723" y="6261"/>
                    <a:pt x="18831" y="6261"/>
                  </a:cubicBezTo>
                  <a:cubicBezTo>
                    <a:pt x="20215" y="6261"/>
                    <a:pt x="21600" y="4696"/>
                    <a:pt x="21600" y="3130"/>
                  </a:cubicBezTo>
                  <a:cubicBezTo>
                    <a:pt x="21600" y="1252"/>
                    <a:pt x="20215" y="0"/>
                    <a:pt x="18831" y="0"/>
                  </a:cubicBezTo>
                  <a:cubicBezTo>
                    <a:pt x="17169" y="0"/>
                    <a:pt x="15785" y="313"/>
                    <a:pt x="14400" y="626"/>
                  </a:cubicBezTo>
                  <a:cubicBezTo>
                    <a:pt x="13292" y="1252"/>
                    <a:pt x="12462" y="1878"/>
                    <a:pt x="11631" y="2817"/>
                  </a:cubicBezTo>
                  <a:cubicBezTo>
                    <a:pt x="10246" y="4070"/>
                    <a:pt x="9138" y="5948"/>
                    <a:pt x="8308" y="7513"/>
                  </a:cubicBezTo>
                  <a:cubicBezTo>
                    <a:pt x="7200" y="9704"/>
                    <a:pt x="6092" y="11896"/>
                    <a:pt x="5262" y="13461"/>
                  </a:cubicBezTo>
                  <a:cubicBezTo>
                    <a:pt x="4708" y="14087"/>
                    <a:pt x="4431" y="14713"/>
                    <a:pt x="3877" y="14713"/>
                  </a:cubicBezTo>
                  <a:cubicBezTo>
                    <a:pt x="3600" y="15026"/>
                    <a:pt x="3323" y="15339"/>
                    <a:pt x="2769" y="15339"/>
                  </a:cubicBezTo>
                  <a:cubicBezTo>
                    <a:pt x="1108" y="15339"/>
                    <a:pt x="0" y="16591"/>
                    <a:pt x="0" y="18470"/>
                  </a:cubicBezTo>
                  <a:cubicBezTo>
                    <a:pt x="0" y="20035"/>
                    <a:pt x="1108" y="21600"/>
                    <a:pt x="2769" y="21600"/>
                  </a:cubicBezTo>
                  <a:cubicBezTo>
                    <a:pt x="2769" y="21600"/>
                    <a:pt x="2769" y="21600"/>
                    <a:pt x="2769" y="216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" name="Freeform 53"/>
            <p:cNvSpPr/>
            <p:nvPr/>
          </p:nvSpPr>
          <p:spPr>
            <a:xfrm>
              <a:off x="4547292" y="2244177"/>
              <a:ext cx="208550" cy="18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fill="norm" stroke="1" extrusionOk="0">
                  <a:moveTo>
                    <a:pt x="18831" y="15120"/>
                  </a:moveTo>
                  <a:cubicBezTo>
                    <a:pt x="18277" y="15120"/>
                    <a:pt x="18000" y="15120"/>
                    <a:pt x="17446" y="14811"/>
                  </a:cubicBezTo>
                  <a:cubicBezTo>
                    <a:pt x="17169" y="14811"/>
                    <a:pt x="16892" y="14503"/>
                    <a:pt x="16615" y="14194"/>
                  </a:cubicBezTo>
                  <a:cubicBezTo>
                    <a:pt x="16062" y="13577"/>
                    <a:pt x="15508" y="12343"/>
                    <a:pt x="14677" y="11109"/>
                  </a:cubicBezTo>
                  <a:cubicBezTo>
                    <a:pt x="13846" y="8949"/>
                    <a:pt x="12738" y="6480"/>
                    <a:pt x="10800" y="4320"/>
                  </a:cubicBezTo>
                  <a:cubicBezTo>
                    <a:pt x="9969" y="3086"/>
                    <a:pt x="8862" y="2160"/>
                    <a:pt x="7477" y="1234"/>
                  </a:cubicBezTo>
                  <a:cubicBezTo>
                    <a:pt x="6092" y="617"/>
                    <a:pt x="4431" y="0"/>
                    <a:pt x="2769" y="0"/>
                  </a:cubicBezTo>
                  <a:cubicBezTo>
                    <a:pt x="1108" y="0"/>
                    <a:pt x="0" y="1543"/>
                    <a:pt x="0" y="3086"/>
                  </a:cubicBezTo>
                  <a:cubicBezTo>
                    <a:pt x="0" y="4937"/>
                    <a:pt x="1108" y="6171"/>
                    <a:pt x="2769" y="6171"/>
                  </a:cubicBezTo>
                  <a:cubicBezTo>
                    <a:pt x="3600" y="6171"/>
                    <a:pt x="4154" y="6480"/>
                    <a:pt x="4708" y="6789"/>
                  </a:cubicBezTo>
                  <a:cubicBezTo>
                    <a:pt x="5262" y="7097"/>
                    <a:pt x="5815" y="7406"/>
                    <a:pt x="6092" y="7714"/>
                  </a:cubicBezTo>
                  <a:cubicBezTo>
                    <a:pt x="6923" y="8331"/>
                    <a:pt x="7477" y="9566"/>
                    <a:pt x="8308" y="10800"/>
                  </a:cubicBezTo>
                  <a:cubicBezTo>
                    <a:pt x="9415" y="12651"/>
                    <a:pt x="10246" y="15120"/>
                    <a:pt x="11631" y="17280"/>
                  </a:cubicBezTo>
                  <a:cubicBezTo>
                    <a:pt x="12462" y="18206"/>
                    <a:pt x="13292" y="19440"/>
                    <a:pt x="14677" y="20057"/>
                  </a:cubicBezTo>
                  <a:cubicBezTo>
                    <a:pt x="15785" y="20983"/>
                    <a:pt x="17169" y="21600"/>
                    <a:pt x="18831" y="21291"/>
                  </a:cubicBezTo>
                  <a:cubicBezTo>
                    <a:pt x="20215" y="21291"/>
                    <a:pt x="21600" y="20057"/>
                    <a:pt x="21600" y="18206"/>
                  </a:cubicBezTo>
                  <a:cubicBezTo>
                    <a:pt x="21600" y="16663"/>
                    <a:pt x="20215" y="15120"/>
                    <a:pt x="18831" y="1512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" name="Freeform 54"/>
            <p:cNvSpPr/>
            <p:nvPr/>
          </p:nvSpPr>
          <p:spPr>
            <a:xfrm>
              <a:off x="4855583" y="2244177"/>
              <a:ext cx="208550" cy="18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fill="norm" stroke="1" extrusionOk="0">
                  <a:moveTo>
                    <a:pt x="18831" y="15120"/>
                  </a:moveTo>
                  <a:cubicBezTo>
                    <a:pt x="18277" y="15120"/>
                    <a:pt x="18000" y="15120"/>
                    <a:pt x="17723" y="14811"/>
                  </a:cubicBezTo>
                  <a:cubicBezTo>
                    <a:pt x="17446" y="14811"/>
                    <a:pt x="17169" y="14503"/>
                    <a:pt x="16615" y="14194"/>
                  </a:cubicBezTo>
                  <a:cubicBezTo>
                    <a:pt x="16062" y="13577"/>
                    <a:pt x="15508" y="12343"/>
                    <a:pt x="14954" y="11109"/>
                  </a:cubicBezTo>
                  <a:cubicBezTo>
                    <a:pt x="13846" y="8949"/>
                    <a:pt x="12738" y="6480"/>
                    <a:pt x="11077" y="4320"/>
                  </a:cubicBezTo>
                  <a:cubicBezTo>
                    <a:pt x="9969" y="3086"/>
                    <a:pt x="8862" y="2160"/>
                    <a:pt x="7477" y="1234"/>
                  </a:cubicBezTo>
                  <a:cubicBezTo>
                    <a:pt x="6092" y="617"/>
                    <a:pt x="4431" y="0"/>
                    <a:pt x="2769" y="0"/>
                  </a:cubicBezTo>
                  <a:cubicBezTo>
                    <a:pt x="1108" y="0"/>
                    <a:pt x="0" y="1543"/>
                    <a:pt x="0" y="3086"/>
                  </a:cubicBezTo>
                  <a:cubicBezTo>
                    <a:pt x="0" y="4937"/>
                    <a:pt x="1108" y="6171"/>
                    <a:pt x="2769" y="6171"/>
                  </a:cubicBezTo>
                  <a:cubicBezTo>
                    <a:pt x="3600" y="6171"/>
                    <a:pt x="4431" y="6480"/>
                    <a:pt x="4985" y="6789"/>
                  </a:cubicBezTo>
                  <a:cubicBezTo>
                    <a:pt x="5262" y="7097"/>
                    <a:pt x="5815" y="7406"/>
                    <a:pt x="6369" y="7714"/>
                  </a:cubicBezTo>
                  <a:cubicBezTo>
                    <a:pt x="6923" y="8331"/>
                    <a:pt x="7754" y="9566"/>
                    <a:pt x="8308" y="10800"/>
                  </a:cubicBezTo>
                  <a:cubicBezTo>
                    <a:pt x="9415" y="12651"/>
                    <a:pt x="10246" y="15120"/>
                    <a:pt x="11908" y="17280"/>
                  </a:cubicBezTo>
                  <a:cubicBezTo>
                    <a:pt x="12462" y="18206"/>
                    <a:pt x="13292" y="19440"/>
                    <a:pt x="14677" y="20057"/>
                  </a:cubicBezTo>
                  <a:cubicBezTo>
                    <a:pt x="15785" y="20983"/>
                    <a:pt x="17169" y="21600"/>
                    <a:pt x="18831" y="21291"/>
                  </a:cubicBezTo>
                  <a:cubicBezTo>
                    <a:pt x="20492" y="21291"/>
                    <a:pt x="21600" y="20057"/>
                    <a:pt x="21600" y="18206"/>
                  </a:cubicBezTo>
                  <a:cubicBezTo>
                    <a:pt x="21600" y="16663"/>
                    <a:pt x="20492" y="15120"/>
                    <a:pt x="18831" y="1512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" name="Freeform 55"/>
            <p:cNvSpPr/>
            <p:nvPr/>
          </p:nvSpPr>
          <p:spPr>
            <a:xfrm>
              <a:off x="4701437" y="2244177"/>
              <a:ext cx="208551" cy="18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9" y="21600"/>
                  </a:moveTo>
                  <a:cubicBezTo>
                    <a:pt x="4154" y="21600"/>
                    <a:pt x="5262" y="21287"/>
                    <a:pt x="6369" y="20661"/>
                  </a:cubicBezTo>
                  <a:cubicBezTo>
                    <a:pt x="7477" y="20035"/>
                    <a:pt x="8308" y="19409"/>
                    <a:pt x="8862" y="18470"/>
                  </a:cubicBezTo>
                  <a:cubicBezTo>
                    <a:pt x="9969" y="17217"/>
                    <a:pt x="10800" y="15652"/>
                    <a:pt x="11631" y="14087"/>
                  </a:cubicBezTo>
                  <a:cubicBezTo>
                    <a:pt x="12738" y="11896"/>
                    <a:pt x="13569" y="9704"/>
                    <a:pt x="14677" y="8452"/>
                  </a:cubicBezTo>
                  <a:cubicBezTo>
                    <a:pt x="15231" y="7826"/>
                    <a:pt x="15785" y="7200"/>
                    <a:pt x="16338" y="6887"/>
                  </a:cubicBezTo>
                  <a:cubicBezTo>
                    <a:pt x="17169" y="6574"/>
                    <a:pt x="17723" y="6261"/>
                    <a:pt x="18831" y="6261"/>
                  </a:cubicBezTo>
                  <a:cubicBezTo>
                    <a:pt x="20215" y="6261"/>
                    <a:pt x="21600" y="5009"/>
                    <a:pt x="21600" y="3130"/>
                  </a:cubicBezTo>
                  <a:cubicBezTo>
                    <a:pt x="21600" y="1565"/>
                    <a:pt x="20215" y="0"/>
                    <a:pt x="18831" y="0"/>
                  </a:cubicBezTo>
                  <a:cubicBezTo>
                    <a:pt x="17169" y="0"/>
                    <a:pt x="15785" y="313"/>
                    <a:pt x="14677" y="939"/>
                  </a:cubicBezTo>
                  <a:cubicBezTo>
                    <a:pt x="13569" y="1565"/>
                    <a:pt x="12462" y="2191"/>
                    <a:pt x="11631" y="3130"/>
                  </a:cubicBezTo>
                  <a:cubicBezTo>
                    <a:pt x="10246" y="4383"/>
                    <a:pt x="9415" y="5948"/>
                    <a:pt x="8585" y="7513"/>
                  </a:cubicBezTo>
                  <a:cubicBezTo>
                    <a:pt x="7200" y="10017"/>
                    <a:pt x="6369" y="12209"/>
                    <a:pt x="5262" y="13774"/>
                  </a:cubicBezTo>
                  <a:cubicBezTo>
                    <a:pt x="4985" y="14400"/>
                    <a:pt x="4431" y="14713"/>
                    <a:pt x="4154" y="15026"/>
                  </a:cubicBezTo>
                  <a:cubicBezTo>
                    <a:pt x="3600" y="15339"/>
                    <a:pt x="3323" y="15339"/>
                    <a:pt x="2769" y="15339"/>
                  </a:cubicBezTo>
                  <a:cubicBezTo>
                    <a:pt x="1108" y="15339"/>
                    <a:pt x="0" y="16904"/>
                    <a:pt x="0" y="18470"/>
                  </a:cubicBezTo>
                  <a:cubicBezTo>
                    <a:pt x="0" y="20348"/>
                    <a:pt x="1108" y="21600"/>
                    <a:pt x="2769" y="2160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" name="Freeform 56"/>
            <p:cNvSpPr/>
            <p:nvPr/>
          </p:nvSpPr>
          <p:spPr>
            <a:xfrm>
              <a:off x="5014260" y="2244177"/>
              <a:ext cx="208551" cy="18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9" y="21600"/>
                  </a:moveTo>
                  <a:cubicBezTo>
                    <a:pt x="4154" y="21600"/>
                    <a:pt x="5538" y="21287"/>
                    <a:pt x="6646" y="20661"/>
                  </a:cubicBezTo>
                  <a:cubicBezTo>
                    <a:pt x="7477" y="20035"/>
                    <a:pt x="8308" y="19409"/>
                    <a:pt x="8862" y="18470"/>
                  </a:cubicBezTo>
                  <a:cubicBezTo>
                    <a:pt x="10246" y="17217"/>
                    <a:pt x="10800" y="15652"/>
                    <a:pt x="11631" y="14087"/>
                  </a:cubicBezTo>
                  <a:cubicBezTo>
                    <a:pt x="12738" y="11896"/>
                    <a:pt x="13846" y="9704"/>
                    <a:pt x="14677" y="8452"/>
                  </a:cubicBezTo>
                  <a:cubicBezTo>
                    <a:pt x="15231" y="7826"/>
                    <a:pt x="15785" y="7200"/>
                    <a:pt x="16615" y="6887"/>
                  </a:cubicBezTo>
                  <a:cubicBezTo>
                    <a:pt x="17169" y="6574"/>
                    <a:pt x="18000" y="6261"/>
                    <a:pt x="18831" y="6261"/>
                  </a:cubicBezTo>
                  <a:cubicBezTo>
                    <a:pt x="20492" y="6261"/>
                    <a:pt x="21600" y="5009"/>
                    <a:pt x="21600" y="3130"/>
                  </a:cubicBezTo>
                  <a:cubicBezTo>
                    <a:pt x="21600" y="1565"/>
                    <a:pt x="20492" y="0"/>
                    <a:pt x="18831" y="0"/>
                  </a:cubicBezTo>
                  <a:cubicBezTo>
                    <a:pt x="17446" y="0"/>
                    <a:pt x="16062" y="313"/>
                    <a:pt x="14677" y="939"/>
                  </a:cubicBezTo>
                  <a:cubicBezTo>
                    <a:pt x="13569" y="1565"/>
                    <a:pt x="12738" y="2191"/>
                    <a:pt x="11908" y="3130"/>
                  </a:cubicBezTo>
                  <a:cubicBezTo>
                    <a:pt x="10246" y="4383"/>
                    <a:pt x="9415" y="5948"/>
                    <a:pt x="8585" y="7513"/>
                  </a:cubicBezTo>
                  <a:cubicBezTo>
                    <a:pt x="7200" y="10017"/>
                    <a:pt x="6369" y="12209"/>
                    <a:pt x="5538" y="13774"/>
                  </a:cubicBezTo>
                  <a:cubicBezTo>
                    <a:pt x="4985" y="14400"/>
                    <a:pt x="4431" y="14713"/>
                    <a:pt x="4154" y="15026"/>
                  </a:cubicBezTo>
                  <a:cubicBezTo>
                    <a:pt x="3877" y="15339"/>
                    <a:pt x="3323" y="15339"/>
                    <a:pt x="2769" y="15339"/>
                  </a:cubicBezTo>
                  <a:cubicBezTo>
                    <a:pt x="1385" y="15339"/>
                    <a:pt x="0" y="16904"/>
                    <a:pt x="0" y="18470"/>
                  </a:cubicBezTo>
                  <a:cubicBezTo>
                    <a:pt x="0" y="20348"/>
                    <a:pt x="1385" y="21600"/>
                    <a:pt x="2769" y="216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" name="Freeform 57"/>
            <p:cNvSpPr/>
            <p:nvPr/>
          </p:nvSpPr>
          <p:spPr>
            <a:xfrm>
              <a:off x="226684" y="2085497"/>
              <a:ext cx="208551" cy="185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31" y="15339"/>
                  </a:moveTo>
                  <a:cubicBezTo>
                    <a:pt x="18277" y="15339"/>
                    <a:pt x="18000" y="15339"/>
                    <a:pt x="17446" y="15026"/>
                  </a:cubicBezTo>
                  <a:cubicBezTo>
                    <a:pt x="17169" y="15026"/>
                    <a:pt x="16892" y="14713"/>
                    <a:pt x="16615" y="14400"/>
                  </a:cubicBezTo>
                  <a:cubicBezTo>
                    <a:pt x="16062" y="13461"/>
                    <a:pt x="15508" y="12522"/>
                    <a:pt x="14677" y="10957"/>
                  </a:cubicBezTo>
                  <a:cubicBezTo>
                    <a:pt x="13846" y="9078"/>
                    <a:pt x="12738" y="6574"/>
                    <a:pt x="10800" y="4070"/>
                  </a:cubicBezTo>
                  <a:cubicBezTo>
                    <a:pt x="9969" y="3130"/>
                    <a:pt x="8862" y="1878"/>
                    <a:pt x="7477" y="1252"/>
                  </a:cubicBezTo>
                  <a:cubicBezTo>
                    <a:pt x="6092" y="626"/>
                    <a:pt x="4431" y="0"/>
                    <a:pt x="2769" y="0"/>
                  </a:cubicBezTo>
                  <a:cubicBezTo>
                    <a:pt x="1108" y="0"/>
                    <a:pt x="0" y="1565"/>
                    <a:pt x="0" y="3130"/>
                  </a:cubicBezTo>
                  <a:cubicBezTo>
                    <a:pt x="0" y="5009"/>
                    <a:pt x="1108" y="6261"/>
                    <a:pt x="2769" y="6261"/>
                  </a:cubicBezTo>
                  <a:cubicBezTo>
                    <a:pt x="3600" y="6261"/>
                    <a:pt x="4154" y="6574"/>
                    <a:pt x="4708" y="6887"/>
                  </a:cubicBezTo>
                  <a:cubicBezTo>
                    <a:pt x="5262" y="6887"/>
                    <a:pt x="5815" y="7200"/>
                    <a:pt x="6092" y="7826"/>
                  </a:cubicBezTo>
                  <a:cubicBezTo>
                    <a:pt x="6923" y="8452"/>
                    <a:pt x="7477" y="9391"/>
                    <a:pt x="8308" y="10643"/>
                  </a:cubicBezTo>
                  <a:cubicBezTo>
                    <a:pt x="9415" y="12835"/>
                    <a:pt x="10246" y="15026"/>
                    <a:pt x="11631" y="17217"/>
                  </a:cubicBezTo>
                  <a:cubicBezTo>
                    <a:pt x="12462" y="18470"/>
                    <a:pt x="13292" y="19409"/>
                    <a:pt x="14400" y="20348"/>
                  </a:cubicBezTo>
                  <a:cubicBezTo>
                    <a:pt x="15785" y="21287"/>
                    <a:pt x="17169" y="21600"/>
                    <a:pt x="18831" y="21600"/>
                  </a:cubicBezTo>
                  <a:cubicBezTo>
                    <a:pt x="20215" y="21600"/>
                    <a:pt x="21600" y="20348"/>
                    <a:pt x="21600" y="18470"/>
                  </a:cubicBezTo>
                  <a:cubicBezTo>
                    <a:pt x="21600" y="16904"/>
                    <a:pt x="20215" y="15339"/>
                    <a:pt x="18831" y="1533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" name="Freeform 58"/>
            <p:cNvSpPr/>
            <p:nvPr/>
          </p:nvSpPr>
          <p:spPr>
            <a:xfrm>
              <a:off x="539510" y="2085497"/>
              <a:ext cx="208551" cy="185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31" y="15339"/>
                  </a:moveTo>
                  <a:cubicBezTo>
                    <a:pt x="18277" y="15339"/>
                    <a:pt x="18000" y="15339"/>
                    <a:pt x="17723" y="15026"/>
                  </a:cubicBezTo>
                  <a:cubicBezTo>
                    <a:pt x="17446" y="15026"/>
                    <a:pt x="16892" y="14713"/>
                    <a:pt x="16615" y="14400"/>
                  </a:cubicBezTo>
                  <a:cubicBezTo>
                    <a:pt x="16062" y="13461"/>
                    <a:pt x="15508" y="12522"/>
                    <a:pt x="14677" y="10957"/>
                  </a:cubicBezTo>
                  <a:cubicBezTo>
                    <a:pt x="13846" y="9078"/>
                    <a:pt x="12738" y="6574"/>
                    <a:pt x="10800" y="4070"/>
                  </a:cubicBezTo>
                  <a:cubicBezTo>
                    <a:pt x="9969" y="3130"/>
                    <a:pt x="8862" y="1878"/>
                    <a:pt x="7477" y="1252"/>
                  </a:cubicBezTo>
                  <a:cubicBezTo>
                    <a:pt x="6092" y="626"/>
                    <a:pt x="4431" y="0"/>
                    <a:pt x="2769" y="0"/>
                  </a:cubicBezTo>
                  <a:cubicBezTo>
                    <a:pt x="1108" y="0"/>
                    <a:pt x="0" y="1565"/>
                    <a:pt x="0" y="3130"/>
                  </a:cubicBezTo>
                  <a:cubicBezTo>
                    <a:pt x="0" y="5009"/>
                    <a:pt x="1108" y="6261"/>
                    <a:pt x="2769" y="6261"/>
                  </a:cubicBezTo>
                  <a:cubicBezTo>
                    <a:pt x="3600" y="6261"/>
                    <a:pt x="4431" y="6574"/>
                    <a:pt x="4985" y="6887"/>
                  </a:cubicBezTo>
                  <a:cubicBezTo>
                    <a:pt x="5262" y="6887"/>
                    <a:pt x="5815" y="7200"/>
                    <a:pt x="6092" y="7826"/>
                  </a:cubicBezTo>
                  <a:cubicBezTo>
                    <a:pt x="6923" y="8452"/>
                    <a:pt x="7754" y="9391"/>
                    <a:pt x="8308" y="10643"/>
                  </a:cubicBezTo>
                  <a:cubicBezTo>
                    <a:pt x="9415" y="12835"/>
                    <a:pt x="10246" y="15026"/>
                    <a:pt x="11631" y="17217"/>
                  </a:cubicBezTo>
                  <a:cubicBezTo>
                    <a:pt x="12462" y="18470"/>
                    <a:pt x="13292" y="19409"/>
                    <a:pt x="14677" y="20348"/>
                  </a:cubicBezTo>
                  <a:cubicBezTo>
                    <a:pt x="15785" y="21287"/>
                    <a:pt x="17169" y="21600"/>
                    <a:pt x="18831" y="21600"/>
                  </a:cubicBezTo>
                  <a:cubicBezTo>
                    <a:pt x="20215" y="21600"/>
                    <a:pt x="21600" y="20348"/>
                    <a:pt x="21600" y="18470"/>
                  </a:cubicBezTo>
                  <a:cubicBezTo>
                    <a:pt x="21600" y="16904"/>
                    <a:pt x="20215" y="15339"/>
                    <a:pt x="18831" y="1533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" name="Freeform 59"/>
            <p:cNvSpPr/>
            <p:nvPr/>
          </p:nvSpPr>
          <p:spPr>
            <a:xfrm>
              <a:off x="380829" y="2085497"/>
              <a:ext cx="208551" cy="185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9" y="21600"/>
                  </a:moveTo>
                  <a:cubicBezTo>
                    <a:pt x="4154" y="21600"/>
                    <a:pt x="5262" y="21287"/>
                    <a:pt x="6369" y="20661"/>
                  </a:cubicBezTo>
                  <a:cubicBezTo>
                    <a:pt x="7477" y="20035"/>
                    <a:pt x="8308" y="19409"/>
                    <a:pt x="8862" y="18470"/>
                  </a:cubicBezTo>
                  <a:cubicBezTo>
                    <a:pt x="9969" y="17217"/>
                    <a:pt x="10800" y="15652"/>
                    <a:pt x="11631" y="14087"/>
                  </a:cubicBezTo>
                  <a:cubicBezTo>
                    <a:pt x="12738" y="11896"/>
                    <a:pt x="13569" y="9704"/>
                    <a:pt x="14677" y="8452"/>
                  </a:cubicBezTo>
                  <a:cubicBezTo>
                    <a:pt x="15231" y="7826"/>
                    <a:pt x="15785" y="7200"/>
                    <a:pt x="16338" y="6887"/>
                  </a:cubicBezTo>
                  <a:cubicBezTo>
                    <a:pt x="16892" y="6574"/>
                    <a:pt x="17723" y="6261"/>
                    <a:pt x="18831" y="6261"/>
                  </a:cubicBezTo>
                  <a:cubicBezTo>
                    <a:pt x="20215" y="6261"/>
                    <a:pt x="21600" y="5009"/>
                    <a:pt x="21600" y="3130"/>
                  </a:cubicBezTo>
                  <a:cubicBezTo>
                    <a:pt x="21600" y="1565"/>
                    <a:pt x="20215" y="0"/>
                    <a:pt x="18831" y="0"/>
                  </a:cubicBezTo>
                  <a:cubicBezTo>
                    <a:pt x="17169" y="0"/>
                    <a:pt x="15785" y="313"/>
                    <a:pt x="14677" y="939"/>
                  </a:cubicBezTo>
                  <a:cubicBezTo>
                    <a:pt x="13569" y="1565"/>
                    <a:pt x="12462" y="2191"/>
                    <a:pt x="11631" y="2817"/>
                  </a:cubicBezTo>
                  <a:cubicBezTo>
                    <a:pt x="10246" y="4383"/>
                    <a:pt x="9138" y="5948"/>
                    <a:pt x="8308" y="7513"/>
                  </a:cubicBezTo>
                  <a:cubicBezTo>
                    <a:pt x="7200" y="10017"/>
                    <a:pt x="6369" y="12209"/>
                    <a:pt x="5262" y="13461"/>
                  </a:cubicBezTo>
                  <a:cubicBezTo>
                    <a:pt x="4985" y="14400"/>
                    <a:pt x="4431" y="14713"/>
                    <a:pt x="4154" y="15026"/>
                  </a:cubicBezTo>
                  <a:cubicBezTo>
                    <a:pt x="3600" y="15339"/>
                    <a:pt x="3323" y="15339"/>
                    <a:pt x="2769" y="15339"/>
                  </a:cubicBezTo>
                  <a:cubicBezTo>
                    <a:pt x="1108" y="15339"/>
                    <a:pt x="0" y="16904"/>
                    <a:pt x="0" y="18470"/>
                  </a:cubicBezTo>
                  <a:cubicBezTo>
                    <a:pt x="0" y="20348"/>
                    <a:pt x="1108" y="21600"/>
                    <a:pt x="2769" y="2160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" name="Freeform 60"/>
            <p:cNvSpPr/>
            <p:nvPr/>
          </p:nvSpPr>
          <p:spPr>
            <a:xfrm>
              <a:off x="693655" y="2085497"/>
              <a:ext cx="208551" cy="185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9" y="21600"/>
                  </a:moveTo>
                  <a:cubicBezTo>
                    <a:pt x="4154" y="21600"/>
                    <a:pt x="5538" y="21287"/>
                    <a:pt x="6646" y="20661"/>
                  </a:cubicBezTo>
                  <a:cubicBezTo>
                    <a:pt x="7477" y="20035"/>
                    <a:pt x="8308" y="19409"/>
                    <a:pt x="8862" y="18470"/>
                  </a:cubicBezTo>
                  <a:cubicBezTo>
                    <a:pt x="9969" y="17217"/>
                    <a:pt x="10800" y="15652"/>
                    <a:pt x="11631" y="14087"/>
                  </a:cubicBezTo>
                  <a:cubicBezTo>
                    <a:pt x="12738" y="11896"/>
                    <a:pt x="13569" y="9704"/>
                    <a:pt x="14677" y="8452"/>
                  </a:cubicBezTo>
                  <a:cubicBezTo>
                    <a:pt x="15231" y="7826"/>
                    <a:pt x="15785" y="7200"/>
                    <a:pt x="16338" y="6887"/>
                  </a:cubicBezTo>
                  <a:cubicBezTo>
                    <a:pt x="17169" y="6574"/>
                    <a:pt x="17723" y="6261"/>
                    <a:pt x="18831" y="6261"/>
                  </a:cubicBezTo>
                  <a:cubicBezTo>
                    <a:pt x="20492" y="6261"/>
                    <a:pt x="21600" y="5009"/>
                    <a:pt x="21600" y="3130"/>
                  </a:cubicBezTo>
                  <a:cubicBezTo>
                    <a:pt x="21600" y="1565"/>
                    <a:pt x="20492" y="0"/>
                    <a:pt x="18831" y="0"/>
                  </a:cubicBezTo>
                  <a:cubicBezTo>
                    <a:pt x="17446" y="0"/>
                    <a:pt x="15785" y="313"/>
                    <a:pt x="14677" y="939"/>
                  </a:cubicBezTo>
                  <a:cubicBezTo>
                    <a:pt x="13569" y="1565"/>
                    <a:pt x="12462" y="2191"/>
                    <a:pt x="11631" y="2817"/>
                  </a:cubicBezTo>
                  <a:cubicBezTo>
                    <a:pt x="10246" y="4383"/>
                    <a:pt x="9415" y="5948"/>
                    <a:pt x="8585" y="7513"/>
                  </a:cubicBezTo>
                  <a:cubicBezTo>
                    <a:pt x="7200" y="10017"/>
                    <a:pt x="6369" y="12209"/>
                    <a:pt x="5262" y="13461"/>
                  </a:cubicBezTo>
                  <a:cubicBezTo>
                    <a:pt x="4985" y="14400"/>
                    <a:pt x="4431" y="14713"/>
                    <a:pt x="4154" y="15026"/>
                  </a:cubicBezTo>
                  <a:cubicBezTo>
                    <a:pt x="3600" y="15339"/>
                    <a:pt x="3323" y="15339"/>
                    <a:pt x="2769" y="15339"/>
                  </a:cubicBezTo>
                  <a:cubicBezTo>
                    <a:pt x="1108" y="15339"/>
                    <a:pt x="0" y="16904"/>
                    <a:pt x="0" y="18470"/>
                  </a:cubicBezTo>
                  <a:cubicBezTo>
                    <a:pt x="0" y="20348"/>
                    <a:pt x="1108" y="21600"/>
                    <a:pt x="2769" y="216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" name="Freeform 61"/>
            <p:cNvSpPr/>
            <p:nvPr/>
          </p:nvSpPr>
          <p:spPr>
            <a:xfrm>
              <a:off x="3291458" y="466971"/>
              <a:ext cx="181349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9" y="2769"/>
                  </a:moveTo>
                  <a:cubicBezTo>
                    <a:pt x="15339" y="3323"/>
                    <a:pt x="15026" y="3600"/>
                    <a:pt x="15026" y="3877"/>
                  </a:cubicBezTo>
                  <a:cubicBezTo>
                    <a:pt x="14713" y="4154"/>
                    <a:pt x="14400" y="4708"/>
                    <a:pt x="14087" y="4985"/>
                  </a:cubicBezTo>
                  <a:cubicBezTo>
                    <a:pt x="13461" y="5538"/>
                    <a:pt x="12209" y="6092"/>
                    <a:pt x="10957" y="6923"/>
                  </a:cubicBezTo>
                  <a:cubicBezTo>
                    <a:pt x="8765" y="7754"/>
                    <a:pt x="6261" y="8862"/>
                    <a:pt x="4070" y="10800"/>
                  </a:cubicBezTo>
                  <a:cubicBezTo>
                    <a:pt x="2817" y="11631"/>
                    <a:pt x="1878" y="12738"/>
                    <a:pt x="939" y="14123"/>
                  </a:cubicBezTo>
                  <a:cubicBezTo>
                    <a:pt x="313" y="15508"/>
                    <a:pt x="0" y="17169"/>
                    <a:pt x="0" y="18831"/>
                  </a:cubicBezTo>
                  <a:cubicBezTo>
                    <a:pt x="0" y="20492"/>
                    <a:pt x="1252" y="21600"/>
                    <a:pt x="3130" y="21600"/>
                  </a:cubicBezTo>
                  <a:cubicBezTo>
                    <a:pt x="4696" y="21600"/>
                    <a:pt x="6261" y="20492"/>
                    <a:pt x="6261" y="18831"/>
                  </a:cubicBezTo>
                  <a:cubicBezTo>
                    <a:pt x="6261" y="18000"/>
                    <a:pt x="6261" y="17169"/>
                    <a:pt x="6574" y="16615"/>
                  </a:cubicBezTo>
                  <a:cubicBezTo>
                    <a:pt x="6887" y="16338"/>
                    <a:pt x="7200" y="15785"/>
                    <a:pt x="7513" y="15508"/>
                  </a:cubicBezTo>
                  <a:cubicBezTo>
                    <a:pt x="8139" y="14677"/>
                    <a:pt x="9391" y="13846"/>
                    <a:pt x="10643" y="13292"/>
                  </a:cubicBezTo>
                  <a:cubicBezTo>
                    <a:pt x="12522" y="12185"/>
                    <a:pt x="15026" y="11354"/>
                    <a:pt x="17217" y="9969"/>
                  </a:cubicBezTo>
                  <a:cubicBezTo>
                    <a:pt x="18157" y="9138"/>
                    <a:pt x="19409" y="8308"/>
                    <a:pt x="20035" y="6923"/>
                  </a:cubicBezTo>
                  <a:cubicBezTo>
                    <a:pt x="20974" y="5815"/>
                    <a:pt x="21600" y="4431"/>
                    <a:pt x="21600" y="2769"/>
                  </a:cubicBezTo>
                  <a:cubicBezTo>
                    <a:pt x="21600" y="1108"/>
                    <a:pt x="20035" y="0"/>
                    <a:pt x="18470" y="0"/>
                  </a:cubicBezTo>
                  <a:cubicBezTo>
                    <a:pt x="16591" y="0"/>
                    <a:pt x="15339" y="1108"/>
                    <a:pt x="15339" y="276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" name="Freeform 62"/>
            <p:cNvSpPr/>
            <p:nvPr/>
          </p:nvSpPr>
          <p:spPr>
            <a:xfrm>
              <a:off x="3291458" y="158680"/>
              <a:ext cx="181349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9" y="2769"/>
                  </a:moveTo>
                  <a:cubicBezTo>
                    <a:pt x="15339" y="3323"/>
                    <a:pt x="15026" y="3600"/>
                    <a:pt x="15026" y="3877"/>
                  </a:cubicBezTo>
                  <a:cubicBezTo>
                    <a:pt x="14713" y="4154"/>
                    <a:pt x="14400" y="4431"/>
                    <a:pt x="14087" y="4708"/>
                  </a:cubicBezTo>
                  <a:cubicBezTo>
                    <a:pt x="13461" y="5538"/>
                    <a:pt x="12209" y="6092"/>
                    <a:pt x="10957" y="6646"/>
                  </a:cubicBezTo>
                  <a:cubicBezTo>
                    <a:pt x="8765" y="7754"/>
                    <a:pt x="6261" y="8862"/>
                    <a:pt x="4070" y="10523"/>
                  </a:cubicBezTo>
                  <a:cubicBezTo>
                    <a:pt x="2817" y="11631"/>
                    <a:pt x="1878" y="12738"/>
                    <a:pt x="939" y="14123"/>
                  </a:cubicBezTo>
                  <a:cubicBezTo>
                    <a:pt x="313" y="15508"/>
                    <a:pt x="0" y="16892"/>
                    <a:pt x="0" y="18831"/>
                  </a:cubicBezTo>
                  <a:cubicBezTo>
                    <a:pt x="0" y="20215"/>
                    <a:pt x="1252" y="21600"/>
                    <a:pt x="3130" y="21600"/>
                  </a:cubicBezTo>
                  <a:cubicBezTo>
                    <a:pt x="4696" y="21600"/>
                    <a:pt x="6261" y="20215"/>
                    <a:pt x="6261" y="18831"/>
                  </a:cubicBezTo>
                  <a:cubicBezTo>
                    <a:pt x="6261" y="18000"/>
                    <a:pt x="6261" y="17169"/>
                    <a:pt x="6574" y="16615"/>
                  </a:cubicBezTo>
                  <a:cubicBezTo>
                    <a:pt x="6887" y="16062"/>
                    <a:pt x="7200" y="15785"/>
                    <a:pt x="7513" y="15231"/>
                  </a:cubicBezTo>
                  <a:cubicBezTo>
                    <a:pt x="8139" y="14677"/>
                    <a:pt x="9391" y="13846"/>
                    <a:pt x="10643" y="13292"/>
                  </a:cubicBezTo>
                  <a:cubicBezTo>
                    <a:pt x="12522" y="12185"/>
                    <a:pt x="15026" y="11077"/>
                    <a:pt x="17217" y="9692"/>
                  </a:cubicBezTo>
                  <a:cubicBezTo>
                    <a:pt x="18157" y="9138"/>
                    <a:pt x="19409" y="8031"/>
                    <a:pt x="20035" y="6923"/>
                  </a:cubicBezTo>
                  <a:cubicBezTo>
                    <a:pt x="20974" y="5815"/>
                    <a:pt x="21600" y="4154"/>
                    <a:pt x="21600" y="2769"/>
                  </a:cubicBezTo>
                  <a:cubicBezTo>
                    <a:pt x="21600" y="1108"/>
                    <a:pt x="20035" y="0"/>
                    <a:pt x="18470" y="0"/>
                  </a:cubicBezTo>
                  <a:cubicBezTo>
                    <a:pt x="16591" y="0"/>
                    <a:pt x="15339" y="1108"/>
                    <a:pt x="15339" y="276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" name="Freeform 63"/>
            <p:cNvSpPr/>
            <p:nvPr/>
          </p:nvSpPr>
          <p:spPr>
            <a:xfrm>
              <a:off x="3291458" y="312825"/>
              <a:ext cx="181349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831"/>
                  </a:moveTo>
                  <a:cubicBezTo>
                    <a:pt x="21600" y="17446"/>
                    <a:pt x="20974" y="16062"/>
                    <a:pt x="20348" y="14954"/>
                  </a:cubicBezTo>
                  <a:cubicBezTo>
                    <a:pt x="20035" y="14123"/>
                    <a:pt x="19096" y="13292"/>
                    <a:pt x="18470" y="12738"/>
                  </a:cubicBezTo>
                  <a:cubicBezTo>
                    <a:pt x="16904" y="11631"/>
                    <a:pt x="15339" y="10800"/>
                    <a:pt x="13774" y="9969"/>
                  </a:cubicBezTo>
                  <a:cubicBezTo>
                    <a:pt x="11583" y="8862"/>
                    <a:pt x="9391" y="8031"/>
                    <a:pt x="8139" y="6923"/>
                  </a:cubicBezTo>
                  <a:cubicBezTo>
                    <a:pt x="7513" y="6369"/>
                    <a:pt x="6887" y="5815"/>
                    <a:pt x="6574" y="4985"/>
                  </a:cubicBezTo>
                  <a:cubicBezTo>
                    <a:pt x="6261" y="4431"/>
                    <a:pt x="6261" y="3877"/>
                    <a:pt x="6261" y="2769"/>
                  </a:cubicBezTo>
                  <a:cubicBezTo>
                    <a:pt x="6261" y="1108"/>
                    <a:pt x="4696" y="0"/>
                    <a:pt x="3130" y="0"/>
                  </a:cubicBezTo>
                  <a:cubicBezTo>
                    <a:pt x="1252" y="0"/>
                    <a:pt x="0" y="1108"/>
                    <a:pt x="0" y="2769"/>
                  </a:cubicBezTo>
                  <a:cubicBezTo>
                    <a:pt x="0" y="4154"/>
                    <a:pt x="313" y="5815"/>
                    <a:pt x="626" y="6923"/>
                  </a:cubicBezTo>
                  <a:cubicBezTo>
                    <a:pt x="1252" y="8031"/>
                    <a:pt x="1878" y="9138"/>
                    <a:pt x="2817" y="9969"/>
                  </a:cubicBezTo>
                  <a:cubicBezTo>
                    <a:pt x="4070" y="11354"/>
                    <a:pt x="5948" y="12185"/>
                    <a:pt x="7513" y="13015"/>
                  </a:cubicBezTo>
                  <a:cubicBezTo>
                    <a:pt x="9704" y="14400"/>
                    <a:pt x="11896" y="15231"/>
                    <a:pt x="13461" y="16338"/>
                  </a:cubicBezTo>
                  <a:cubicBezTo>
                    <a:pt x="14087" y="16615"/>
                    <a:pt x="14400" y="17169"/>
                    <a:pt x="14713" y="17446"/>
                  </a:cubicBezTo>
                  <a:cubicBezTo>
                    <a:pt x="15026" y="18000"/>
                    <a:pt x="15339" y="18277"/>
                    <a:pt x="15339" y="18831"/>
                  </a:cubicBezTo>
                  <a:cubicBezTo>
                    <a:pt x="15339" y="20492"/>
                    <a:pt x="16591" y="21600"/>
                    <a:pt x="18470" y="21600"/>
                  </a:cubicBezTo>
                  <a:cubicBezTo>
                    <a:pt x="20035" y="21600"/>
                    <a:pt x="21600" y="20492"/>
                    <a:pt x="21600" y="18831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" name="Freeform 64"/>
            <p:cNvSpPr/>
            <p:nvPr/>
          </p:nvSpPr>
          <p:spPr>
            <a:xfrm>
              <a:off x="3291458" y="0"/>
              <a:ext cx="181349" cy="208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831"/>
                  </a:moveTo>
                  <a:cubicBezTo>
                    <a:pt x="21600" y="17446"/>
                    <a:pt x="20974" y="16062"/>
                    <a:pt x="20348" y="14954"/>
                  </a:cubicBezTo>
                  <a:cubicBezTo>
                    <a:pt x="20035" y="14123"/>
                    <a:pt x="19096" y="13292"/>
                    <a:pt x="18470" y="12462"/>
                  </a:cubicBezTo>
                  <a:cubicBezTo>
                    <a:pt x="16904" y="11354"/>
                    <a:pt x="15339" y="10523"/>
                    <a:pt x="13774" y="9969"/>
                  </a:cubicBezTo>
                  <a:cubicBezTo>
                    <a:pt x="11583" y="8862"/>
                    <a:pt x="9391" y="7754"/>
                    <a:pt x="8139" y="6646"/>
                  </a:cubicBezTo>
                  <a:cubicBezTo>
                    <a:pt x="7513" y="6092"/>
                    <a:pt x="6887" y="5538"/>
                    <a:pt x="6574" y="4985"/>
                  </a:cubicBezTo>
                  <a:cubicBezTo>
                    <a:pt x="6261" y="4431"/>
                    <a:pt x="6261" y="3600"/>
                    <a:pt x="6261" y="2769"/>
                  </a:cubicBezTo>
                  <a:cubicBezTo>
                    <a:pt x="6261" y="1108"/>
                    <a:pt x="4696" y="0"/>
                    <a:pt x="3130" y="0"/>
                  </a:cubicBezTo>
                  <a:cubicBezTo>
                    <a:pt x="1252" y="0"/>
                    <a:pt x="0" y="1108"/>
                    <a:pt x="0" y="2769"/>
                  </a:cubicBezTo>
                  <a:cubicBezTo>
                    <a:pt x="0" y="4154"/>
                    <a:pt x="313" y="5538"/>
                    <a:pt x="626" y="6923"/>
                  </a:cubicBezTo>
                  <a:cubicBezTo>
                    <a:pt x="1252" y="8031"/>
                    <a:pt x="1878" y="8862"/>
                    <a:pt x="2817" y="9692"/>
                  </a:cubicBezTo>
                  <a:cubicBezTo>
                    <a:pt x="4070" y="11077"/>
                    <a:pt x="5948" y="12185"/>
                    <a:pt x="7513" y="13015"/>
                  </a:cubicBezTo>
                  <a:cubicBezTo>
                    <a:pt x="9704" y="14400"/>
                    <a:pt x="11896" y="15231"/>
                    <a:pt x="13461" y="16062"/>
                  </a:cubicBezTo>
                  <a:cubicBezTo>
                    <a:pt x="14087" y="16615"/>
                    <a:pt x="14400" y="16892"/>
                    <a:pt x="14713" y="17446"/>
                  </a:cubicBezTo>
                  <a:cubicBezTo>
                    <a:pt x="15026" y="17723"/>
                    <a:pt x="15339" y="18000"/>
                    <a:pt x="15339" y="18831"/>
                  </a:cubicBezTo>
                  <a:cubicBezTo>
                    <a:pt x="15339" y="20215"/>
                    <a:pt x="16591" y="21600"/>
                    <a:pt x="18470" y="21600"/>
                  </a:cubicBezTo>
                  <a:cubicBezTo>
                    <a:pt x="20035" y="21600"/>
                    <a:pt x="21600" y="20215"/>
                    <a:pt x="21600" y="18831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" name="Freeform 65"/>
            <p:cNvSpPr/>
            <p:nvPr/>
          </p:nvSpPr>
          <p:spPr>
            <a:xfrm>
              <a:off x="2334851" y="2090032"/>
              <a:ext cx="185884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9" y="2769"/>
                  </a:moveTo>
                  <a:cubicBezTo>
                    <a:pt x="15339" y="3323"/>
                    <a:pt x="15339" y="3600"/>
                    <a:pt x="15026" y="4154"/>
                  </a:cubicBezTo>
                  <a:cubicBezTo>
                    <a:pt x="15026" y="4431"/>
                    <a:pt x="14713" y="4708"/>
                    <a:pt x="14087" y="4985"/>
                  </a:cubicBezTo>
                  <a:cubicBezTo>
                    <a:pt x="13461" y="5538"/>
                    <a:pt x="12522" y="6092"/>
                    <a:pt x="10957" y="6923"/>
                  </a:cubicBezTo>
                  <a:cubicBezTo>
                    <a:pt x="9078" y="7754"/>
                    <a:pt x="6261" y="8862"/>
                    <a:pt x="4070" y="10800"/>
                  </a:cubicBezTo>
                  <a:cubicBezTo>
                    <a:pt x="2817" y="11631"/>
                    <a:pt x="1878" y="12738"/>
                    <a:pt x="1252" y="14123"/>
                  </a:cubicBezTo>
                  <a:cubicBezTo>
                    <a:pt x="313" y="15508"/>
                    <a:pt x="0" y="17169"/>
                    <a:pt x="0" y="18831"/>
                  </a:cubicBezTo>
                  <a:cubicBezTo>
                    <a:pt x="0" y="20492"/>
                    <a:pt x="1252" y="21600"/>
                    <a:pt x="3130" y="21600"/>
                  </a:cubicBezTo>
                  <a:cubicBezTo>
                    <a:pt x="5009" y="21600"/>
                    <a:pt x="6261" y="20492"/>
                    <a:pt x="6261" y="18831"/>
                  </a:cubicBezTo>
                  <a:cubicBezTo>
                    <a:pt x="6261" y="18000"/>
                    <a:pt x="6574" y="17446"/>
                    <a:pt x="6574" y="16892"/>
                  </a:cubicBezTo>
                  <a:cubicBezTo>
                    <a:pt x="6887" y="16338"/>
                    <a:pt x="7200" y="15785"/>
                    <a:pt x="7513" y="15508"/>
                  </a:cubicBezTo>
                  <a:cubicBezTo>
                    <a:pt x="8452" y="14677"/>
                    <a:pt x="9391" y="14123"/>
                    <a:pt x="10643" y="13292"/>
                  </a:cubicBezTo>
                  <a:cubicBezTo>
                    <a:pt x="12522" y="12185"/>
                    <a:pt x="15026" y="11354"/>
                    <a:pt x="17217" y="9969"/>
                  </a:cubicBezTo>
                  <a:cubicBezTo>
                    <a:pt x="18470" y="9138"/>
                    <a:pt x="19409" y="8308"/>
                    <a:pt x="20348" y="7200"/>
                  </a:cubicBezTo>
                  <a:cubicBezTo>
                    <a:pt x="20974" y="5815"/>
                    <a:pt x="21600" y="4431"/>
                    <a:pt x="21600" y="2769"/>
                  </a:cubicBezTo>
                  <a:cubicBezTo>
                    <a:pt x="21600" y="1385"/>
                    <a:pt x="20348" y="0"/>
                    <a:pt x="18470" y="0"/>
                  </a:cubicBezTo>
                  <a:cubicBezTo>
                    <a:pt x="16904" y="0"/>
                    <a:pt x="15339" y="1385"/>
                    <a:pt x="15339" y="276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" name="Freeform 66"/>
            <p:cNvSpPr/>
            <p:nvPr/>
          </p:nvSpPr>
          <p:spPr>
            <a:xfrm>
              <a:off x="2334851" y="1781741"/>
              <a:ext cx="185884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9" y="2769"/>
                  </a:moveTo>
                  <a:cubicBezTo>
                    <a:pt x="15339" y="3323"/>
                    <a:pt x="15339" y="3600"/>
                    <a:pt x="15026" y="3877"/>
                  </a:cubicBezTo>
                  <a:cubicBezTo>
                    <a:pt x="15026" y="4154"/>
                    <a:pt x="14713" y="4708"/>
                    <a:pt x="14087" y="4985"/>
                  </a:cubicBezTo>
                  <a:cubicBezTo>
                    <a:pt x="13461" y="5538"/>
                    <a:pt x="12522" y="6092"/>
                    <a:pt x="10957" y="6923"/>
                  </a:cubicBezTo>
                  <a:cubicBezTo>
                    <a:pt x="9078" y="7754"/>
                    <a:pt x="6261" y="8862"/>
                    <a:pt x="4070" y="10800"/>
                  </a:cubicBezTo>
                  <a:cubicBezTo>
                    <a:pt x="2817" y="11631"/>
                    <a:pt x="1878" y="12738"/>
                    <a:pt x="1252" y="14123"/>
                  </a:cubicBezTo>
                  <a:cubicBezTo>
                    <a:pt x="313" y="15508"/>
                    <a:pt x="0" y="17169"/>
                    <a:pt x="0" y="18831"/>
                  </a:cubicBezTo>
                  <a:cubicBezTo>
                    <a:pt x="0" y="20492"/>
                    <a:pt x="1252" y="21600"/>
                    <a:pt x="3130" y="21600"/>
                  </a:cubicBezTo>
                  <a:cubicBezTo>
                    <a:pt x="5009" y="21600"/>
                    <a:pt x="6261" y="20492"/>
                    <a:pt x="6261" y="18831"/>
                  </a:cubicBezTo>
                  <a:cubicBezTo>
                    <a:pt x="6261" y="18000"/>
                    <a:pt x="6574" y="17169"/>
                    <a:pt x="6574" y="16615"/>
                  </a:cubicBezTo>
                  <a:cubicBezTo>
                    <a:pt x="6887" y="16338"/>
                    <a:pt x="7200" y="15785"/>
                    <a:pt x="7513" y="15508"/>
                  </a:cubicBezTo>
                  <a:cubicBezTo>
                    <a:pt x="8452" y="14677"/>
                    <a:pt x="9391" y="13846"/>
                    <a:pt x="10643" y="13292"/>
                  </a:cubicBezTo>
                  <a:cubicBezTo>
                    <a:pt x="12522" y="12185"/>
                    <a:pt x="15026" y="11354"/>
                    <a:pt x="17217" y="9969"/>
                  </a:cubicBezTo>
                  <a:cubicBezTo>
                    <a:pt x="18470" y="9138"/>
                    <a:pt x="19409" y="8308"/>
                    <a:pt x="20348" y="6923"/>
                  </a:cubicBezTo>
                  <a:cubicBezTo>
                    <a:pt x="20974" y="5815"/>
                    <a:pt x="21600" y="4431"/>
                    <a:pt x="21600" y="2769"/>
                  </a:cubicBezTo>
                  <a:cubicBezTo>
                    <a:pt x="21600" y="1108"/>
                    <a:pt x="20348" y="0"/>
                    <a:pt x="18470" y="0"/>
                  </a:cubicBezTo>
                  <a:cubicBezTo>
                    <a:pt x="16904" y="0"/>
                    <a:pt x="15339" y="1108"/>
                    <a:pt x="15339" y="276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" name="Freeform 67"/>
            <p:cNvSpPr/>
            <p:nvPr/>
          </p:nvSpPr>
          <p:spPr>
            <a:xfrm>
              <a:off x="2334851" y="1935886"/>
              <a:ext cx="185884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831"/>
                  </a:moveTo>
                  <a:cubicBezTo>
                    <a:pt x="21600" y="17446"/>
                    <a:pt x="21287" y="16338"/>
                    <a:pt x="20661" y="15231"/>
                  </a:cubicBezTo>
                  <a:cubicBezTo>
                    <a:pt x="20035" y="14123"/>
                    <a:pt x="19409" y="13292"/>
                    <a:pt x="18470" y="12738"/>
                  </a:cubicBezTo>
                  <a:cubicBezTo>
                    <a:pt x="17217" y="11631"/>
                    <a:pt x="15652" y="10800"/>
                    <a:pt x="14087" y="9969"/>
                  </a:cubicBezTo>
                  <a:cubicBezTo>
                    <a:pt x="11896" y="8862"/>
                    <a:pt x="9704" y="8031"/>
                    <a:pt x="8452" y="6923"/>
                  </a:cubicBezTo>
                  <a:cubicBezTo>
                    <a:pt x="7513" y="6369"/>
                    <a:pt x="7200" y="5815"/>
                    <a:pt x="6887" y="5262"/>
                  </a:cubicBezTo>
                  <a:cubicBezTo>
                    <a:pt x="6574" y="4708"/>
                    <a:pt x="6261" y="3877"/>
                    <a:pt x="6261" y="2769"/>
                  </a:cubicBezTo>
                  <a:cubicBezTo>
                    <a:pt x="6261" y="1385"/>
                    <a:pt x="5009" y="0"/>
                    <a:pt x="3130" y="0"/>
                  </a:cubicBezTo>
                  <a:cubicBezTo>
                    <a:pt x="1252" y="0"/>
                    <a:pt x="0" y="1385"/>
                    <a:pt x="0" y="2769"/>
                  </a:cubicBezTo>
                  <a:cubicBezTo>
                    <a:pt x="0" y="4431"/>
                    <a:pt x="313" y="5815"/>
                    <a:pt x="939" y="6923"/>
                  </a:cubicBezTo>
                  <a:cubicBezTo>
                    <a:pt x="1252" y="8031"/>
                    <a:pt x="2191" y="9138"/>
                    <a:pt x="2817" y="9969"/>
                  </a:cubicBezTo>
                  <a:cubicBezTo>
                    <a:pt x="4383" y="11354"/>
                    <a:pt x="5948" y="12462"/>
                    <a:pt x="7513" y="13292"/>
                  </a:cubicBezTo>
                  <a:cubicBezTo>
                    <a:pt x="10017" y="14400"/>
                    <a:pt x="12209" y="15231"/>
                    <a:pt x="13461" y="16338"/>
                  </a:cubicBezTo>
                  <a:cubicBezTo>
                    <a:pt x="14087" y="16615"/>
                    <a:pt x="14713" y="17169"/>
                    <a:pt x="15026" y="17446"/>
                  </a:cubicBezTo>
                  <a:cubicBezTo>
                    <a:pt x="15339" y="18000"/>
                    <a:pt x="15339" y="18277"/>
                    <a:pt x="15339" y="18831"/>
                  </a:cubicBezTo>
                  <a:cubicBezTo>
                    <a:pt x="15339" y="20492"/>
                    <a:pt x="16904" y="21600"/>
                    <a:pt x="18470" y="21600"/>
                  </a:cubicBezTo>
                  <a:cubicBezTo>
                    <a:pt x="20348" y="21600"/>
                    <a:pt x="21600" y="20492"/>
                    <a:pt x="21600" y="18831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" name="Freeform 68"/>
            <p:cNvSpPr/>
            <p:nvPr/>
          </p:nvSpPr>
          <p:spPr>
            <a:xfrm>
              <a:off x="2334851" y="1623060"/>
              <a:ext cx="185884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831"/>
                  </a:moveTo>
                  <a:cubicBezTo>
                    <a:pt x="21600" y="17446"/>
                    <a:pt x="21287" y="16062"/>
                    <a:pt x="20661" y="14954"/>
                  </a:cubicBezTo>
                  <a:cubicBezTo>
                    <a:pt x="20035" y="14123"/>
                    <a:pt x="19409" y="13292"/>
                    <a:pt x="18470" y="12738"/>
                  </a:cubicBezTo>
                  <a:cubicBezTo>
                    <a:pt x="17217" y="11631"/>
                    <a:pt x="15652" y="10800"/>
                    <a:pt x="14087" y="9969"/>
                  </a:cubicBezTo>
                  <a:cubicBezTo>
                    <a:pt x="11896" y="8862"/>
                    <a:pt x="9704" y="8031"/>
                    <a:pt x="8452" y="6923"/>
                  </a:cubicBezTo>
                  <a:cubicBezTo>
                    <a:pt x="7513" y="6369"/>
                    <a:pt x="7200" y="5815"/>
                    <a:pt x="6887" y="4985"/>
                  </a:cubicBezTo>
                  <a:cubicBezTo>
                    <a:pt x="6574" y="4431"/>
                    <a:pt x="6261" y="3877"/>
                    <a:pt x="6261" y="2769"/>
                  </a:cubicBezTo>
                  <a:cubicBezTo>
                    <a:pt x="6261" y="1108"/>
                    <a:pt x="5009" y="0"/>
                    <a:pt x="3130" y="0"/>
                  </a:cubicBezTo>
                  <a:cubicBezTo>
                    <a:pt x="1252" y="0"/>
                    <a:pt x="0" y="1108"/>
                    <a:pt x="0" y="2769"/>
                  </a:cubicBezTo>
                  <a:cubicBezTo>
                    <a:pt x="0" y="4154"/>
                    <a:pt x="313" y="5815"/>
                    <a:pt x="939" y="6923"/>
                  </a:cubicBezTo>
                  <a:cubicBezTo>
                    <a:pt x="1252" y="8031"/>
                    <a:pt x="2191" y="9138"/>
                    <a:pt x="2817" y="9969"/>
                  </a:cubicBezTo>
                  <a:cubicBezTo>
                    <a:pt x="4383" y="11354"/>
                    <a:pt x="5948" y="12185"/>
                    <a:pt x="7513" y="13015"/>
                  </a:cubicBezTo>
                  <a:cubicBezTo>
                    <a:pt x="10017" y="14400"/>
                    <a:pt x="12209" y="15231"/>
                    <a:pt x="13461" y="16338"/>
                  </a:cubicBezTo>
                  <a:cubicBezTo>
                    <a:pt x="14087" y="16615"/>
                    <a:pt x="14713" y="17169"/>
                    <a:pt x="15026" y="17446"/>
                  </a:cubicBezTo>
                  <a:cubicBezTo>
                    <a:pt x="15339" y="18000"/>
                    <a:pt x="15339" y="18277"/>
                    <a:pt x="15339" y="18831"/>
                  </a:cubicBezTo>
                  <a:cubicBezTo>
                    <a:pt x="15339" y="20492"/>
                    <a:pt x="16904" y="21600"/>
                    <a:pt x="18470" y="21600"/>
                  </a:cubicBezTo>
                  <a:cubicBezTo>
                    <a:pt x="20348" y="21600"/>
                    <a:pt x="21600" y="20492"/>
                    <a:pt x="21600" y="18831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" name="Freeform 69"/>
            <p:cNvSpPr/>
            <p:nvPr/>
          </p:nvSpPr>
          <p:spPr>
            <a:xfrm>
              <a:off x="4919054" y="4683302"/>
              <a:ext cx="185884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9" y="2769"/>
                  </a:moveTo>
                  <a:cubicBezTo>
                    <a:pt x="15339" y="3323"/>
                    <a:pt x="15026" y="3600"/>
                    <a:pt x="15026" y="3877"/>
                  </a:cubicBezTo>
                  <a:cubicBezTo>
                    <a:pt x="14713" y="4154"/>
                    <a:pt x="14400" y="4708"/>
                    <a:pt x="14087" y="4985"/>
                  </a:cubicBezTo>
                  <a:cubicBezTo>
                    <a:pt x="13461" y="5538"/>
                    <a:pt x="12209" y="6092"/>
                    <a:pt x="10957" y="6923"/>
                  </a:cubicBezTo>
                  <a:cubicBezTo>
                    <a:pt x="8765" y="7754"/>
                    <a:pt x="6261" y="8862"/>
                    <a:pt x="4070" y="10800"/>
                  </a:cubicBezTo>
                  <a:cubicBezTo>
                    <a:pt x="2817" y="11631"/>
                    <a:pt x="1878" y="12738"/>
                    <a:pt x="939" y="14123"/>
                  </a:cubicBezTo>
                  <a:cubicBezTo>
                    <a:pt x="313" y="15508"/>
                    <a:pt x="0" y="17169"/>
                    <a:pt x="0" y="18831"/>
                  </a:cubicBezTo>
                  <a:cubicBezTo>
                    <a:pt x="0" y="20492"/>
                    <a:pt x="1252" y="21600"/>
                    <a:pt x="3130" y="21600"/>
                  </a:cubicBezTo>
                  <a:cubicBezTo>
                    <a:pt x="4696" y="21600"/>
                    <a:pt x="6261" y="20492"/>
                    <a:pt x="6261" y="18831"/>
                  </a:cubicBezTo>
                  <a:cubicBezTo>
                    <a:pt x="6261" y="18000"/>
                    <a:pt x="6261" y="17169"/>
                    <a:pt x="6574" y="16615"/>
                  </a:cubicBezTo>
                  <a:cubicBezTo>
                    <a:pt x="6887" y="16338"/>
                    <a:pt x="7200" y="15785"/>
                    <a:pt x="7513" y="15508"/>
                  </a:cubicBezTo>
                  <a:cubicBezTo>
                    <a:pt x="8139" y="14677"/>
                    <a:pt x="9391" y="13846"/>
                    <a:pt x="10643" y="13292"/>
                  </a:cubicBezTo>
                  <a:cubicBezTo>
                    <a:pt x="12522" y="12185"/>
                    <a:pt x="15026" y="11354"/>
                    <a:pt x="17217" y="9969"/>
                  </a:cubicBezTo>
                  <a:cubicBezTo>
                    <a:pt x="18157" y="9138"/>
                    <a:pt x="19409" y="8308"/>
                    <a:pt x="20035" y="6923"/>
                  </a:cubicBezTo>
                  <a:cubicBezTo>
                    <a:pt x="20974" y="5815"/>
                    <a:pt x="21600" y="4431"/>
                    <a:pt x="21600" y="2769"/>
                  </a:cubicBezTo>
                  <a:cubicBezTo>
                    <a:pt x="21600" y="1108"/>
                    <a:pt x="20035" y="0"/>
                    <a:pt x="18470" y="0"/>
                  </a:cubicBezTo>
                  <a:cubicBezTo>
                    <a:pt x="16591" y="0"/>
                    <a:pt x="15339" y="1108"/>
                    <a:pt x="15339" y="276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" name="Freeform 70"/>
            <p:cNvSpPr/>
            <p:nvPr/>
          </p:nvSpPr>
          <p:spPr>
            <a:xfrm>
              <a:off x="4919054" y="4375011"/>
              <a:ext cx="185884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9" y="2769"/>
                  </a:moveTo>
                  <a:cubicBezTo>
                    <a:pt x="15339" y="3323"/>
                    <a:pt x="15026" y="3600"/>
                    <a:pt x="15026" y="3877"/>
                  </a:cubicBezTo>
                  <a:cubicBezTo>
                    <a:pt x="14713" y="4154"/>
                    <a:pt x="14400" y="4431"/>
                    <a:pt x="14087" y="4708"/>
                  </a:cubicBezTo>
                  <a:cubicBezTo>
                    <a:pt x="13461" y="5538"/>
                    <a:pt x="12209" y="6092"/>
                    <a:pt x="10957" y="6646"/>
                  </a:cubicBezTo>
                  <a:cubicBezTo>
                    <a:pt x="8765" y="7754"/>
                    <a:pt x="6261" y="8862"/>
                    <a:pt x="4070" y="10523"/>
                  </a:cubicBezTo>
                  <a:cubicBezTo>
                    <a:pt x="2817" y="11631"/>
                    <a:pt x="1878" y="12738"/>
                    <a:pt x="939" y="14123"/>
                  </a:cubicBezTo>
                  <a:cubicBezTo>
                    <a:pt x="313" y="15508"/>
                    <a:pt x="0" y="16892"/>
                    <a:pt x="0" y="18831"/>
                  </a:cubicBezTo>
                  <a:cubicBezTo>
                    <a:pt x="0" y="20215"/>
                    <a:pt x="1252" y="21600"/>
                    <a:pt x="3130" y="21600"/>
                  </a:cubicBezTo>
                  <a:cubicBezTo>
                    <a:pt x="4696" y="21600"/>
                    <a:pt x="6261" y="20215"/>
                    <a:pt x="6261" y="18831"/>
                  </a:cubicBezTo>
                  <a:cubicBezTo>
                    <a:pt x="6261" y="18000"/>
                    <a:pt x="6261" y="17169"/>
                    <a:pt x="6574" y="16615"/>
                  </a:cubicBezTo>
                  <a:cubicBezTo>
                    <a:pt x="6887" y="16062"/>
                    <a:pt x="7200" y="15785"/>
                    <a:pt x="7513" y="15231"/>
                  </a:cubicBezTo>
                  <a:cubicBezTo>
                    <a:pt x="8139" y="14677"/>
                    <a:pt x="9391" y="13846"/>
                    <a:pt x="10643" y="13292"/>
                  </a:cubicBezTo>
                  <a:cubicBezTo>
                    <a:pt x="12522" y="12185"/>
                    <a:pt x="15026" y="11077"/>
                    <a:pt x="17217" y="9692"/>
                  </a:cubicBezTo>
                  <a:cubicBezTo>
                    <a:pt x="18157" y="9138"/>
                    <a:pt x="19409" y="8031"/>
                    <a:pt x="20035" y="6923"/>
                  </a:cubicBezTo>
                  <a:cubicBezTo>
                    <a:pt x="20974" y="5815"/>
                    <a:pt x="21600" y="4154"/>
                    <a:pt x="21600" y="2769"/>
                  </a:cubicBezTo>
                  <a:cubicBezTo>
                    <a:pt x="21600" y="1108"/>
                    <a:pt x="20035" y="0"/>
                    <a:pt x="18470" y="0"/>
                  </a:cubicBezTo>
                  <a:cubicBezTo>
                    <a:pt x="16591" y="0"/>
                    <a:pt x="15339" y="1108"/>
                    <a:pt x="15339" y="276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" name="Freeform 71"/>
            <p:cNvSpPr/>
            <p:nvPr/>
          </p:nvSpPr>
          <p:spPr>
            <a:xfrm>
              <a:off x="4919054" y="4529157"/>
              <a:ext cx="185884" cy="208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831"/>
                  </a:moveTo>
                  <a:cubicBezTo>
                    <a:pt x="21600" y="17446"/>
                    <a:pt x="20974" y="16062"/>
                    <a:pt x="20348" y="14954"/>
                  </a:cubicBezTo>
                  <a:cubicBezTo>
                    <a:pt x="20035" y="14123"/>
                    <a:pt x="19096" y="13292"/>
                    <a:pt x="18470" y="12738"/>
                  </a:cubicBezTo>
                  <a:cubicBezTo>
                    <a:pt x="16904" y="11631"/>
                    <a:pt x="15339" y="10800"/>
                    <a:pt x="13774" y="9969"/>
                  </a:cubicBezTo>
                  <a:cubicBezTo>
                    <a:pt x="11583" y="8862"/>
                    <a:pt x="9391" y="8031"/>
                    <a:pt x="8139" y="6923"/>
                  </a:cubicBezTo>
                  <a:cubicBezTo>
                    <a:pt x="7513" y="6369"/>
                    <a:pt x="6887" y="5815"/>
                    <a:pt x="6574" y="4985"/>
                  </a:cubicBezTo>
                  <a:cubicBezTo>
                    <a:pt x="6261" y="4431"/>
                    <a:pt x="6261" y="3877"/>
                    <a:pt x="6261" y="2769"/>
                  </a:cubicBezTo>
                  <a:cubicBezTo>
                    <a:pt x="6261" y="1108"/>
                    <a:pt x="4696" y="0"/>
                    <a:pt x="3130" y="0"/>
                  </a:cubicBezTo>
                  <a:cubicBezTo>
                    <a:pt x="1252" y="0"/>
                    <a:pt x="0" y="1108"/>
                    <a:pt x="0" y="2769"/>
                  </a:cubicBezTo>
                  <a:cubicBezTo>
                    <a:pt x="0" y="4154"/>
                    <a:pt x="313" y="5815"/>
                    <a:pt x="626" y="6923"/>
                  </a:cubicBezTo>
                  <a:cubicBezTo>
                    <a:pt x="1252" y="8031"/>
                    <a:pt x="1878" y="9138"/>
                    <a:pt x="2817" y="9969"/>
                  </a:cubicBezTo>
                  <a:cubicBezTo>
                    <a:pt x="4070" y="11354"/>
                    <a:pt x="5635" y="12185"/>
                    <a:pt x="7513" y="13015"/>
                  </a:cubicBezTo>
                  <a:cubicBezTo>
                    <a:pt x="9704" y="14400"/>
                    <a:pt x="11896" y="15231"/>
                    <a:pt x="13461" y="16338"/>
                  </a:cubicBezTo>
                  <a:cubicBezTo>
                    <a:pt x="14087" y="16615"/>
                    <a:pt x="14400" y="17169"/>
                    <a:pt x="14713" y="17446"/>
                  </a:cubicBezTo>
                  <a:cubicBezTo>
                    <a:pt x="15026" y="18000"/>
                    <a:pt x="15339" y="18277"/>
                    <a:pt x="15339" y="18831"/>
                  </a:cubicBezTo>
                  <a:cubicBezTo>
                    <a:pt x="15339" y="20492"/>
                    <a:pt x="16591" y="21600"/>
                    <a:pt x="18470" y="21600"/>
                  </a:cubicBezTo>
                  <a:cubicBezTo>
                    <a:pt x="20035" y="21600"/>
                    <a:pt x="21600" y="20492"/>
                    <a:pt x="21600" y="18831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" name="Freeform 72"/>
            <p:cNvSpPr/>
            <p:nvPr/>
          </p:nvSpPr>
          <p:spPr>
            <a:xfrm>
              <a:off x="4919054" y="4220866"/>
              <a:ext cx="185884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831"/>
                  </a:moveTo>
                  <a:cubicBezTo>
                    <a:pt x="21600" y="17446"/>
                    <a:pt x="20974" y="16062"/>
                    <a:pt x="20348" y="14954"/>
                  </a:cubicBezTo>
                  <a:cubicBezTo>
                    <a:pt x="20035" y="14123"/>
                    <a:pt x="19096" y="13292"/>
                    <a:pt x="18470" y="12462"/>
                  </a:cubicBezTo>
                  <a:cubicBezTo>
                    <a:pt x="16904" y="11354"/>
                    <a:pt x="15339" y="10523"/>
                    <a:pt x="13774" y="9969"/>
                  </a:cubicBezTo>
                  <a:cubicBezTo>
                    <a:pt x="11583" y="8862"/>
                    <a:pt x="9391" y="7754"/>
                    <a:pt x="8139" y="6646"/>
                  </a:cubicBezTo>
                  <a:cubicBezTo>
                    <a:pt x="7513" y="6092"/>
                    <a:pt x="6887" y="5538"/>
                    <a:pt x="6574" y="4985"/>
                  </a:cubicBezTo>
                  <a:cubicBezTo>
                    <a:pt x="6261" y="4431"/>
                    <a:pt x="6261" y="3600"/>
                    <a:pt x="6261" y="2769"/>
                  </a:cubicBezTo>
                  <a:cubicBezTo>
                    <a:pt x="6261" y="1108"/>
                    <a:pt x="4696" y="0"/>
                    <a:pt x="3130" y="0"/>
                  </a:cubicBezTo>
                  <a:cubicBezTo>
                    <a:pt x="1252" y="0"/>
                    <a:pt x="0" y="1108"/>
                    <a:pt x="0" y="2769"/>
                  </a:cubicBezTo>
                  <a:cubicBezTo>
                    <a:pt x="0" y="4154"/>
                    <a:pt x="313" y="5538"/>
                    <a:pt x="626" y="6923"/>
                  </a:cubicBezTo>
                  <a:cubicBezTo>
                    <a:pt x="1252" y="8031"/>
                    <a:pt x="1878" y="8862"/>
                    <a:pt x="2817" y="9692"/>
                  </a:cubicBezTo>
                  <a:cubicBezTo>
                    <a:pt x="4070" y="11077"/>
                    <a:pt x="5635" y="12185"/>
                    <a:pt x="7513" y="13015"/>
                  </a:cubicBezTo>
                  <a:cubicBezTo>
                    <a:pt x="9704" y="14400"/>
                    <a:pt x="11896" y="15231"/>
                    <a:pt x="13461" y="16062"/>
                  </a:cubicBezTo>
                  <a:cubicBezTo>
                    <a:pt x="14087" y="16615"/>
                    <a:pt x="14400" y="16892"/>
                    <a:pt x="14713" y="17446"/>
                  </a:cubicBezTo>
                  <a:cubicBezTo>
                    <a:pt x="15026" y="17723"/>
                    <a:pt x="15339" y="18000"/>
                    <a:pt x="15339" y="18831"/>
                  </a:cubicBezTo>
                  <a:cubicBezTo>
                    <a:pt x="15339" y="20215"/>
                    <a:pt x="16591" y="21600"/>
                    <a:pt x="18470" y="21600"/>
                  </a:cubicBezTo>
                  <a:cubicBezTo>
                    <a:pt x="20035" y="21600"/>
                    <a:pt x="21600" y="20215"/>
                    <a:pt x="21600" y="18831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" name="Freeform 73"/>
            <p:cNvSpPr/>
            <p:nvPr/>
          </p:nvSpPr>
          <p:spPr>
            <a:xfrm>
              <a:off x="1713734" y="4928121"/>
              <a:ext cx="185884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9" y="2769"/>
                  </a:moveTo>
                  <a:cubicBezTo>
                    <a:pt x="15339" y="3323"/>
                    <a:pt x="15339" y="3600"/>
                    <a:pt x="15026" y="3877"/>
                  </a:cubicBezTo>
                  <a:cubicBezTo>
                    <a:pt x="15026" y="4154"/>
                    <a:pt x="14713" y="4431"/>
                    <a:pt x="14400" y="4708"/>
                  </a:cubicBezTo>
                  <a:cubicBezTo>
                    <a:pt x="13461" y="5262"/>
                    <a:pt x="12522" y="6092"/>
                    <a:pt x="10957" y="6646"/>
                  </a:cubicBezTo>
                  <a:cubicBezTo>
                    <a:pt x="9078" y="7754"/>
                    <a:pt x="6574" y="8862"/>
                    <a:pt x="4070" y="10523"/>
                  </a:cubicBezTo>
                  <a:cubicBezTo>
                    <a:pt x="3130" y="11354"/>
                    <a:pt x="1878" y="12738"/>
                    <a:pt x="1252" y="14123"/>
                  </a:cubicBezTo>
                  <a:cubicBezTo>
                    <a:pt x="626" y="15508"/>
                    <a:pt x="0" y="16892"/>
                    <a:pt x="0" y="18831"/>
                  </a:cubicBezTo>
                  <a:cubicBezTo>
                    <a:pt x="0" y="20215"/>
                    <a:pt x="1565" y="21600"/>
                    <a:pt x="3130" y="21600"/>
                  </a:cubicBezTo>
                  <a:cubicBezTo>
                    <a:pt x="5009" y="21600"/>
                    <a:pt x="6261" y="20215"/>
                    <a:pt x="6261" y="18831"/>
                  </a:cubicBezTo>
                  <a:cubicBezTo>
                    <a:pt x="6261" y="18000"/>
                    <a:pt x="6574" y="17169"/>
                    <a:pt x="6887" y="16615"/>
                  </a:cubicBezTo>
                  <a:cubicBezTo>
                    <a:pt x="6887" y="16062"/>
                    <a:pt x="7200" y="15785"/>
                    <a:pt x="7826" y="15231"/>
                  </a:cubicBezTo>
                  <a:cubicBezTo>
                    <a:pt x="8452" y="14677"/>
                    <a:pt x="9391" y="13846"/>
                    <a:pt x="10957" y="13292"/>
                  </a:cubicBezTo>
                  <a:cubicBezTo>
                    <a:pt x="12835" y="12185"/>
                    <a:pt x="15026" y="11077"/>
                    <a:pt x="17530" y="9692"/>
                  </a:cubicBezTo>
                  <a:cubicBezTo>
                    <a:pt x="18470" y="9138"/>
                    <a:pt x="19722" y="8031"/>
                    <a:pt x="20348" y="6923"/>
                  </a:cubicBezTo>
                  <a:cubicBezTo>
                    <a:pt x="21287" y="5815"/>
                    <a:pt x="21600" y="4154"/>
                    <a:pt x="21600" y="2769"/>
                  </a:cubicBezTo>
                  <a:cubicBezTo>
                    <a:pt x="21600" y="1108"/>
                    <a:pt x="20348" y="0"/>
                    <a:pt x="18470" y="0"/>
                  </a:cubicBezTo>
                  <a:cubicBezTo>
                    <a:pt x="16904" y="0"/>
                    <a:pt x="15339" y="1108"/>
                    <a:pt x="15339" y="276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" name="Freeform 74"/>
            <p:cNvSpPr/>
            <p:nvPr/>
          </p:nvSpPr>
          <p:spPr>
            <a:xfrm>
              <a:off x="1713734" y="4615295"/>
              <a:ext cx="185884" cy="213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9" y="2734"/>
                  </a:moveTo>
                  <a:cubicBezTo>
                    <a:pt x="15339" y="3281"/>
                    <a:pt x="15339" y="3828"/>
                    <a:pt x="15026" y="4101"/>
                  </a:cubicBezTo>
                  <a:cubicBezTo>
                    <a:pt x="15026" y="4375"/>
                    <a:pt x="14713" y="4648"/>
                    <a:pt x="14400" y="4922"/>
                  </a:cubicBezTo>
                  <a:cubicBezTo>
                    <a:pt x="13461" y="5468"/>
                    <a:pt x="12522" y="6015"/>
                    <a:pt x="10957" y="6835"/>
                  </a:cubicBezTo>
                  <a:cubicBezTo>
                    <a:pt x="9078" y="7929"/>
                    <a:pt x="6574" y="8749"/>
                    <a:pt x="4070" y="10663"/>
                  </a:cubicBezTo>
                  <a:cubicBezTo>
                    <a:pt x="3130" y="11484"/>
                    <a:pt x="1878" y="12577"/>
                    <a:pt x="1252" y="13944"/>
                  </a:cubicBezTo>
                  <a:cubicBezTo>
                    <a:pt x="626" y="15311"/>
                    <a:pt x="0" y="16952"/>
                    <a:pt x="0" y="18866"/>
                  </a:cubicBezTo>
                  <a:cubicBezTo>
                    <a:pt x="0" y="20233"/>
                    <a:pt x="1565" y="21600"/>
                    <a:pt x="3130" y="21600"/>
                  </a:cubicBezTo>
                  <a:cubicBezTo>
                    <a:pt x="5009" y="21600"/>
                    <a:pt x="6261" y="20233"/>
                    <a:pt x="6261" y="18866"/>
                  </a:cubicBezTo>
                  <a:cubicBezTo>
                    <a:pt x="6261" y="17772"/>
                    <a:pt x="6574" y="17225"/>
                    <a:pt x="6887" y="16678"/>
                  </a:cubicBezTo>
                  <a:cubicBezTo>
                    <a:pt x="6887" y="16132"/>
                    <a:pt x="7200" y="15585"/>
                    <a:pt x="7826" y="15311"/>
                  </a:cubicBezTo>
                  <a:cubicBezTo>
                    <a:pt x="8452" y="14491"/>
                    <a:pt x="9391" y="13944"/>
                    <a:pt x="10957" y="13124"/>
                  </a:cubicBezTo>
                  <a:cubicBezTo>
                    <a:pt x="12835" y="12030"/>
                    <a:pt x="15026" y="11210"/>
                    <a:pt x="17530" y="9843"/>
                  </a:cubicBezTo>
                  <a:cubicBezTo>
                    <a:pt x="18470" y="9023"/>
                    <a:pt x="19722" y="8203"/>
                    <a:pt x="20348" y="7109"/>
                  </a:cubicBezTo>
                  <a:cubicBezTo>
                    <a:pt x="21287" y="5742"/>
                    <a:pt x="21600" y="4375"/>
                    <a:pt x="21600" y="2734"/>
                  </a:cubicBezTo>
                  <a:cubicBezTo>
                    <a:pt x="21600" y="1367"/>
                    <a:pt x="20348" y="0"/>
                    <a:pt x="18470" y="0"/>
                  </a:cubicBezTo>
                  <a:cubicBezTo>
                    <a:pt x="16904" y="0"/>
                    <a:pt x="15339" y="1367"/>
                    <a:pt x="15339" y="2734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" name="Freeform 75"/>
            <p:cNvSpPr/>
            <p:nvPr/>
          </p:nvSpPr>
          <p:spPr>
            <a:xfrm>
              <a:off x="1713734" y="4773976"/>
              <a:ext cx="185884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831"/>
                  </a:moveTo>
                  <a:cubicBezTo>
                    <a:pt x="21600" y="17446"/>
                    <a:pt x="21287" y="16062"/>
                    <a:pt x="20661" y="14954"/>
                  </a:cubicBezTo>
                  <a:cubicBezTo>
                    <a:pt x="20035" y="14123"/>
                    <a:pt x="19409" y="13292"/>
                    <a:pt x="18470" y="12462"/>
                  </a:cubicBezTo>
                  <a:cubicBezTo>
                    <a:pt x="17217" y="11354"/>
                    <a:pt x="15652" y="10523"/>
                    <a:pt x="14087" y="9969"/>
                  </a:cubicBezTo>
                  <a:cubicBezTo>
                    <a:pt x="11896" y="8862"/>
                    <a:pt x="9704" y="7754"/>
                    <a:pt x="8452" y="6646"/>
                  </a:cubicBezTo>
                  <a:cubicBezTo>
                    <a:pt x="7826" y="6092"/>
                    <a:pt x="7200" y="5538"/>
                    <a:pt x="6887" y="4985"/>
                  </a:cubicBezTo>
                  <a:cubicBezTo>
                    <a:pt x="6574" y="4431"/>
                    <a:pt x="6261" y="3600"/>
                    <a:pt x="6261" y="2769"/>
                  </a:cubicBezTo>
                  <a:cubicBezTo>
                    <a:pt x="6261" y="1108"/>
                    <a:pt x="5009" y="0"/>
                    <a:pt x="3130" y="0"/>
                  </a:cubicBezTo>
                  <a:cubicBezTo>
                    <a:pt x="1565" y="0"/>
                    <a:pt x="0" y="1108"/>
                    <a:pt x="0" y="2769"/>
                  </a:cubicBezTo>
                  <a:cubicBezTo>
                    <a:pt x="0" y="4154"/>
                    <a:pt x="313" y="5538"/>
                    <a:pt x="939" y="6923"/>
                  </a:cubicBezTo>
                  <a:cubicBezTo>
                    <a:pt x="1565" y="8031"/>
                    <a:pt x="2191" y="8862"/>
                    <a:pt x="3130" y="9692"/>
                  </a:cubicBezTo>
                  <a:cubicBezTo>
                    <a:pt x="4383" y="11077"/>
                    <a:pt x="5948" y="12185"/>
                    <a:pt x="7513" y="13015"/>
                  </a:cubicBezTo>
                  <a:cubicBezTo>
                    <a:pt x="10017" y="14123"/>
                    <a:pt x="12209" y="15231"/>
                    <a:pt x="13774" y="16062"/>
                  </a:cubicBezTo>
                  <a:cubicBezTo>
                    <a:pt x="14400" y="16615"/>
                    <a:pt x="14713" y="16892"/>
                    <a:pt x="15026" y="17446"/>
                  </a:cubicBezTo>
                  <a:cubicBezTo>
                    <a:pt x="15339" y="17723"/>
                    <a:pt x="15339" y="18000"/>
                    <a:pt x="15339" y="18831"/>
                  </a:cubicBezTo>
                  <a:cubicBezTo>
                    <a:pt x="15339" y="20215"/>
                    <a:pt x="16904" y="21600"/>
                    <a:pt x="18470" y="21600"/>
                  </a:cubicBezTo>
                  <a:cubicBezTo>
                    <a:pt x="20348" y="21600"/>
                    <a:pt x="21600" y="20215"/>
                    <a:pt x="21600" y="18831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" name="Freeform 76"/>
            <p:cNvSpPr/>
            <p:nvPr/>
          </p:nvSpPr>
          <p:spPr>
            <a:xfrm>
              <a:off x="1713734" y="4461150"/>
              <a:ext cx="185884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831"/>
                  </a:moveTo>
                  <a:cubicBezTo>
                    <a:pt x="21600" y="17446"/>
                    <a:pt x="21287" y="16338"/>
                    <a:pt x="20661" y="15231"/>
                  </a:cubicBezTo>
                  <a:cubicBezTo>
                    <a:pt x="20035" y="14123"/>
                    <a:pt x="19409" y="13292"/>
                    <a:pt x="18470" y="12738"/>
                  </a:cubicBezTo>
                  <a:cubicBezTo>
                    <a:pt x="17217" y="11631"/>
                    <a:pt x="15652" y="10800"/>
                    <a:pt x="14087" y="9969"/>
                  </a:cubicBezTo>
                  <a:cubicBezTo>
                    <a:pt x="11896" y="8862"/>
                    <a:pt x="9704" y="8031"/>
                    <a:pt x="8452" y="6923"/>
                  </a:cubicBezTo>
                  <a:cubicBezTo>
                    <a:pt x="7826" y="6369"/>
                    <a:pt x="7200" y="5815"/>
                    <a:pt x="6887" y="5262"/>
                  </a:cubicBezTo>
                  <a:cubicBezTo>
                    <a:pt x="6574" y="4708"/>
                    <a:pt x="6261" y="3877"/>
                    <a:pt x="6261" y="2769"/>
                  </a:cubicBezTo>
                  <a:cubicBezTo>
                    <a:pt x="6261" y="1385"/>
                    <a:pt x="5009" y="0"/>
                    <a:pt x="3130" y="0"/>
                  </a:cubicBezTo>
                  <a:cubicBezTo>
                    <a:pt x="1565" y="0"/>
                    <a:pt x="0" y="1385"/>
                    <a:pt x="0" y="2769"/>
                  </a:cubicBezTo>
                  <a:cubicBezTo>
                    <a:pt x="0" y="4431"/>
                    <a:pt x="313" y="5815"/>
                    <a:pt x="939" y="6923"/>
                  </a:cubicBezTo>
                  <a:cubicBezTo>
                    <a:pt x="1565" y="8031"/>
                    <a:pt x="2191" y="9138"/>
                    <a:pt x="3130" y="9969"/>
                  </a:cubicBezTo>
                  <a:cubicBezTo>
                    <a:pt x="4383" y="11354"/>
                    <a:pt x="5948" y="12462"/>
                    <a:pt x="7513" y="13292"/>
                  </a:cubicBezTo>
                  <a:cubicBezTo>
                    <a:pt x="10017" y="14400"/>
                    <a:pt x="12209" y="15231"/>
                    <a:pt x="13774" y="16338"/>
                  </a:cubicBezTo>
                  <a:cubicBezTo>
                    <a:pt x="14400" y="16892"/>
                    <a:pt x="14713" y="17169"/>
                    <a:pt x="15026" y="17446"/>
                  </a:cubicBezTo>
                  <a:cubicBezTo>
                    <a:pt x="15339" y="18000"/>
                    <a:pt x="15339" y="18277"/>
                    <a:pt x="15339" y="18831"/>
                  </a:cubicBezTo>
                  <a:cubicBezTo>
                    <a:pt x="15339" y="20492"/>
                    <a:pt x="16904" y="21600"/>
                    <a:pt x="18470" y="21600"/>
                  </a:cubicBezTo>
                  <a:cubicBezTo>
                    <a:pt x="20348" y="21600"/>
                    <a:pt x="21600" y="20492"/>
                    <a:pt x="21600" y="18831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" name="Freeform 77"/>
            <p:cNvSpPr/>
            <p:nvPr/>
          </p:nvSpPr>
          <p:spPr>
            <a:xfrm>
              <a:off x="3762962" y="3799231"/>
              <a:ext cx="439770" cy="54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7" y="21600"/>
                  </a:moveTo>
                  <a:cubicBezTo>
                    <a:pt x="20283" y="21600"/>
                    <a:pt x="20283" y="21600"/>
                    <a:pt x="20283" y="21600"/>
                  </a:cubicBezTo>
                  <a:cubicBezTo>
                    <a:pt x="20941" y="21600"/>
                    <a:pt x="21600" y="17280"/>
                    <a:pt x="21600" y="10800"/>
                  </a:cubicBezTo>
                  <a:cubicBezTo>
                    <a:pt x="21600" y="5400"/>
                    <a:pt x="20941" y="0"/>
                    <a:pt x="20283" y="0"/>
                  </a:cubicBezTo>
                  <a:cubicBezTo>
                    <a:pt x="1317" y="0"/>
                    <a:pt x="1317" y="0"/>
                    <a:pt x="1317" y="0"/>
                  </a:cubicBezTo>
                  <a:cubicBezTo>
                    <a:pt x="659" y="0"/>
                    <a:pt x="0" y="5400"/>
                    <a:pt x="0" y="10800"/>
                  </a:cubicBezTo>
                  <a:cubicBezTo>
                    <a:pt x="0" y="17280"/>
                    <a:pt x="659" y="21600"/>
                    <a:pt x="1317" y="216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" name="Freeform 78"/>
            <p:cNvSpPr/>
            <p:nvPr/>
          </p:nvSpPr>
          <p:spPr>
            <a:xfrm>
              <a:off x="0" y="2697546"/>
              <a:ext cx="435235" cy="49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5" y="21600"/>
                  </a:moveTo>
                  <a:cubicBezTo>
                    <a:pt x="20275" y="21600"/>
                    <a:pt x="20275" y="21600"/>
                    <a:pt x="20275" y="21600"/>
                  </a:cubicBezTo>
                  <a:cubicBezTo>
                    <a:pt x="21070" y="21600"/>
                    <a:pt x="21600" y="16200"/>
                    <a:pt x="21600" y="10800"/>
                  </a:cubicBezTo>
                  <a:cubicBezTo>
                    <a:pt x="21600" y="4320"/>
                    <a:pt x="21070" y="0"/>
                    <a:pt x="20275" y="0"/>
                  </a:cubicBezTo>
                  <a:cubicBezTo>
                    <a:pt x="1325" y="0"/>
                    <a:pt x="1325" y="0"/>
                    <a:pt x="1325" y="0"/>
                  </a:cubicBezTo>
                  <a:cubicBezTo>
                    <a:pt x="530" y="0"/>
                    <a:pt x="0" y="4320"/>
                    <a:pt x="0" y="10800"/>
                  </a:cubicBezTo>
                  <a:cubicBezTo>
                    <a:pt x="0" y="16200"/>
                    <a:pt x="530" y="21600"/>
                    <a:pt x="1325" y="216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" name="Freeform 79"/>
            <p:cNvSpPr/>
            <p:nvPr/>
          </p:nvSpPr>
          <p:spPr>
            <a:xfrm>
              <a:off x="3794699" y="915805"/>
              <a:ext cx="439771" cy="54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7" y="21600"/>
                  </a:moveTo>
                  <a:cubicBezTo>
                    <a:pt x="20283" y="21600"/>
                    <a:pt x="20283" y="21600"/>
                    <a:pt x="20283" y="21600"/>
                  </a:cubicBezTo>
                  <a:cubicBezTo>
                    <a:pt x="20941" y="21600"/>
                    <a:pt x="21600" y="16200"/>
                    <a:pt x="21600" y="10800"/>
                  </a:cubicBezTo>
                  <a:cubicBezTo>
                    <a:pt x="21600" y="4320"/>
                    <a:pt x="20941" y="0"/>
                    <a:pt x="20283" y="0"/>
                  </a:cubicBezTo>
                  <a:cubicBezTo>
                    <a:pt x="1317" y="0"/>
                    <a:pt x="1317" y="0"/>
                    <a:pt x="1317" y="0"/>
                  </a:cubicBezTo>
                  <a:cubicBezTo>
                    <a:pt x="659" y="0"/>
                    <a:pt x="0" y="4320"/>
                    <a:pt x="0" y="10800"/>
                  </a:cubicBezTo>
                  <a:cubicBezTo>
                    <a:pt x="0" y="16200"/>
                    <a:pt x="659" y="21600"/>
                    <a:pt x="1317" y="216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" name="Freeform 80"/>
            <p:cNvSpPr/>
            <p:nvPr/>
          </p:nvSpPr>
          <p:spPr>
            <a:xfrm>
              <a:off x="5304416" y="49872"/>
              <a:ext cx="435236" cy="54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5" y="21600"/>
                  </a:moveTo>
                  <a:cubicBezTo>
                    <a:pt x="20275" y="21600"/>
                    <a:pt x="20275" y="21600"/>
                    <a:pt x="20275" y="21600"/>
                  </a:cubicBezTo>
                  <a:cubicBezTo>
                    <a:pt x="21070" y="21600"/>
                    <a:pt x="21600" y="16200"/>
                    <a:pt x="21600" y="10800"/>
                  </a:cubicBezTo>
                  <a:cubicBezTo>
                    <a:pt x="21600" y="4320"/>
                    <a:pt x="21070" y="0"/>
                    <a:pt x="20275" y="0"/>
                  </a:cubicBezTo>
                  <a:cubicBezTo>
                    <a:pt x="1325" y="0"/>
                    <a:pt x="1325" y="0"/>
                    <a:pt x="1325" y="0"/>
                  </a:cubicBezTo>
                  <a:cubicBezTo>
                    <a:pt x="530" y="0"/>
                    <a:pt x="0" y="4320"/>
                    <a:pt x="0" y="10800"/>
                  </a:cubicBezTo>
                  <a:cubicBezTo>
                    <a:pt x="0" y="16200"/>
                    <a:pt x="530" y="21600"/>
                    <a:pt x="1325" y="216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" name="Freeform 81"/>
            <p:cNvSpPr/>
            <p:nvPr/>
          </p:nvSpPr>
          <p:spPr>
            <a:xfrm>
              <a:off x="1527854" y="5757785"/>
              <a:ext cx="435236" cy="54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5" y="21600"/>
                  </a:moveTo>
                  <a:cubicBezTo>
                    <a:pt x="20275" y="21600"/>
                    <a:pt x="20275" y="21600"/>
                    <a:pt x="20275" y="21600"/>
                  </a:cubicBezTo>
                  <a:cubicBezTo>
                    <a:pt x="21070" y="21600"/>
                    <a:pt x="21600" y="17280"/>
                    <a:pt x="21600" y="10800"/>
                  </a:cubicBezTo>
                  <a:cubicBezTo>
                    <a:pt x="21600" y="5400"/>
                    <a:pt x="21070" y="0"/>
                    <a:pt x="20275" y="0"/>
                  </a:cubicBezTo>
                  <a:cubicBezTo>
                    <a:pt x="1325" y="0"/>
                    <a:pt x="1325" y="0"/>
                    <a:pt x="1325" y="0"/>
                  </a:cubicBezTo>
                  <a:cubicBezTo>
                    <a:pt x="530" y="0"/>
                    <a:pt x="0" y="5400"/>
                    <a:pt x="0" y="10800"/>
                  </a:cubicBezTo>
                  <a:cubicBezTo>
                    <a:pt x="0" y="17280"/>
                    <a:pt x="530" y="21600"/>
                    <a:pt x="1325" y="216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" name="Freeform 82"/>
            <p:cNvSpPr/>
            <p:nvPr/>
          </p:nvSpPr>
          <p:spPr>
            <a:xfrm>
              <a:off x="2509800" y="4749428"/>
              <a:ext cx="325624" cy="321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249" fill="norm" stroke="1" extrusionOk="0">
                  <a:moveTo>
                    <a:pt x="2961" y="20722"/>
                  </a:moveTo>
                  <a:cubicBezTo>
                    <a:pt x="20729" y="2985"/>
                    <a:pt x="20729" y="2985"/>
                    <a:pt x="20729" y="2985"/>
                  </a:cubicBezTo>
                  <a:cubicBezTo>
                    <a:pt x="21426" y="2283"/>
                    <a:pt x="21426" y="1229"/>
                    <a:pt x="20729" y="526"/>
                  </a:cubicBezTo>
                  <a:cubicBezTo>
                    <a:pt x="20032" y="-176"/>
                    <a:pt x="18813" y="-176"/>
                    <a:pt x="18291" y="526"/>
                  </a:cubicBezTo>
                  <a:cubicBezTo>
                    <a:pt x="523" y="18263"/>
                    <a:pt x="523" y="18263"/>
                    <a:pt x="523" y="18263"/>
                  </a:cubicBezTo>
                  <a:cubicBezTo>
                    <a:pt x="-174" y="18965"/>
                    <a:pt x="-174" y="20019"/>
                    <a:pt x="523" y="20722"/>
                  </a:cubicBezTo>
                  <a:cubicBezTo>
                    <a:pt x="1220" y="21424"/>
                    <a:pt x="2265" y="21424"/>
                    <a:pt x="2961" y="20722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" name="Freeform 83"/>
            <p:cNvSpPr/>
            <p:nvPr/>
          </p:nvSpPr>
          <p:spPr>
            <a:xfrm>
              <a:off x="265623" y="48027"/>
              <a:ext cx="325623" cy="325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249" fill="norm" stroke="1" extrusionOk="0">
                  <a:moveTo>
                    <a:pt x="2961" y="20722"/>
                  </a:moveTo>
                  <a:cubicBezTo>
                    <a:pt x="20729" y="2985"/>
                    <a:pt x="20729" y="2985"/>
                    <a:pt x="20729" y="2985"/>
                  </a:cubicBezTo>
                  <a:cubicBezTo>
                    <a:pt x="21426" y="2283"/>
                    <a:pt x="21426" y="1229"/>
                    <a:pt x="20729" y="526"/>
                  </a:cubicBezTo>
                  <a:cubicBezTo>
                    <a:pt x="20032" y="-176"/>
                    <a:pt x="18987" y="-176"/>
                    <a:pt x="18291" y="526"/>
                  </a:cubicBezTo>
                  <a:cubicBezTo>
                    <a:pt x="523" y="18263"/>
                    <a:pt x="523" y="18263"/>
                    <a:pt x="523" y="18263"/>
                  </a:cubicBezTo>
                  <a:cubicBezTo>
                    <a:pt x="-174" y="18965"/>
                    <a:pt x="-174" y="20019"/>
                    <a:pt x="523" y="20722"/>
                  </a:cubicBezTo>
                  <a:cubicBezTo>
                    <a:pt x="1220" y="21424"/>
                    <a:pt x="2439" y="21424"/>
                    <a:pt x="2961" y="20722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" name="Freeform 84"/>
            <p:cNvSpPr/>
            <p:nvPr/>
          </p:nvSpPr>
          <p:spPr>
            <a:xfrm>
              <a:off x="5497500" y="2827143"/>
              <a:ext cx="325624" cy="321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249" fill="norm" stroke="1" extrusionOk="0">
                  <a:moveTo>
                    <a:pt x="2961" y="20722"/>
                  </a:moveTo>
                  <a:cubicBezTo>
                    <a:pt x="20729" y="2985"/>
                    <a:pt x="20729" y="2985"/>
                    <a:pt x="20729" y="2985"/>
                  </a:cubicBezTo>
                  <a:cubicBezTo>
                    <a:pt x="21426" y="2283"/>
                    <a:pt x="21426" y="1229"/>
                    <a:pt x="20729" y="526"/>
                  </a:cubicBezTo>
                  <a:cubicBezTo>
                    <a:pt x="20032" y="-176"/>
                    <a:pt x="18987" y="-176"/>
                    <a:pt x="18291" y="526"/>
                  </a:cubicBezTo>
                  <a:cubicBezTo>
                    <a:pt x="523" y="18263"/>
                    <a:pt x="523" y="18263"/>
                    <a:pt x="523" y="18263"/>
                  </a:cubicBezTo>
                  <a:cubicBezTo>
                    <a:pt x="-174" y="18965"/>
                    <a:pt x="-174" y="20195"/>
                    <a:pt x="523" y="20722"/>
                  </a:cubicBezTo>
                  <a:cubicBezTo>
                    <a:pt x="1220" y="21424"/>
                    <a:pt x="2265" y="21424"/>
                    <a:pt x="2961" y="20722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" name="Freeform 85"/>
            <p:cNvSpPr/>
            <p:nvPr/>
          </p:nvSpPr>
          <p:spPr>
            <a:xfrm>
              <a:off x="3218919" y="1396376"/>
              <a:ext cx="466973" cy="40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48" y="10921"/>
                  </a:moveTo>
                  <a:lnTo>
                    <a:pt x="15938" y="11164"/>
                  </a:lnTo>
                  <a:lnTo>
                    <a:pt x="20761" y="20872"/>
                  </a:lnTo>
                  <a:lnTo>
                    <a:pt x="839" y="20872"/>
                  </a:lnTo>
                  <a:lnTo>
                    <a:pt x="3984" y="15047"/>
                  </a:lnTo>
                  <a:lnTo>
                    <a:pt x="3355" y="1504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6148" y="10921"/>
                  </a:lnTo>
                  <a:close/>
                  <a:moveTo>
                    <a:pt x="6291" y="9222"/>
                  </a:moveTo>
                  <a:lnTo>
                    <a:pt x="5452" y="10921"/>
                  </a:lnTo>
                  <a:lnTo>
                    <a:pt x="4823" y="12135"/>
                  </a:lnTo>
                  <a:lnTo>
                    <a:pt x="5452" y="12135"/>
                  </a:lnTo>
                  <a:lnTo>
                    <a:pt x="6082" y="11164"/>
                  </a:lnTo>
                  <a:lnTo>
                    <a:pt x="6501" y="9708"/>
                  </a:lnTo>
                  <a:lnTo>
                    <a:pt x="6291" y="9222"/>
                  </a:lnTo>
                  <a:close/>
                  <a:moveTo>
                    <a:pt x="10905" y="0"/>
                  </a:moveTo>
                  <a:lnTo>
                    <a:pt x="7759" y="6310"/>
                  </a:lnTo>
                  <a:lnTo>
                    <a:pt x="7969" y="6796"/>
                  </a:lnTo>
                  <a:lnTo>
                    <a:pt x="10905" y="1213"/>
                  </a:lnTo>
                  <a:lnTo>
                    <a:pt x="15938" y="11164"/>
                  </a:lnTo>
                  <a:lnTo>
                    <a:pt x="16148" y="10921"/>
                  </a:lnTo>
                  <a:lnTo>
                    <a:pt x="10905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" name="Freeform 86"/>
            <p:cNvSpPr/>
            <p:nvPr/>
          </p:nvSpPr>
          <p:spPr>
            <a:xfrm>
              <a:off x="3218919" y="1396376"/>
              <a:ext cx="466973" cy="40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48" y="10921"/>
                  </a:moveTo>
                  <a:lnTo>
                    <a:pt x="15938" y="11164"/>
                  </a:lnTo>
                  <a:lnTo>
                    <a:pt x="20761" y="20872"/>
                  </a:lnTo>
                  <a:lnTo>
                    <a:pt x="839" y="20872"/>
                  </a:lnTo>
                  <a:lnTo>
                    <a:pt x="3984" y="15047"/>
                  </a:lnTo>
                  <a:lnTo>
                    <a:pt x="3355" y="1504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6148" y="10921"/>
                  </a:lnTo>
                  <a:moveTo>
                    <a:pt x="6291" y="9222"/>
                  </a:moveTo>
                  <a:lnTo>
                    <a:pt x="5452" y="10921"/>
                  </a:lnTo>
                  <a:lnTo>
                    <a:pt x="4823" y="12135"/>
                  </a:lnTo>
                  <a:lnTo>
                    <a:pt x="5452" y="12135"/>
                  </a:lnTo>
                  <a:lnTo>
                    <a:pt x="6082" y="11164"/>
                  </a:lnTo>
                  <a:lnTo>
                    <a:pt x="6501" y="9708"/>
                  </a:lnTo>
                  <a:lnTo>
                    <a:pt x="6291" y="9222"/>
                  </a:lnTo>
                  <a:moveTo>
                    <a:pt x="10905" y="0"/>
                  </a:moveTo>
                  <a:lnTo>
                    <a:pt x="7759" y="6310"/>
                  </a:lnTo>
                  <a:lnTo>
                    <a:pt x="7969" y="6796"/>
                  </a:lnTo>
                  <a:lnTo>
                    <a:pt x="10905" y="1213"/>
                  </a:lnTo>
                  <a:lnTo>
                    <a:pt x="15938" y="11164"/>
                  </a:lnTo>
                  <a:lnTo>
                    <a:pt x="16148" y="10921"/>
                  </a:lnTo>
                  <a:lnTo>
                    <a:pt x="10905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" name="Freeform 87"/>
            <p:cNvSpPr/>
            <p:nvPr/>
          </p:nvSpPr>
          <p:spPr>
            <a:xfrm>
              <a:off x="3291458" y="1514252"/>
              <a:ext cx="99742" cy="163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818" y="14400"/>
                  </a:moveTo>
                  <a:lnTo>
                    <a:pt x="6873" y="14400"/>
                  </a:lnTo>
                  <a:lnTo>
                    <a:pt x="0" y="21600"/>
                  </a:lnTo>
                  <a:lnTo>
                    <a:pt x="2945" y="21600"/>
                  </a:lnTo>
                  <a:lnTo>
                    <a:pt x="9818" y="14400"/>
                  </a:lnTo>
                  <a:close/>
                  <a:moveTo>
                    <a:pt x="20618" y="0"/>
                  </a:moveTo>
                  <a:lnTo>
                    <a:pt x="13745" y="7200"/>
                  </a:lnTo>
                  <a:lnTo>
                    <a:pt x="14727" y="8400"/>
                  </a:lnTo>
                  <a:lnTo>
                    <a:pt x="21600" y="1200"/>
                  </a:lnTo>
                  <a:lnTo>
                    <a:pt x="20618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" name="Freeform 88"/>
            <p:cNvSpPr/>
            <p:nvPr/>
          </p:nvSpPr>
          <p:spPr>
            <a:xfrm>
              <a:off x="3291458" y="1514252"/>
              <a:ext cx="99742" cy="163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818" y="14400"/>
                  </a:moveTo>
                  <a:lnTo>
                    <a:pt x="6873" y="14400"/>
                  </a:lnTo>
                  <a:lnTo>
                    <a:pt x="0" y="21600"/>
                  </a:lnTo>
                  <a:lnTo>
                    <a:pt x="2945" y="21600"/>
                  </a:lnTo>
                  <a:lnTo>
                    <a:pt x="9818" y="14400"/>
                  </a:lnTo>
                  <a:moveTo>
                    <a:pt x="20618" y="0"/>
                  </a:moveTo>
                  <a:lnTo>
                    <a:pt x="13745" y="7200"/>
                  </a:lnTo>
                  <a:lnTo>
                    <a:pt x="14727" y="8400"/>
                  </a:lnTo>
                  <a:lnTo>
                    <a:pt x="21600" y="1200"/>
                  </a:lnTo>
                  <a:lnTo>
                    <a:pt x="20618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" name="Freeform 89"/>
            <p:cNvSpPr/>
            <p:nvPr/>
          </p:nvSpPr>
          <p:spPr>
            <a:xfrm>
              <a:off x="2851692" y="3767497"/>
              <a:ext cx="462437" cy="40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06" y="10679"/>
                  </a:moveTo>
                  <a:lnTo>
                    <a:pt x="15882" y="11164"/>
                  </a:lnTo>
                  <a:lnTo>
                    <a:pt x="20753" y="20872"/>
                  </a:lnTo>
                  <a:lnTo>
                    <a:pt x="635" y="20872"/>
                  </a:lnTo>
                  <a:lnTo>
                    <a:pt x="3812" y="15047"/>
                  </a:lnTo>
                  <a:lnTo>
                    <a:pt x="3176" y="1504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6306" y="10679"/>
                  </a:lnTo>
                  <a:close/>
                  <a:moveTo>
                    <a:pt x="6141" y="8980"/>
                  </a:moveTo>
                  <a:lnTo>
                    <a:pt x="5294" y="10679"/>
                  </a:lnTo>
                  <a:lnTo>
                    <a:pt x="4659" y="12135"/>
                  </a:lnTo>
                  <a:lnTo>
                    <a:pt x="5294" y="12135"/>
                  </a:lnTo>
                  <a:lnTo>
                    <a:pt x="5929" y="11164"/>
                  </a:lnTo>
                  <a:lnTo>
                    <a:pt x="6565" y="9708"/>
                  </a:lnTo>
                  <a:lnTo>
                    <a:pt x="6141" y="8980"/>
                  </a:lnTo>
                  <a:close/>
                  <a:moveTo>
                    <a:pt x="10800" y="0"/>
                  </a:moveTo>
                  <a:lnTo>
                    <a:pt x="7624" y="6310"/>
                  </a:lnTo>
                  <a:lnTo>
                    <a:pt x="8047" y="6796"/>
                  </a:lnTo>
                  <a:lnTo>
                    <a:pt x="10800" y="971"/>
                  </a:lnTo>
                  <a:lnTo>
                    <a:pt x="15882" y="11164"/>
                  </a:lnTo>
                  <a:lnTo>
                    <a:pt x="16306" y="1067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" name="Freeform 90"/>
            <p:cNvSpPr/>
            <p:nvPr/>
          </p:nvSpPr>
          <p:spPr>
            <a:xfrm>
              <a:off x="2851692" y="3767497"/>
              <a:ext cx="462437" cy="40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06" y="10679"/>
                  </a:moveTo>
                  <a:lnTo>
                    <a:pt x="15882" y="11164"/>
                  </a:lnTo>
                  <a:lnTo>
                    <a:pt x="20753" y="20872"/>
                  </a:lnTo>
                  <a:lnTo>
                    <a:pt x="635" y="20872"/>
                  </a:lnTo>
                  <a:lnTo>
                    <a:pt x="3812" y="15047"/>
                  </a:lnTo>
                  <a:lnTo>
                    <a:pt x="3176" y="1504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6306" y="10679"/>
                  </a:lnTo>
                  <a:moveTo>
                    <a:pt x="6141" y="8980"/>
                  </a:moveTo>
                  <a:lnTo>
                    <a:pt x="5294" y="10679"/>
                  </a:lnTo>
                  <a:lnTo>
                    <a:pt x="4659" y="12135"/>
                  </a:lnTo>
                  <a:lnTo>
                    <a:pt x="5294" y="12135"/>
                  </a:lnTo>
                  <a:lnTo>
                    <a:pt x="5929" y="11164"/>
                  </a:lnTo>
                  <a:lnTo>
                    <a:pt x="6565" y="9708"/>
                  </a:lnTo>
                  <a:lnTo>
                    <a:pt x="6141" y="8980"/>
                  </a:lnTo>
                  <a:moveTo>
                    <a:pt x="10800" y="0"/>
                  </a:moveTo>
                  <a:lnTo>
                    <a:pt x="7624" y="6310"/>
                  </a:lnTo>
                  <a:lnTo>
                    <a:pt x="8047" y="6796"/>
                  </a:lnTo>
                  <a:lnTo>
                    <a:pt x="10800" y="971"/>
                  </a:lnTo>
                  <a:lnTo>
                    <a:pt x="15882" y="11164"/>
                  </a:lnTo>
                  <a:lnTo>
                    <a:pt x="16306" y="10679"/>
                  </a:lnTo>
                  <a:lnTo>
                    <a:pt x="108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" name="Freeform 91"/>
            <p:cNvSpPr/>
            <p:nvPr/>
          </p:nvSpPr>
          <p:spPr>
            <a:xfrm>
              <a:off x="2919696" y="3885373"/>
              <a:ext cx="104277" cy="163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91" y="14400"/>
                  </a:moveTo>
                  <a:lnTo>
                    <a:pt x="6574" y="14400"/>
                  </a:lnTo>
                  <a:lnTo>
                    <a:pt x="0" y="21600"/>
                  </a:lnTo>
                  <a:lnTo>
                    <a:pt x="2817" y="21600"/>
                  </a:lnTo>
                  <a:lnTo>
                    <a:pt x="9391" y="14400"/>
                  </a:lnTo>
                  <a:close/>
                  <a:moveTo>
                    <a:pt x="19722" y="0"/>
                  </a:moveTo>
                  <a:lnTo>
                    <a:pt x="13148" y="6600"/>
                  </a:lnTo>
                  <a:lnTo>
                    <a:pt x="15026" y="8400"/>
                  </a:lnTo>
                  <a:lnTo>
                    <a:pt x="21600" y="1200"/>
                  </a:lnTo>
                  <a:lnTo>
                    <a:pt x="1972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" name="Freeform 92"/>
            <p:cNvSpPr/>
            <p:nvPr/>
          </p:nvSpPr>
          <p:spPr>
            <a:xfrm>
              <a:off x="2919696" y="3885373"/>
              <a:ext cx="104277" cy="163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91" y="14400"/>
                  </a:moveTo>
                  <a:lnTo>
                    <a:pt x="6574" y="14400"/>
                  </a:lnTo>
                  <a:lnTo>
                    <a:pt x="0" y="21600"/>
                  </a:lnTo>
                  <a:lnTo>
                    <a:pt x="2817" y="21600"/>
                  </a:lnTo>
                  <a:lnTo>
                    <a:pt x="9391" y="14400"/>
                  </a:lnTo>
                  <a:moveTo>
                    <a:pt x="19722" y="0"/>
                  </a:moveTo>
                  <a:lnTo>
                    <a:pt x="13148" y="6600"/>
                  </a:lnTo>
                  <a:lnTo>
                    <a:pt x="15026" y="8400"/>
                  </a:lnTo>
                  <a:lnTo>
                    <a:pt x="21600" y="1200"/>
                  </a:lnTo>
                  <a:lnTo>
                    <a:pt x="19722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" name="Freeform 93"/>
            <p:cNvSpPr/>
            <p:nvPr/>
          </p:nvSpPr>
          <p:spPr>
            <a:xfrm>
              <a:off x="4134725" y="4492887"/>
              <a:ext cx="466972" cy="40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91" y="9222"/>
                  </a:moveTo>
                  <a:lnTo>
                    <a:pt x="5452" y="10921"/>
                  </a:lnTo>
                  <a:lnTo>
                    <a:pt x="4823" y="12135"/>
                  </a:lnTo>
                  <a:lnTo>
                    <a:pt x="5243" y="12135"/>
                  </a:lnTo>
                  <a:lnTo>
                    <a:pt x="5872" y="11164"/>
                  </a:lnTo>
                  <a:lnTo>
                    <a:pt x="6501" y="9708"/>
                  </a:lnTo>
                  <a:lnTo>
                    <a:pt x="6291" y="9222"/>
                  </a:lnTo>
                  <a:close/>
                  <a:moveTo>
                    <a:pt x="10905" y="0"/>
                  </a:moveTo>
                  <a:lnTo>
                    <a:pt x="7759" y="6310"/>
                  </a:lnTo>
                  <a:lnTo>
                    <a:pt x="7969" y="7038"/>
                  </a:lnTo>
                  <a:lnTo>
                    <a:pt x="10905" y="1213"/>
                  </a:lnTo>
                  <a:lnTo>
                    <a:pt x="15728" y="11164"/>
                  </a:lnTo>
                  <a:lnTo>
                    <a:pt x="15938" y="10921"/>
                  </a:lnTo>
                  <a:lnTo>
                    <a:pt x="15728" y="11164"/>
                  </a:lnTo>
                  <a:lnTo>
                    <a:pt x="20761" y="21115"/>
                  </a:lnTo>
                  <a:lnTo>
                    <a:pt x="839" y="21115"/>
                  </a:lnTo>
                  <a:lnTo>
                    <a:pt x="3984" y="15047"/>
                  </a:lnTo>
                  <a:lnTo>
                    <a:pt x="3355" y="1504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6357" y="10921"/>
                  </a:lnTo>
                  <a:lnTo>
                    <a:pt x="10905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" name="Freeform 94"/>
            <p:cNvSpPr/>
            <p:nvPr/>
          </p:nvSpPr>
          <p:spPr>
            <a:xfrm>
              <a:off x="4134725" y="4492887"/>
              <a:ext cx="466972" cy="40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91" y="9222"/>
                  </a:moveTo>
                  <a:lnTo>
                    <a:pt x="5452" y="10921"/>
                  </a:lnTo>
                  <a:lnTo>
                    <a:pt x="4823" y="12135"/>
                  </a:lnTo>
                  <a:lnTo>
                    <a:pt x="5243" y="12135"/>
                  </a:lnTo>
                  <a:lnTo>
                    <a:pt x="5872" y="11164"/>
                  </a:lnTo>
                  <a:lnTo>
                    <a:pt x="6501" y="9708"/>
                  </a:lnTo>
                  <a:lnTo>
                    <a:pt x="6291" y="9222"/>
                  </a:lnTo>
                  <a:moveTo>
                    <a:pt x="10905" y="0"/>
                  </a:moveTo>
                  <a:lnTo>
                    <a:pt x="7759" y="6310"/>
                  </a:lnTo>
                  <a:lnTo>
                    <a:pt x="7969" y="7038"/>
                  </a:lnTo>
                  <a:lnTo>
                    <a:pt x="10905" y="1213"/>
                  </a:lnTo>
                  <a:lnTo>
                    <a:pt x="15728" y="11164"/>
                  </a:lnTo>
                  <a:lnTo>
                    <a:pt x="15938" y="10921"/>
                  </a:lnTo>
                  <a:lnTo>
                    <a:pt x="15728" y="11164"/>
                  </a:lnTo>
                  <a:lnTo>
                    <a:pt x="20761" y="21115"/>
                  </a:lnTo>
                  <a:lnTo>
                    <a:pt x="839" y="21115"/>
                  </a:lnTo>
                  <a:lnTo>
                    <a:pt x="3984" y="15047"/>
                  </a:lnTo>
                  <a:lnTo>
                    <a:pt x="3355" y="1504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6357" y="10921"/>
                  </a:lnTo>
                  <a:lnTo>
                    <a:pt x="10905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" name="Freeform 95"/>
            <p:cNvSpPr/>
            <p:nvPr/>
          </p:nvSpPr>
          <p:spPr>
            <a:xfrm>
              <a:off x="4207264" y="4610763"/>
              <a:ext cx="99742" cy="163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836" y="14400"/>
                  </a:moveTo>
                  <a:lnTo>
                    <a:pt x="6873" y="14400"/>
                  </a:lnTo>
                  <a:lnTo>
                    <a:pt x="0" y="21600"/>
                  </a:lnTo>
                  <a:lnTo>
                    <a:pt x="2945" y="21600"/>
                  </a:lnTo>
                  <a:lnTo>
                    <a:pt x="8836" y="14400"/>
                  </a:lnTo>
                  <a:close/>
                  <a:moveTo>
                    <a:pt x="20618" y="0"/>
                  </a:moveTo>
                  <a:lnTo>
                    <a:pt x="13745" y="7200"/>
                  </a:lnTo>
                  <a:lnTo>
                    <a:pt x="14727" y="8400"/>
                  </a:lnTo>
                  <a:lnTo>
                    <a:pt x="21600" y="1800"/>
                  </a:lnTo>
                  <a:lnTo>
                    <a:pt x="20618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2" name="Freeform 96"/>
            <p:cNvSpPr/>
            <p:nvPr/>
          </p:nvSpPr>
          <p:spPr>
            <a:xfrm>
              <a:off x="4207264" y="4610763"/>
              <a:ext cx="99742" cy="163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836" y="14400"/>
                  </a:moveTo>
                  <a:lnTo>
                    <a:pt x="6873" y="14400"/>
                  </a:lnTo>
                  <a:lnTo>
                    <a:pt x="0" y="21600"/>
                  </a:lnTo>
                  <a:lnTo>
                    <a:pt x="2945" y="21600"/>
                  </a:lnTo>
                  <a:lnTo>
                    <a:pt x="8836" y="14400"/>
                  </a:lnTo>
                  <a:moveTo>
                    <a:pt x="20618" y="0"/>
                  </a:moveTo>
                  <a:lnTo>
                    <a:pt x="13745" y="7200"/>
                  </a:lnTo>
                  <a:lnTo>
                    <a:pt x="14727" y="8400"/>
                  </a:lnTo>
                  <a:lnTo>
                    <a:pt x="21600" y="1800"/>
                  </a:lnTo>
                  <a:lnTo>
                    <a:pt x="20618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3" name="Freeform 97"/>
            <p:cNvSpPr/>
            <p:nvPr/>
          </p:nvSpPr>
          <p:spPr>
            <a:xfrm>
              <a:off x="4837448" y="2987702"/>
              <a:ext cx="448838" cy="448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236" y="4364"/>
                  </a:moveTo>
                  <a:lnTo>
                    <a:pt x="0" y="5673"/>
                  </a:lnTo>
                  <a:lnTo>
                    <a:pt x="3709" y="9600"/>
                  </a:lnTo>
                  <a:lnTo>
                    <a:pt x="4145" y="9164"/>
                  </a:lnTo>
                  <a:lnTo>
                    <a:pt x="873" y="5891"/>
                  </a:lnTo>
                  <a:lnTo>
                    <a:pt x="5018" y="4800"/>
                  </a:lnTo>
                  <a:lnTo>
                    <a:pt x="5236" y="4364"/>
                  </a:lnTo>
                  <a:close/>
                  <a:moveTo>
                    <a:pt x="21600" y="0"/>
                  </a:moveTo>
                  <a:lnTo>
                    <a:pt x="10691" y="2836"/>
                  </a:lnTo>
                  <a:lnTo>
                    <a:pt x="8073" y="3491"/>
                  </a:lnTo>
                  <a:lnTo>
                    <a:pt x="8073" y="4145"/>
                  </a:lnTo>
                  <a:lnTo>
                    <a:pt x="10909" y="3273"/>
                  </a:lnTo>
                  <a:lnTo>
                    <a:pt x="20945" y="655"/>
                  </a:lnTo>
                  <a:lnTo>
                    <a:pt x="18109" y="10691"/>
                  </a:lnTo>
                  <a:lnTo>
                    <a:pt x="18545" y="10691"/>
                  </a:lnTo>
                  <a:lnTo>
                    <a:pt x="18109" y="10691"/>
                  </a:lnTo>
                  <a:lnTo>
                    <a:pt x="15491" y="20727"/>
                  </a:lnTo>
                  <a:lnTo>
                    <a:pt x="8073" y="13309"/>
                  </a:lnTo>
                  <a:lnTo>
                    <a:pt x="6109" y="11127"/>
                  </a:lnTo>
                  <a:lnTo>
                    <a:pt x="5891" y="11782"/>
                  </a:lnTo>
                  <a:lnTo>
                    <a:pt x="15709" y="21600"/>
                  </a:lnTo>
                  <a:lnTo>
                    <a:pt x="18764" y="1069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" name="Freeform 98"/>
            <p:cNvSpPr/>
            <p:nvPr/>
          </p:nvSpPr>
          <p:spPr>
            <a:xfrm>
              <a:off x="4837448" y="2987702"/>
              <a:ext cx="448838" cy="448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236" y="4364"/>
                  </a:moveTo>
                  <a:lnTo>
                    <a:pt x="0" y="5673"/>
                  </a:lnTo>
                  <a:lnTo>
                    <a:pt x="3709" y="9600"/>
                  </a:lnTo>
                  <a:lnTo>
                    <a:pt x="4145" y="9164"/>
                  </a:lnTo>
                  <a:lnTo>
                    <a:pt x="873" y="5891"/>
                  </a:lnTo>
                  <a:lnTo>
                    <a:pt x="5018" y="4800"/>
                  </a:lnTo>
                  <a:lnTo>
                    <a:pt x="5236" y="4364"/>
                  </a:lnTo>
                  <a:moveTo>
                    <a:pt x="21600" y="0"/>
                  </a:moveTo>
                  <a:lnTo>
                    <a:pt x="10691" y="2836"/>
                  </a:lnTo>
                  <a:lnTo>
                    <a:pt x="8073" y="3491"/>
                  </a:lnTo>
                  <a:lnTo>
                    <a:pt x="8073" y="4145"/>
                  </a:lnTo>
                  <a:lnTo>
                    <a:pt x="10909" y="3273"/>
                  </a:lnTo>
                  <a:lnTo>
                    <a:pt x="20945" y="655"/>
                  </a:lnTo>
                  <a:lnTo>
                    <a:pt x="18109" y="10691"/>
                  </a:lnTo>
                  <a:lnTo>
                    <a:pt x="18545" y="10691"/>
                  </a:lnTo>
                  <a:lnTo>
                    <a:pt x="18109" y="10691"/>
                  </a:lnTo>
                  <a:lnTo>
                    <a:pt x="15491" y="20727"/>
                  </a:lnTo>
                  <a:lnTo>
                    <a:pt x="8073" y="13309"/>
                  </a:lnTo>
                  <a:lnTo>
                    <a:pt x="6109" y="11127"/>
                  </a:lnTo>
                  <a:lnTo>
                    <a:pt x="5891" y="11782"/>
                  </a:lnTo>
                  <a:lnTo>
                    <a:pt x="15709" y="21600"/>
                  </a:lnTo>
                  <a:lnTo>
                    <a:pt x="18764" y="10691"/>
                  </a:lnTo>
                  <a:lnTo>
                    <a:pt x="216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" name="Freeform 99"/>
            <p:cNvSpPr/>
            <p:nvPr/>
          </p:nvSpPr>
          <p:spPr>
            <a:xfrm>
              <a:off x="4914519" y="3060241"/>
              <a:ext cx="90675" cy="172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" y="14779"/>
                  </a:moveTo>
                  <a:lnTo>
                    <a:pt x="0" y="15916"/>
                  </a:lnTo>
                  <a:lnTo>
                    <a:pt x="10800" y="21600"/>
                  </a:lnTo>
                  <a:lnTo>
                    <a:pt x="11880" y="19895"/>
                  </a:lnTo>
                  <a:lnTo>
                    <a:pt x="2160" y="14779"/>
                  </a:lnTo>
                  <a:close/>
                  <a:moveTo>
                    <a:pt x="21600" y="0"/>
                  </a:moveTo>
                  <a:lnTo>
                    <a:pt x="7560" y="2274"/>
                  </a:lnTo>
                  <a:lnTo>
                    <a:pt x="6480" y="3411"/>
                  </a:lnTo>
                  <a:lnTo>
                    <a:pt x="21600" y="170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" name="Freeform 100"/>
            <p:cNvSpPr/>
            <p:nvPr/>
          </p:nvSpPr>
          <p:spPr>
            <a:xfrm>
              <a:off x="4914519" y="3060241"/>
              <a:ext cx="90675" cy="172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" y="14779"/>
                  </a:moveTo>
                  <a:lnTo>
                    <a:pt x="0" y="15916"/>
                  </a:lnTo>
                  <a:lnTo>
                    <a:pt x="10800" y="21600"/>
                  </a:lnTo>
                  <a:lnTo>
                    <a:pt x="11880" y="19895"/>
                  </a:lnTo>
                  <a:lnTo>
                    <a:pt x="2160" y="14779"/>
                  </a:lnTo>
                  <a:moveTo>
                    <a:pt x="21600" y="0"/>
                  </a:moveTo>
                  <a:lnTo>
                    <a:pt x="7560" y="2274"/>
                  </a:lnTo>
                  <a:lnTo>
                    <a:pt x="6480" y="3411"/>
                  </a:lnTo>
                  <a:lnTo>
                    <a:pt x="21600" y="1705"/>
                  </a:lnTo>
                  <a:lnTo>
                    <a:pt x="216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" name="Freeform 101"/>
            <p:cNvSpPr/>
            <p:nvPr/>
          </p:nvSpPr>
          <p:spPr>
            <a:xfrm>
              <a:off x="1151557" y="471503"/>
              <a:ext cx="448837" cy="453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236" y="4536"/>
                  </a:moveTo>
                  <a:lnTo>
                    <a:pt x="0" y="5832"/>
                  </a:lnTo>
                  <a:lnTo>
                    <a:pt x="3927" y="9720"/>
                  </a:lnTo>
                  <a:lnTo>
                    <a:pt x="3927" y="9072"/>
                  </a:lnTo>
                  <a:lnTo>
                    <a:pt x="873" y="6048"/>
                  </a:lnTo>
                  <a:lnTo>
                    <a:pt x="5236" y="4968"/>
                  </a:lnTo>
                  <a:lnTo>
                    <a:pt x="5236" y="4536"/>
                  </a:lnTo>
                  <a:close/>
                  <a:moveTo>
                    <a:pt x="21600" y="0"/>
                  </a:moveTo>
                  <a:lnTo>
                    <a:pt x="10691" y="3024"/>
                  </a:lnTo>
                  <a:lnTo>
                    <a:pt x="8073" y="3672"/>
                  </a:lnTo>
                  <a:lnTo>
                    <a:pt x="8073" y="4320"/>
                  </a:lnTo>
                  <a:lnTo>
                    <a:pt x="10909" y="3456"/>
                  </a:lnTo>
                  <a:lnTo>
                    <a:pt x="20945" y="864"/>
                  </a:lnTo>
                  <a:lnTo>
                    <a:pt x="18109" y="10800"/>
                  </a:lnTo>
                  <a:lnTo>
                    <a:pt x="15491" y="20520"/>
                  </a:lnTo>
                  <a:lnTo>
                    <a:pt x="6109" y="11232"/>
                  </a:lnTo>
                  <a:lnTo>
                    <a:pt x="5891" y="11880"/>
                  </a:lnTo>
                  <a:lnTo>
                    <a:pt x="7855" y="13824"/>
                  </a:lnTo>
                  <a:lnTo>
                    <a:pt x="15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" name="Freeform 102"/>
            <p:cNvSpPr/>
            <p:nvPr/>
          </p:nvSpPr>
          <p:spPr>
            <a:xfrm>
              <a:off x="1151557" y="471503"/>
              <a:ext cx="448837" cy="453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236" y="4536"/>
                  </a:moveTo>
                  <a:lnTo>
                    <a:pt x="0" y="5832"/>
                  </a:lnTo>
                  <a:lnTo>
                    <a:pt x="3927" y="9720"/>
                  </a:lnTo>
                  <a:lnTo>
                    <a:pt x="3927" y="9072"/>
                  </a:lnTo>
                  <a:lnTo>
                    <a:pt x="873" y="6048"/>
                  </a:lnTo>
                  <a:lnTo>
                    <a:pt x="5236" y="4968"/>
                  </a:lnTo>
                  <a:lnTo>
                    <a:pt x="5236" y="4536"/>
                  </a:lnTo>
                  <a:moveTo>
                    <a:pt x="21600" y="0"/>
                  </a:moveTo>
                  <a:lnTo>
                    <a:pt x="10691" y="3024"/>
                  </a:lnTo>
                  <a:lnTo>
                    <a:pt x="8073" y="3672"/>
                  </a:lnTo>
                  <a:lnTo>
                    <a:pt x="8073" y="4320"/>
                  </a:lnTo>
                  <a:lnTo>
                    <a:pt x="10909" y="3456"/>
                  </a:lnTo>
                  <a:lnTo>
                    <a:pt x="20945" y="864"/>
                  </a:lnTo>
                  <a:lnTo>
                    <a:pt x="18109" y="10800"/>
                  </a:lnTo>
                  <a:lnTo>
                    <a:pt x="15491" y="20520"/>
                  </a:lnTo>
                  <a:lnTo>
                    <a:pt x="6109" y="11232"/>
                  </a:lnTo>
                  <a:lnTo>
                    <a:pt x="5891" y="11880"/>
                  </a:lnTo>
                  <a:lnTo>
                    <a:pt x="7855" y="13824"/>
                  </a:lnTo>
                  <a:lnTo>
                    <a:pt x="15927" y="21600"/>
                  </a:lnTo>
                  <a:lnTo>
                    <a:pt x="216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" name="Freeform 103"/>
            <p:cNvSpPr/>
            <p:nvPr/>
          </p:nvSpPr>
          <p:spPr>
            <a:xfrm>
              <a:off x="1233163" y="548577"/>
              <a:ext cx="86143" cy="172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211"/>
                  </a:moveTo>
                  <a:lnTo>
                    <a:pt x="0" y="15916"/>
                  </a:lnTo>
                  <a:lnTo>
                    <a:pt x="10232" y="21600"/>
                  </a:lnTo>
                  <a:lnTo>
                    <a:pt x="11368" y="19895"/>
                  </a:lnTo>
                  <a:lnTo>
                    <a:pt x="0" y="14211"/>
                  </a:lnTo>
                  <a:close/>
                  <a:moveTo>
                    <a:pt x="21600" y="0"/>
                  </a:moveTo>
                  <a:lnTo>
                    <a:pt x="6821" y="2274"/>
                  </a:lnTo>
                  <a:lnTo>
                    <a:pt x="6821" y="3411"/>
                  </a:lnTo>
                  <a:lnTo>
                    <a:pt x="21600" y="170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" name="Freeform 104"/>
            <p:cNvSpPr/>
            <p:nvPr/>
          </p:nvSpPr>
          <p:spPr>
            <a:xfrm>
              <a:off x="1233163" y="548577"/>
              <a:ext cx="86143" cy="172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211"/>
                  </a:moveTo>
                  <a:lnTo>
                    <a:pt x="0" y="15916"/>
                  </a:lnTo>
                  <a:lnTo>
                    <a:pt x="10232" y="21600"/>
                  </a:lnTo>
                  <a:lnTo>
                    <a:pt x="11368" y="19895"/>
                  </a:lnTo>
                  <a:lnTo>
                    <a:pt x="0" y="14211"/>
                  </a:lnTo>
                  <a:moveTo>
                    <a:pt x="21600" y="0"/>
                  </a:moveTo>
                  <a:lnTo>
                    <a:pt x="6821" y="2274"/>
                  </a:lnTo>
                  <a:lnTo>
                    <a:pt x="6821" y="3411"/>
                  </a:lnTo>
                  <a:lnTo>
                    <a:pt x="21600" y="1705"/>
                  </a:lnTo>
                  <a:lnTo>
                    <a:pt x="216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" name="Freeform 105"/>
            <p:cNvSpPr/>
            <p:nvPr/>
          </p:nvSpPr>
          <p:spPr>
            <a:xfrm>
              <a:off x="997411" y="5150271"/>
              <a:ext cx="448838" cy="448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236" y="4364"/>
                  </a:moveTo>
                  <a:lnTo>
                    <a:pt x="0" y="5673"/>
                  </a:lnTo>
                  <a:lnTo>
                    <a:pt x="3927" y="9600"/>
                  </a:lnTo>
                  <a:lnTo>
                    <a:pt x="3927" y="8945"/>
                  </a:lnTo>
                  <a:lnTo>
                    <a:pt x="873" y="6109"/>
                  </a:lnTo>
                  <a:lnTo>
                    <a:pt x="5236" y="5018"/>
                  </a:lnTo>
                  <a:lnTo>
                    <a:pt x="5236" y="4364"/>
                  </a:lnTo>
                  <a:close/>
                  <a:moveTo>
                    <a:pt x="21600" y="0"/>
                  </a:moveTo>
                  <a:lnTo>
                    <a:pt x="10691" y="2836"/>
                  </a:lnTo>
                  <a:lnTo>
                    <a:pt x="8291" y="3491"/>
                  </a:lnTo>
                  <a:lnTo>
                    <a:pt x="8073" y="4145"/>
                  </a:lnTo>
                  <a:lnTo>
                    <a:pt x="10909" y="3491"/>
                  </a:lnTo>
                  <a:lnTo>
                    <a:pt x="20945" y="655"/>
                  </a:lnTo>
                  <a:lnTo>
                    <a:pt x="18327" y="10691"/>
                  </a:lnTo>
                  <a:lnTo>
                    <a:pt x="15491" y="20509"/>
                  </a:lnTo>
                  <a:lnTo>
                    <a:pt x="6109" y="11127"/>
                  </a:lnTo>
                  <a:lnTo>
                    <a:pt x="6109" y="11782"/>
                  </a:lnTo>
                  <a:lnTo>
                    <a:pt x="7855" y="13745"/>
                  </a:lnTo>
                  <a:lnTo>
                    <a:pt x="15709" y="21600"/>
                  </a:lnTo>
                  <a:lnTo>
                    <a:pt x="18764" y="1090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2" name="Freeform 106"/>
            <p:cNvSpPr/>
            <p:nvPr/>
          </p:nvSpPr>
          <p:spPr>
            <a:xfrm>
              <a:off x="997411" y="5150271"/>
              <a:ext cx="448838" cy="448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236" y="4364"/>
                  </a:moveTo>
                  <a:lnTo>
                    <a:pt x="0" y="5673"/>
                  </a:lnTo>
                  <a:lnTo>
                    <a:pt x="3927" y="9600"/>
                  </a:lnTo>
                  <a:lnTo>
                    <a:pt x="3927" y="8945"/>
                  </a:lnTo>
                  <a:lnTo>
                    <a:pt x="873" y="6109"/>
                  </a:lnTo>
                  <a:lnTo>
                    <a:pt x="5236" y="5018"/>
                  </a:lnTo>
                  <a:lnTo>
                    <a:pt x="5236" y="4364"/>
                  </a:lnTo>
                  <a:moveTo>
                    <a:pt x="21600" y="0"/>
                  </a:moveTo>
                  <a:lnTo>
                    <a:pt x="10691" y="2836"/>
                  </a:lnTo>
                  <a:lnTo>
                    <a:pt x="8291" y="3491"/>
                  </a:lnTo>
                  <a:lnTo>
                    <a:pt x="8073" y="4145"/>
                  </a:lnTo>
                  <a:lnTo>
                    <a:pt x="10909" y="3491"/>
                  </a:lnTo>
                  <a:lnTo>
                    <a:pt x="20945" y="655"/>
                  </a:lnTo>
                  <a:lnTo>
                    <a:pt x="18327" y="10691"/>
                  </a:lnTo>
                  <a:lnTo>
                    <a:pt x="15491" y="20509"/>
                  </a:lnTo>
                  <a:lnTo>
                    <a:pt x="6109" y="11127"/>
                  </a:lnTo>
                  <a:lnTo>
                    <a:pt x="6109" y="11782"/>
                  </a:lnTo>
                  <a:lnTo>
                    <a:pt x="7855" y="13745"/>
                  </a:lnTo>
                  <a:lnTo>
                    <a:pt x="15709" y="21600"/>
                  </a:lnTo>
                  <a:lnTo>
                    <a:pt x="18764" y="10909"/>
                  </a:lnTo>
                  <a:lnTo>
                    <a:pt x="216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" name="Freeform 107"/>
            <p:cNvSpPr/>
            <p:nvPr/>
          </p:nvSpPr>
          <p:spPr>
            <a:xfrm>
              <a:off x="1079018" y="5222810"/>
              <a:ext cx="90674" cy="172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211"/>
                  </a:moveTo>
                  <a:lnTo>
                    <a:pt x="0" y="15916"/>
                  </a:lnTo>
                  <a:lnTo>
                    <a:pt x="10800" y="21600"/>
                  </a:lnTo>
                  <a:lnTo>
                    <a:pt x="10800" y="19895"/>
                  </a:lnTo>
                  <a:lnTo>
                    <a:pt x="0" y="14211"/>
                  </a:lnTo>
                  <a:close/>
                  <a:moveTo>
                    <a:pt x="21600" y="0"/>
                  </a:moveTo>
                  <a:lnTo>
                    <a:pt x="6480" y="2274"/>
                  </a:lnTo>
                  <a:lnTo>
                    <a:pt x="6480" y="3979"/>
                  </a:lnTo>
                  <a:lnTo>
                    <a:pt x="20520" y="170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4" name="Freeform 108"/>
            <p:cNvSpPr/>
            <p:nvPr/>
          </p:nvSpPr>
          <p:spPr>
            <a:xfrm>
              <a:off x="1079018" y="5222810"/>
              <a:ext cx="90674" cy="172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211"/>
                  </a:moveTo>
                  <a:lnTo>
                    <a:pt x="0" y="15916"/>
                  </a:lnTo>
                  <a:lnTo>
                    <a:pt x="10800" y="21600"/>
                  </a:lnTo>
                  <a:lnTo>
                    <a:pt x="10800" y="19895"/>
                  </a:lnTo>
                  <a:lnTo>
                    <a:pt x="0" y="14211"/>
                  </a:lnTo>
                  <a:moveTo>
                    <a:pt x="21600" y="0"/>
                  </a:moveTo>
                  <a:lnTo>
                    <a:pt x="6480" y="2274"/>
                  </a:lnTo>
                  <a:lnTo>
                    <a:pt x="6480" y="3979"/>
                  </a:lnTo>
                  <a:lnTo>
                    <a:pt x="20520" y="1705"/>
                  </a:lnTo>
                  <a:lnTo>
                    <a:pt x="216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5" name="Freeform 109"/>
            <p:cNvSpPr/>
            <p:nvPr/>
          </p:nvSpPr>
          <p:spPr>
            <a:xfrm>
              <a:off x="5245480" y="630184"/>
              <a:ext cx="408033" cy="430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79" y="3220"/>
                  </a:moveTo>
                  <a:cubicBezTo>
                    <a:pt x="9237" y="3488"/>
                    <a:pt x="9095" y="3622"/>
                    <a:pt x="8953" y="3757"/>
                  </a:cubicBezTo>
                  <a:cubicBezTo>
                    <a:pt x="10516" y="4561"/>
                    <a:pt x="10516" y="4561"/>
                    <a:pt x="10516" y="4561"/>
                  </a:cubicBezTo>
                  <a:cubicBezTo>
                    <a:pt x="20463" y="9928"/>
                    <a:pt x="20463" y="9928"/>
                    <a:pt x="20463" y="9928"/>
                  </a:cubicBezTo>
                  <a:cubicBezTo>
                    <a:pt x="10516" y="15294"/>
                    <a:pt x="10516" y="15294"/>
                    <a:pt x="10516" y="15294"/>
                  </a:cubicBezTo>
                  <a:cubicBezTo>
                    <a:pt x="568" y="20661"/>
                    <a:pt x="568" y="20661"/>
                    <a:pt x="568" y="20661"/>
                  </a:cubicBezTo>
                  <a:cubicBezTo>
                    <a:pt x="568" y="9928"/>
                    <a:pt x="568" y="9928"/>
                    <a:pt x="568" y="9928"/>
                  </a:cubicBezTo>
                  <a:cubicBezTo>
                    <a:pt x="568" y="8318"/>
                    <a:pt x="568" y="8318"/>
                    <a:pt x="568" y="8318"/>
                  </a:cubicBezTo>
                  <a:cubicBezTo>
                    <a:pt x="0" y="8586"/>
                    <a:pt x="0" y="8586"/>
                    <a:pt x="0" y="8586"/>
                  </a:cubicBezTo>
                  <a:cubicBezTo>
                    <a:pt x="0" y="9928"/>
                    <a:pt x="0" y="9928"/>
                    <a:pt x="0" y="9928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10800" y="15831"/>
                    <a:pt x="10800" y="15831"/>
                    <a:pt x="10800" y="15831"/>
                  </a:cubicBezTo>
                  <a:cubicBezTo>
                    <a:pt x="21600" y="9928"/>
                    <a:pt x="21600" y="9928"/>
                    <a:pt x="21600" y="9928"/>
                  </a:cubicBezTo>
                  <a:cubicBezTo>
                    <a:pt x="10800" y="4025"/>
                    <a:pt x="10800" y="4025"/>
                    <a:pt x="10800" y="4025"/>
                  </a:cubicBezTo>
                  <a:cubicBezTo>
                    <a:pt x="9379" y="3220"/>
                    <a:pt x="9379" y="3220"/>
                    <a:pt x="9379" y="3220"/>
                  </a:cubicBezTo>
                  <a:moveTo>
                    <a:pt x="0" y="0"/>
                  </a:moveTo>
                  <a:cubicBezTo>
                    <a:pt x="0" y="5501"/>
                    <a:pt x="0" y="5501"/>
                    <a:pt x="0" y="5501"/>
                  </a:cubicBezTo>
                  <a:cubicBezTo>
                    <a:pt x="568" y="5232"/>
                    <a:pt x="568" y="5232"/>
                    <a:pt x="568" y="5232"/>
                  </a:cubicBezTo>
                  <a:cubicBezTo>
                    <a:pt x="568" y="268"/>
                    <a:pt x="568" y="268"/>
                    <a:pt x="568" y="26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" name="Freeform 110"/>
            <p:cNvSpPr/>
            <p:nvPr/>
          </p:nvSpPr>
          <p:spPr>
            <a:xfrm>
              <a:off x="5245480" y="593914"/>
              <a:ext cx="176816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4587"/>
                  </a:moveTo>
                  <a:cubicBezTo>
                    <a:pt x="0" y="15148"/>
                    <a:pt x="0" y="15148"/>
                    <a:pt x="0" y="15148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1309" y="21039"/>
                    <a:pt x="1309" y="21039"/>
                    <a:pt x="1309" y="21039"/>
                  </a:cubicBezTo>
                  <a:cubicBezTo>
                    <a:pt x="1309" y="14587"/>
                    <a:pt x="1309" y="14587"/>
                    <a:pt x="1309" y="14587"/>
                  </a:cubicBezTo>
                  <a:moveTo>
                    <a:pt x="0" y="0"/>
                  </a:moveTo>
                  <a:cubicBezTo>
                    <a:pt x="0" y="3647"/>
                    <a:pt x="0" y="3647"/>
                    <a:pt x="0" y="3647"/>
                  </a:cubicBezTo>
                  <a:cubicBezTo>
                    <a:pt x="1309" y="4208"/>
                    <a:pt x="1309" y="4208"/>
                    <a:pt x="1309" y="4208"/>
                  </a:cubicBezTo>
                  <a:cubicBezTo>
                    <a:pt x="1309" y="1964"/>
                    <a:pt x="1309" y="1964"/>
                    <a:pt x="1309" y="1964"/>
                  </a:cubicBezTo>
                  <a:cubicBezTo>
                    <a:pt x="20618" y="11501"/>
                    <a:pt x="20618" y="11501"/>
                    <a:pt x="20618" y="11501"/>
                  </a:cubicBezTo>
                  <a:cubicBezTo>
                    <a:pt x="20945" y="11221"/>
                    <a:pt x="21273" y="10940"/>
                    <a:pt x="21600" y="1037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" name="Freeform 111"/>
            <p:cNvSpPr/>
            <p:nvPr/>
          </p:nvSpPr>
          <p:spPr>
            <a:xfrm>
              <a:off x="1174227" y="2865291"/>
              <a:ext cx="408033" cy="435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79" y="3333"/>
                  </a:moveTo>
                  <a:cubicBezTo>
                    <a:pt x="9237" y="3467"/>
                    <a:pt x="9095" y="3600"/>
                    <a:pt x="8953" y="3733"/>
                  </a:cubicBezTo>
                  <a:cubicBezTo>
                    <a:pt x="10516" y="4533"/>
                    <a:pt x="10516" y="4533"/>
                    <a:pt x="10516" y="4533"/>
                  </a:cubicBezTo>
                  <a:cubicBezTo>
                    <a:pt x="20463" y="9867"/>
                    <a:pt x="20463" y="9867"/>
                    <a:pt x="20463" y="9867"/>
                  </a:cubicBezTo>
                  <a:cubicBezTo>
                    <a:pt x="10516" y="15200"/>
                    <a:pt x="10516" y="15200"/>
                    <a:pt x="10516" y="15200"/>
                  </a:cubicBezTo>
                  <a:cubicBezTo>
                    <a:pt x="568" y="20667"/>
                    <a:pt x="568" y="20667"/>
                    <a:pt x="568" y="20667"/>
                  </a:cubicBezTo>
                  <a:cubicBezTo>
                    <a:pt x="568" y="9867"/>
                    <a:pt x="568" y="9867"/>
                    <a:pt x="568" y="9867"/>
                  </a:cubicBezTo>
                  <a:cubicBezTo>
                    <a:pt x="568" y="8267"/>
                    <a:pt x="568" y="8267"/>
                    <a:pt x="568" y="8267"/>
                  </a:cubicBezTo>
                  <a:cubicBezTo>
                    <a:pt x="0" y="8667"/>
                    <a:pt x="0" y="8667"/>
                    <a:pt x="0" y="8667"/>
                  </a:cubicBezTo>
                  <a:cubicBezTo>
                    <a:pt x="0" y="9867"/>
                    <a:pt x="0" y="9867"/>
                    <a:pt x="0" y="9867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10800" y="15733"/>
                    <a:pt x="10800" y="15733"/>
                    <a:pt x="10800" y="15733"/>
                  </a:cubicBezTo>
                  <a:cubicBezTo>
                    <a:pt x="10800" y="15733"/>
                    <a:pt x="10800" y="15733"/>
                    <a:pt x="10800" y="15733"/>
                  </a:cubicBezTo>
                  <a:cubicBezTo>
                    <a:pt x="21600" y="9867"/>
                    <a:pt x="21600" y="9867"/>
                    <a:pt x="21600" y="9867"/>
                  </a:cubicBezTo>
                  <a:cubicBezTo>
                    <a:pt x="10800" y="4133"/>
                    <a:pt x="10800" y="4133"/>
                    <a:pt x="10800" y="4133"/>
                  </a:cubicBezTo>
                  <a:cubicBezTo>
                    <a:pt x="9379" y="3333"/>
                    <a:pt x="9379" y="3333"/>
                    <a:pt x="9379" y="3333"/>
                  </a:cubicBezTo>
                  <a:moveTo>
                    <a:pt x="0" y="0"/>
                  </a:moveTo>
                  <a:cubicBezTo>
                    <a:pt x="0" y="5600"/>
                    <a:pt x="0" y="5600"/>
                    <a:pt x="0" y="5600"/>
                  </a:cubicBezTo>
                  <a:cubicBezTo>
                    <a:pt x="568" y="5200"/>
                    <a:pt x="568" y="5200"/>
                    <a:pt x="568" y="5200"/>
                  </a:cubicBezTo>
                  <a:cubicBezTo>
                    <a:pt x="568" y="267"/>
                    <a:pt x="568" y="267"/>
                    <a:pt x="568" y="26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" name="Freeform 112"/>
            <p:cNvSpPr/>
            <p:nvPr/>
          </p:nvSpPr>
          <p:spPr>
            <a:xfrm>
              <a:off x="1174227" y="2833557"/>
              <a:ext cx="176816" cy="208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4400"/>
                  </a:moveTo>
                  <a:cubicBezTo>
                    <a:pt x="0" y="15231"/>
                    <a:pt x="0" y="15231"/>
                    <a:pt x="0" y="15231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1309" y="20769"/>
                    <a:pt x="1309" y="20769"/>
                    <a:pt x="1309" y="20769"/>
                  </a:cubicBezTo>
                  <a:cubicBezTo>
                    <a:pt x="1309" y="14400"/>
                    <a:pt x="1309" y="14400"/>
                    <a:pt x="1309" y="14400"/>
                  </a:cubicBezTo>
                  <a:moveTo>
                    <a:pt x="0" y="0"/>
                  </a:moveTo>
                  <a:cubicBezTo>
                    <a:pt x="0" y="3600"/>
                    <a:pt x="0" y="3600"/>
                    <a:pt x="0" y="3600"/>
                  </a:cubicBezTo>
                  <a:cubicBezTo>
                    <a:pt x="1309" y="4154"/>
                    <a:pt x="1309" y="4154"/>
                    <a:pt x="1309" y="4154"/>
                  </a:cubicBezTo>
                  <a:cubicBezTo>
                    <a:pt x="1309" y="1938"/>
                    <a:pt x="1309" y="1938"/>
                    <a:pt x="1309" y="1938"/>
                  </a:cubicBezTo>
                  <a:cubicBezTo>
                    <a:pt x="20618" y="11354"/>
                    <a:pt x="20618" y="11354"/>
                    <a:pt x="20618" y="11354"/>
                  </a:cubicBezTo>
                  <a:cubicBezTo>
                    <a:pt x="20945" y="11077"/>
                    <a:pt x="21273" y="10800"/>
                    <a:pt x="21600" y="1052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" name="Freeform 113"/>
            <p:cNvSpPr/>
            <p:nvPr/>
          </p:nvSpPr>
          <p:spPr>
            <a:xfrm>
              <a:off x="3599749" y="2634075"/>
              <a:ext cx="349097" cy="34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82"/>
                  </a:moveTo>
                  <a:cubicBezTo>
                    <a:pt x="21270" y="10882"/>
                    <a:pt x="21270" y="10882"/>
                    <a:pt x="21270" y="10882"/>
                  </a:cubicBezTo>
                  <a:cubicBezTo>
                    <a:pt x="20940" y="10882"/>
                    <a:pt x="20940" y="10882"/>
                    <a:pt x="20940" y="10882"/>
                  </a:cubicBezTo>
                  <a:cubicBezTo>
                    <a:pt x="20940" y="13685"/>
                    <a:pt x="19951" y="16159"/>
                    <a:pt x="17973" y="17973"/>
                  </a:cubicBezTo>
                  <a:cubicBezTo>
                    <a:pt x="16159" y="19951"/>
                    <a:pt x="13685" y="20940"/>
                    <a:pt x="10882" y="20940"/>
                  </a:cubicBezTo>
                  <a:cubicBezTo>
                    <a:pt x="8079" y="20940"/>
                    <a:pt x="5441" y="19951"/>
                    <a:pt x="3627" y="17973"/>
                  </a:cubicBezTo>
                  <a:cubicBezTo>
                    <a:pt x="2308" y="16653"/>
                    <a:pt x="1319" y="15005"/>
                    <a:pt x="989" y="13026"/>
                  </a:cubicBezTo>
                  <a:cubicBezTo>
                    <a:pt x="660" y="13191"/>
                    <a:pt x="495" y="13191"/>
                    <a:pt x="330" y="13356"/>
                  </a:cubicBezTo>
                  <a:cubicBezTo>
                    <a:pt x="1484" y="18137"/>
                    <a:pt x="5771" y="21600"/>
                    <a:pt x="10882" y="21600"/>
                  </a:cubicBezTo>
                  <a:cubicBezTo>
                    <a:pt x="16818" y="21600"/>
                    <a:pt x="21600" y="16818"/>
                    <a:pt x="21600" y="10882"/>
                  </a:cubicBezTo>
                  <a:moveTo>
                    <a:pt x="4617" y="1979"/>
                  </a:moveTo>
                  <a:cubicBezTo>
                    <a:pt x="2144" y="3792"/>
                    <a:pt x="330" y="6595"/>
                    <a:pt x="0" y="9728"/>
                  </a:cubicBezTo>
                  <a:cubicBezTo>
                    <a:pt x="330" y="9563"/>
                    <a:pt x="495" y="9563"/>
                    <a:pt x="824" y="9398"/>
                  </a:cubicBezTo>
                  <a:cubicBezTo>
                    <a:pt x="1154" y="7090"/>
                    <a:pt x="2144" y="5111"/>
                    <a:pt x="3627" y="3627"/>
                  </a:cubicBezTo>
                  <a:cubicBezTo>
                    <a:pt x="3957" y="3298"/>
                    <a:pt x="4287" y="3133"/>
                    <a:pt x="4617" y="2803"/>
                  </a:cubicBezTo>
                  <a:cubicBezTo>
                    <a:pt x="4617" y="2638"/>
                    <a:pt x="4617" y="2308"/>
                    <a:pt x="4617" y="1979"/>
                  </a:cubicBezTo>
                  <a:cubicBezTo>
                    <a:pt x="5771" y="1979"/>
                    <a:pt x="5771" y="1979"/>
                    <a:pt x="5771" y="1979"/>
                  </a:cubicBezTo>
                  <a:cubicBezTo>
                    <a:pt x="5771" y="1979"/>
                    <a:pt x="5771" y="1979"/>
                    <a:pt x="5771" y="1979"/>
                  </a:cubicBezTo>
                  <a:cubicBezTo>
                    <a:pt x="4617" y="1979"/>
                    <a:pt x="4617" y="1979"/>
                    <a:pt x="4617" y="1979"/>
                  </a:cubicBezTo>
                  <a:cubicBezTo>
                    <a:pt x="4617" y="1979"/>
                    <a:pt x="4617" y="1979"/>
                    <a:pt x="4617" y="1979"/>
                  </a:cubicBezTo>
                  <a:moveTo>
                    <a:pt x="10882" y="0"/>
                  </a:moveTo>
                  <a:cubicBezTo>
                    <a:pt x="9728" y="0"/>
                    <a:pt x="8739" y="165"/>
                    <a:pt x="7915" y="495"/>
                  </a:cubicBezTo>
                  <a:cubicBezTo>
                    <a:pt x="7915" y="660"/>
                    <a:pt x="7915" y="824"/>
                    <a:pt x="7915" y="1154"/>
                  </a:cubicBezTo>
                  <a:cubicBezTo>
                    <a:pt x="8904" y="824"/>
                    <a:pt x="9893" y="660"/>
                    <a:pt x="10882" y="660"/>
                  </a:cubicBezTo>
                  <a:cubicBezTo>
                    <a:pt x="13685" y="660"/>
                    <a:pt x="16159" y="1814"/>
                    <a:pt x="17973" y="3627"/>
                  </a:cubicBezTo>
                  <a:cubicBezTo>
                    <a:pt x="19951" y="5441"/>
                    <a:pt x="20940" y="8079"/>
                    <a:pt x="20940" y="10882"/>
                  </a:cubicBezTo>
                  <a:cubicBezTo>
                    <a:pt x="21270" y="10882"/>
                    <a:pt x="21270" y="10882"/>
                    <a:pt x="21270" y="10882"/>
                  </a:cubicBezTo>
                  <a:cubicBezTo>
                    <a:pt x="21600" y="10882"/>
                    <a:pt x="21600" y="10882"/>
                    <a:pt x="21600" y="10882"/>
                  </a:cubicBezTo>
                  <a:cubicBezTo>
                    <a:pt x="21600" y="10882"/>
                    <a:pt x="21600" y="10882"/>
                    <a:pt x="21600" y="10882"/>
                  </a:cubicBezTo>
                  <a:cubicBezTo>
                    <a:pt x="21600" y="4947"/>
                    <a:pt x="16818" y="0"/>
                    <a:pt x="10882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" name="Freeform 114"/>
            <p:cNvSpPr/>
            <p:nvPr/>
          </p:nvSpPr>
          <p:spPr>
            <a:xfrm>
              <a:off x="3599749" y="2643142"/>
              <a:ext cx="126944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50" y="14954"/>
                  </a:moveTo>
                  <a:cubicBezTo>
                    <a:pt x="1350" y="15231"/>
                    <a:pt x="900" y="15231"/>
                    <a:pt x="0" y="15508"/>
                  </a:cubicBezTo>
                  <a:cubicBezTo>
                    <a:pt x="0" y="16062"/>
                    <a:pt x="0" y="16892"/>
                    <a:pt x="0" y="17446"/>
                  </a:cubicBezTo>
                  <a:cubicBezTo>
                    <a:pt x="0" y="18831"/>
                    <a:pt x="450" y="20215"/>
                    <a:pt x="900" y="21600"/>
                  </a:cubicBezTo>
                  <a:cubicBezTo>
                    <a:pt x="1350" y="21323"/>
                    <a:pt x="1800" y="21323"/>
                    <a:pt x="2700" y="21046"/>
                  </a:cubicBezTo>
                  <a:cubicBezTo>
                    <a:pt x="2250" y="19938"/>
                    <a:pt x="1800" y="18554"/>
                    <a:pt x="1800" y="17446"/>
                  </a:cubicBezTo>
                  <a:cubicBezTo>
                    <a:pt x="1800" y="16615"/>
                    <a:pt x="1800" y="15785"/>
                    <a:pt x="2250" y="14954"/>
                  </a:cubicBezTo>
                  <a:moveTo>
                    <a:pt x="15750" y="2492"/>
                  </a:moveTo>
                  <a:cubicBezTo>
                    <a:pt x="12600" y="2492"/>
                    <a:pt x="12600" y="2492"/>
                    <a:pt x="12600" y="2492"/>
                  </a:cubicBezTo>
                  <a:cubicBezTo>
                    <a:pt x="12600" y="3046"/>
                    <a:pt x="12600" y="3600"/>
                    <a:pt x="12600" y="3877"/>
                  </a:cubicBezTo>
                  <a:cubicBezTo>
                    <a:pt x="13500" y="3323"/>
                    <a:pt x="14850" y="3046"/>
                    <a:pt x="15750" y="2492"/>
                  </a:cubicBezTo>
                  <a:moveTo>
                    <a:pt x="21600" y="0"/>
                  </a:moveTo>
                  <a:cubicBezTo>
                    <a:pt x="18450" y="554"/>
                    <a:pt x="15300" y="1385"/>
                    <a:pt x="12600" y="2492"/>
                  </a:cubicBezTo>
                  <a:cubicBezTo>
                    <a:pt x="12600" y="2492"/>
                    <a:pt x="12600" y="2492"/>
                    <a:pt x="12600" y="2492"/>
                  </a:cubicBezTo>
                  <a:cubicBezTo>
                    <a:pt x="15750" y="2492"/>
                    <a:pt x="15750" y="2492"/>
                    <a:pt x="15750" y="2492"/>
                  </a:cubicBezTo>
                  <a:cubicBezTo>
                    <a:pt x="17550" y="1938"/>
                    <a:pt x="19350" y="1385"/>
                    <a:pt x="21600" y="1108"/>
                  </a:cubicBezTo>
                  <a:cubicBezTo>
                    <a:pt x="21600" y="554"/>
                    <a:pt x="21600" y="277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" name="Freeform 115"/>
            <p:cNvSpPr/>
            <p:nvPr/>
          </p:nvSpPr>
          <p:spPr>
            <a:xfrm>
              <a:off x="2742883" y="738992"/>
              <a:ext cx="349097" cy="349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18"/>
                  </a:moveTo>
                  <a:cubicBezTo>
                    <a:pt x="21270" y="10718"/>
                    <a:pt x="21270" y="10718"/>
                    <a:pt x="21270" y="10718"/>
                  </a:cubicBezTo>
                  <a:cubicBezTo>
                    <a:pt x="20940" y="10718"/>
                    <a:pt x="20940" y="10718"/>
                    <a:pt x="20940" y="10718"/>
                  </a:cubicBezTo>
                  <a:cubicBezTo>
                    <a:pt x="20940" y="13521"/>
                    <a:pt x="19786" y="16159"/>
                    <a:pt x="17973" y="17973"/>
                  </a:cubicBezTo>
                  <a:cubicBezTo>
                    <a:pt x="16159" y="19786"/>
                    <a:pt x="13521" y="20940"/>
                    <a:pt x="10718" y="20940"/>
                  </a:cubicBezTo>
                  <a:cubicBezTo>
                    <a:pt x="7915" y="20940"/>
                    <a:pt x="5441" y="19786"/>
                    <a:pt x="3627" y="17973"/>
                  </a:cubicBezTo>
                  <a:cubicBezTo>
                    <a:pt x="2144" y="16653"/>
                    <a:pt x="1319" y="14840"/>
                    <a:pt x="824" y="13026"/>
                  </a:cubicBezTo>
                  <a:cubicBezTo>
                    <a:pt x="660" y="13026"/>
                    <a:pt x="495" y="13191"/>
                    <a:pt x="165" y="13191"/>
                  </a:cubicBezTo>
                  <a:cubicBezTo>
                    <a:pt x="1319" y="17973"/>
                    <a:pt x="5606" y="21600"/>
                    <a:pt x="10718" y="21600"/>
                  </a:cubicBezTo>
                  <a:cubicBezTo>
                    <a:pt x="16653" y="21600"/>
                    <a:pt x="21600" y="16818"/>
                    <a:pt x="21600" y="10718"/>
                  </a:cubicBezTo>
                  <a:moveTo>
                    <a:pt x="4617" y="1979"/>
                  </a:moveTo>
                  <a:cubicBezTo>
                    <a:pt x="1979" y="3627"/>
                    <a:pt x="330" y="6431"/>
                    <a:pt x="0" y="9728"/>
                  </a:cubicBezTo>
                  <a:cubicBezTo>
                    <a:pt x="165" y="9563"/>
                    <a:pt x="495" y="9398"/>
                    <a:pt x="660" y="9234"/>
                  </a:cubicBezTo>
                  <a:cubicBezTo>
                    <a:pt x="989" y="7090"/>
                    <a:pt x="1979" y="5111"/>
                    <a:pt x="3627" y="3627"/>
                  </a:cubicBezTo>
                  <a:cubicBezTo>
                    <a:pt x="3792" y="3298"/>
                    <a:pt x="4122" y="2968"/>
                    <a:pt x="4452" y="2803"/>
                  </a:cubicBezTo>
                  <a:cubicBezTo>
                    <a:pt x="4617" y="2473"/>
                    <a:pt x="4617" y="2308"/>
                    <a:pt x="4617" y="1979"/>
                  </a:cubicBezTo>
                  <a:cubicBezTo>
                    <a:pt x="5606" y="1979"/>
                    <a:pt x="5606" y="1979"/>
                    <a:pt x="5606" y="1979"/>
                  </a:cubicBezTo>
                  <a:cubicBezTo>
                    <a:pt x="5606" y="1979"/>
                    <a:pt x="5606" y="1979"/>
                    <a:pt x="5606" y="1979"/>
                  </a:cubicBezTo>
                  <a:cubicBezTo>
                    <a:pt x="4617" y="1979"/>
                    <a:pt x="4617" y="1979"/>
                    <a:pt x="4617" y="1979"/>
                  </a:cubicBezTo>
                  <a:cubicBezTo>
                    <a:pt x="4617" y="1979"/>
                    <a:pt x="4617" y="1979"/>
                    <a:pt x="4617" y="1979"/>
                  </a:cubicBezTo>
                  <a:moveTo>
                    <a:pt x="10718" y="0"/>
                  </a:moveTo>
                  <a:cubicBezTo>
                    <a:pt x="9728" y="0"/>
                    <a:pt x="8739" y="165"/>
                    <a:pt x="7750" y="330"/>
                  </a:cubicBezTo>
                  <a:cubicBezTo>
                    <a:pt x="7750" y="660"/>
                    <a:pt x="7750" y="824"/>
                    <a:pt x="7750" y="989"/>
                  </a:cubicBezTo>
                  <a:cubicBezTo>
                    <a:pt x="8739" y="824"/>
                    <a:pt x="9728" y="660"/>
                    <a:pt x="10718" y="660"/>
                  </a:cubicBezTo>
                  <a:cubicBezTo>
                    <a:pt x="13521" y="660"/>
                    <a:pt x="16159" y="1814"/>
                    <a:pt x="17973" y="3627"/>
                  </a:cubicBezTo>
                  <a:cubicBezTo>
                    <a:pt x="19786" y="5441"/>
                    <a:pt x="20940" y="7915"/>
                    <a:pt x="20940" y="10718"/>
                  </a:cubicBezTo>
                  <a:cubicBezTo>
                    <a:pt x="21270" y="10718"/>
                    <a:pt x="21270" y="10718"/>
                    <a:pt x="21270" y="10718"/>
                  </a:cubicBezTo>
                  <a:cubicBezTo>
                    <a:pt x="21600" y="10718"/>
                    <a:pt x="21600" y="10718"/>
                    <a:pt x="21600" y="10718"/>
                  </a:cubicBezTo>
                  <a:cubicBezTo>
                    <a:pt x="21600" y="10718"/>
                    <a:pt x="21600" y="10718"/>
                    <a:pt x="21600" y="10718"/>
                  </a:cubicBezTo>
                  <a:cubicBezTo>
                    <a:pt x="21600" y="4782"/>
                    <a:pt x="16653" y="0"/>
                    <a:pt x="10718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" name="Freeform 116"/>
            <p:cNvSpPr/>
            <p:nvPr/>
          </p:nvSpPr>
          <p:spPr>
            <a:xfrm>
              <a:off x="2742883" y="743525"/>
              <a:ext cx="122412" cy="208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38" y="14954"/>
                  </a:moveTo>
                  <a:cubicBezTo>
                    <a:pt x="1379" y="15231"/>
                    <a:pt x="460" y="15508"/>
                    <a:pt x="0" y="15785"/>
                  </a:cubicBezTo>
                  <a:cubicBezTo>
                    <a:pt x="0" y="16338"/>
                    <a:pt x="0" y="16892"/>
                    <a:pt x="0" y="17446"/>
                  </a:cubicBezTo>
                  <a:cubicBezTo>
                    <a:pt x="0" y="19108"/>
                    <a:pt x="0" y="20492"/>
                    <a:pt x="460" y="21600"/>
                  </a:cubicBezTo>
                  <a:cubicBezTo>
                    <a:pt x="1379" y="21600"/>
                    <a:pt x="1838" y="21323"/>
                    <a:pt x="2298" y="21323"/>
                  </a:cubicBezTo>
                  <a:cubicBezTo>
                    <a:pt x="1838" y="20215"/>
                    <a:pt x="1838" y="18831"/>
                    <a:pt x="1838" y="17446"/>
                  </a:cubicBezTo>
                  <a:cubicBezTo>
                    <a:pt x="1838" y="16615"/>
                    <a:pt x="1838" y="15785"/>
                    <a:pt x="1838" y="14954"/>
                  </a:cubicBezTo>
                  <a:moveTo>
                    <a:pt x="15626" y="2769"/>
                  </a:moveTo>
                  <a:cubicBezTo>
                    <a:pt x="12868" y="2769"/>
                    <a:pt x="12868" y="2769"/>
                    <a:pt x="12868" y="2769"/>
                  </a:cubicBezTo>
                  <a:cubicBezTo>
                    <a:pt x="12868" y="3323"/>
                    <a:pt x="12868" y="3600"/>
                    <a:pt x="12409" y="4154"/>
                  </a:cubicBezTo>
                  <a:cubicBezTo>
                    <a:pt x="13787" y="3600"/>
                    <a:pt x="14706" y="3046"/>
                    <a:pt x="15626" y="2769"/>
                  </a:cubicBezTo>
                  <a:moveTo>
                    <a:pt x="21600" y="0"/>
                  </a:moveTo>
                  <a:cubicBezTo>
                    <a:pt x="18383" y="554"/>
                    <a:pt x="15166" y="1662"/>
                    <a:pt x="12868" y="2769"/>
                  </a:cubicBezTo>
                  <a:cubicBezTo>
                    <a:pt x="12868" y="2769"/>
                    <a:pt x="12868" y="2769"/>
                    <a:pt x="12868" y="2769"/>
                  </a:cubicBezTo>
                  <a:cubicBezTo>
                    <a:pt x="15626" y="2769"/>
                    <a:pt x="15626" y="2769"/>
                    <a:pt x="15626" y="2769"/>
                  </a:cubicBezTo>
                  <a:cubicBezTo>
                    <a:pt x="17464" y="2215"/>
                    <a:pt x="19762" y="1662"/>
                    <a:pt x="21600" y="1108"/>
                  </a:cubicBezTo>
                  <a:cubicBezTo>
                    <a:pt x="21600" y="831"/>
                    <a:pt x="21600" y="554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" name="Freeform 117"/>
            <p:cNvSpPr/>
            <p:nvPr/>
          </p:nvSpPr>
          <p:spPr>
            <a:xfrm>
              <a:off x="2847157" y="5753253"/>
              <a:ext cx="353629" cy="34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270" y="10800"/>
                    <a:pt x="21270" y="10800"/>
                    <a:pt x="21270" y="10800"/>
                  </a:cubicBezTo>
                  <a:cubicBezTo>
                    <a:pt x="20940" y="10800"/>
                    <a:pt x="20940" y="10800"/>
                    <a:pt x="20940" y="10800"/>
                  </a:cubicBezTo>
                  <a:cubicBezTo>
                    <a:pt x="20940" y="13582"/>
                    <a:pt x="19951" y="16036"/>
                    <a:pt x="17973" y="18000"/>
                  </a:cubicBezTo>
                  <a:cubicBezTo>
                    <a:pt x="16159" y="19800"/>
                    <a:pt x="13685" y="20945"/>
                    <a:pt x="10882" y="20945"/>
                  </a:cubicBezTo>
                  <a:cubicBezTo>
                    <a:pt x="8079" y="20945"/>
                    <a:pt x="5441" y="19800"/>
                    <a:pt x="3627" y="18000"/>
                  </a:cubicBezTo>
                  <a:cubicBezTo>
                    <a:pt x="2308" y="16527"/>
                    <a:pt x="1319" y="14891"/>
                    <a:pt x="989" y="12927"/>
                  </a:cubicBezTo>
                  <a:cubicBezTo>
                    <a:pt x="660" y="13091"/>
                    <a:pt x="495" y="13255"/>
                    <a:pt x="330" y="13255"/>
                  </a:cubicBezTo>
                  <a:cubicBezTo>
                    <a:pt x="1484" y="18000"/>
                    <a:pt x="5771" y="21600"/>
                    <a:pt x="10882" y="21600"/>
                  </a:cubicBezTo>
                  <a:cubicBezTo>
                    <a:pt x="16818" y="21600"/>
                    <a:pt x="21600" y="16691"/>
                    <a:pt x="21600" y="10800"/>
                  </a:cubicBezTo>
                  <a:moveTo>
                    <a:pt x="4617" y="1964"/>
                  </a:moveTo>
                  <a:cubicBezTo>
                    <a:pt x="2144" y="3764"/>
                    <a:pt x="330" y="6545"/>
                    <a:pt x="0" y="9818"/>
                  </a:cubicBezTo>
                  <a:cubicBezTo>
                    <a:pt x="330" y="9655"/>
                    <a:pt x="495" y="9491"/>
                    <a:pt x="824" y="9327"/>
                  </a:cubicBezTo>
                  <a:cubicBezTo>
                    <a:pt x="1154" y="7200"/>
                    <a:pt x="2144" y="5236"/>
                    <a:pt x="3627" y="3600"/>
                  </a:cubicBezTo>
                  <a:cubicBezTo>
                    <a:pt x="3957" y="3436"/>
                    <a:pt x="4287" y="3109"/>
                    <a:pt x="4617" y="2782"/>
                  </a:cubicBezTo>
                  <a:cubicBezTo>
                    <a:pt x="4617" y="2618"/>
                    <a:pt x="4617" y="2291"/>
                    <a:pt x="4617" y="2127"/>
                  </a:cubicBezTo>
                  <a:cubicBezTo>
                    <a:pt x="5771" y="2127"/>
                    <a:pt x="5771" y="2127"/>
                    <a:pt x="5771" y="2127"/>
                  </a:cubicBezTo>
                  <a:cubicBezTo>
                    <a:pt x="5771" y="2127"/>
                    <a:pt x="5771" y="2127"/>
                    <a:pt x="5771" y="2127"/>
                  </a:cubicBezTo>
                  <a:cubicBezTo>
                    <a:pt x="4617" y="2127"/>
                    <a:pt x="4617" y="2127"/>
                    <a:pt x="4617" y="2127"/>
                  </a:cubicBezTo>
                  <a:cubicBezTo>
                    <a:pt x="4617" y="1964"/>
                    <a:pt x="4617" y="1964"/>
                    <a:pt x="4617" y="1964"/>
                  </a:cubicBezTo>
                  <a:moveTo>
                    <a:pt x="10882" y="0"/>
                  </a:moveTo>
                  <a:cubicBezTo>
                    <a:pt x="9728" y="0"/>
                    <a:pt x="8739" y="164"/>
                    <a:pt x="7915" y="491"/>
                  </a:cubicBezTo>
                  <a:cubicBezTo>
                    <a:pt x="7915" y="655"/>
                    <a:pt x="7915" y="982"/>
                    <a:pt x="7915" y="1145"/>
                  </a:cubicBezTo>
                  <a:cubicBezTo>
                    <a:pt x="8904" y="818"/>
                    <a:pt x="9893" y="655"/>
                    <a:pt x="10882" y="655"/>
                  </a:cubicBezTo>
                  <a:cubicBezTo>
                    <a:pt x="13685" y="655"/>
                    <a:pt x="16159" y="1800"/>
                    <a:pt x="17973" y="3600"/>
                  </a:cubicBezTo>
                  <a:cubicBezTo>
                    <a:pt x="19951" y="5564"/>
                    <a:pt x="20940" y="8018"/>
                    <a:pt x="20940" y="10800"/>
                  </a:cubicBezTo>
                  <a:cubicBezTo>
                    <a:pt x="21270" y="10800"/>
                    <a:pt x="21270" y="10800"/>
                    <a:pt x="2127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ubicBezTo>
                    <a:pt x="21600" y="4909"/>
                    <a:pt x="16818" y="0"/>
                    <a:pt x="10882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" name="Freeform 118"/>
            <p:cNvSpPr/>
            <p:nvPr/>
          </p:nvSpPr>
          <p:spPr>
            <a:xfrm>
              <a:off x="2847157" y="5757785"/>
              <a:ext cx="131479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50" y="14954"/>
                  </a:moveTo>
                  <a:cubicBezTo>
                    <a:pt x="1350" y="15231"/>
                    <a:pt x="900" y="15508"/>
                    <a:pt x="0" y="15785"/>
                  </a:cubicBezTo>
                  <a:cubicBezTo>
                    <a:pt x="0" y="16338"/>
                    <a:pt x="0" y="16892"/>
                    <a:pt x="0" y="17446"/>
                  </a:cubicBezTo>
                  <a:cubicBezTo>
                    <a:pt x="0" y="18831"/>
                    <a:pt x="450" y="20215"/>
                    <a:pt x="900" y="21600"/>
                  </a:cubicBezTo>
                  <a:cubicBezTo>
                    <a:pt x="1350" y="21600"/>
                    <a:pt x="1800" y="21323"/>
                    <a:pt x="2700" y="21046"/>
                  </a:cubicBezTo>
                  <a:cubicBezTo>
                    <a:pt x="2250" y="19938"/>
                    <a:pt x="1800" y="18831"/>
                    <a:pt x="1800" y="17446"/>
                  </a:cubicBezTo>
                  <a:cubicBezTo>
                    <a:pt x="1800" y="16615"/>
                    <a:pt x="1800" y="15785"/>
                    <a:pt x="2250" y="14954"/>
                  </a:cubicBezTo>
                  <a:moveTo>
                    <a:pt x="15750" y="2769"/>
                  </a:moveTo>
                  <a:cubicBezTo>
                    <a:pt x="12600" y="2769"/>
                    <a:pt x="12600" y="2769"/>
                    <a:pt x="12600" y="2769"/>
                  </a:cubicBezTo>
                  <a:cubicBezTo>
                    <a:pt x="12600" y="3046"/>
                    <a:pt x="12600" y="3600"/>
                    <a:pt x="12600" y="3877"/>
                  </a:cubicBezTo>
                  <a:cubicBezTo>
                    <a:pt x="13500" y="3600"/>
                    <a:pt x="14850" y="3046"/>
                    <a:pt x="15750" y="2769"/>
                  </a:cubicBezTo>
                  <a:moveTo>
                    <a:pt x="21600" y="0"/>
                  </a:moveTo>
                  <a:cubicBezTo>
                    <a:pt x="18450" y="554"/>
                    <a:pt x="15300" y="1385"/>
                    <a:pt x="12600" y="2492"/>
                  </a:cubicBezTo>
                  <a:cubicBezTo>
                    <a:pt x="12600" y="2492"/>
                    <a:pt x="12600" y="2492"/>
                    <a:pt x="12600" y="2769"/>
                  </a:cubicBezTo>
                  <a:cubicBezTo>
                    <a:pt x="15750" y="2769"/>
                    <a:pt x="15750" y="2769"/>
                    <a:pt x="15750" y="2769"/>
                  </a:cubicBezTo>
                  <a:cubicBezTo>
                    <a:pt x="17550" y="1938"/>
                    <a:pt x="19350" y="1385"/>
                    <a:pt x="21600" y="1108"/>
                  </a:cubicBezTo>
                  <a:cubicBezTo>
                    <a:pt x="21600" y="831"/>
                    <a:pt x="21600" y="277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" name="Freeform 119"/>
            <p:cNvSpPr/>
            <p:nvPr/>
          </p:nvSpPr>
          <p:spPr>
            <a:xfrm>
              <a:off x="3645086" y="5499366"/>
              <a:ext cx="349096" cy="176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17" y="3927"/>
                  </a:moveTo>
                  <a:cubicBezTo>
                    <a:pt x="1814" y="7855"/>
                    <a:pt x="0" y="14400"/>
                    <a:pt x="0" y="21600"/>
                  </a:cubicBezTo>
                  <a:cubicBezTo>
                    <a:pt x="660" y="21600"/>
                    <a:pt x="660" y="21600"/>
                    <a:pt x="660" y="21600"/>
                  </a:cubicBezTo>
                  <a:cubicBezTo>
                    <a:pt x="660" y="16036"/>
                    <a:pt x="1814" y="10800"/>
                    <a:pt x="3627" y="7200"/>
                  </a:cubicBezTo>
                  <a:cubicBezTo>
                    <a:pt x="3957" y="6545"/>
                    <a:pt x="4287" y="5891"/>
                    <a:pt x="4782" y="5236"/>
                  </a:cubicBezTo>
                  <a:cubicBezTo>
                    <a:pt x="4617" y="4909"/>
                    <a:pt x="4617" y="4582"/>
                    <a:pt x="4617" y="3927"/>
                  </a:cubicBezTo>
                  <a:cubicBezTo>
                    <a:pt x="4617" y="3927"/>
                    <a:pt x="4617" y="3927"/>
                    <a:pt x="4617" y="3927"/>
                  </a:cubicBezTo>
                  <a:moveTo>
                    <a:pt x="10718" y="0"/>
                  </a:moveTo>
                  <a:cubicBezTo>
                    <a:pt x="9728" y="0"/>
                    <a:pt x="8739" y="327"/>
                    <a:pt x="7750" y="982"/>
                  </a:cubicBezTo>
                  <a:cubicBezTo>
                    <a:pt x="7750" y="1309"/>
                    <a:pt x="7750" y="1964"/>
                    <a:pt x="7915" y="2291"/>
                  </a:cubicBezTo>
                  <a:cubicBezTo>
                    <a:pt x="8739" y="1636"/>
                    <a:pt x="9728" y="1309"/>
                    <a:pt x="10718" y="1309"/>
                  </a:cubicBezTo>
                  <a:cubicBezTo>
                    <a:pt x="13521" y="1309"/>
                    <a:pt x="16159" y="3600"/>
                    <a:pt x="17973" y="7200"/>
                  </a:cubicBezTo>
                  <a:cubicBezTo>
                    <a:pt x="19786" y="10800"/>
                    <a:pt x="20940" y="16036"/>
                    <a:pt x="2094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818"/>
                    <a:pt x="16818" y="0"/>
                    <a:pt x="10718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" name="Freeform 120"/>
            <p:cNvSpPr/>
            <p:nvPr/>
          </p:nvSpPr>
          <p:spPr>
            <a:xfrm>
              <a:off x="3717625" y="5508433"/>
              <a:ext cx="54405" cy="31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20" y="0"/>
                  </a:moveTo>
                  <a:cubicBezTo>
                    <a:pt x="12960" y="3323"/>
                    <a:pt x="6480" y="8308"/>
                    <a:pt x="0" y="14954"/>
                  </a:cubicBezTo>
                  <a:cubicBezTo>
                    <a:pt x="0" y="14954"/>
                    <a:pt x="0" y="14954"/>
                    <a:pt x="0" y="14954"/>
                  </a:cubicBezTo>
                  <a:cubicBezTo>
                    <a:pt x="0" y="18277"/>
                    <a:pt x="0" y="19938"/>
                    <a:pt x="1080" y="21600"/>
                  </a:cubicBezTo>
                  <a:cubicBezTo>
                    <a:pt x="6480" y="14954"/>
                    <a:pt x="14040" y="9969"/>
                    <a:pt x="21600" y="6646"/>
                  </a:cubicBezTo>
                  <a:cubicBezTo>
                    <a:pt x="20520" y="4985"/>
                    <a:pt x="20520" y="1662"/>
                    <a:pt x="2052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" name="Freeform 121"/>
            <p:cNvSpPr/>
            <p:nvPr/>
          </p:nvSpPr>
          <p:spPr>
            <a:xfrm>
              <a:off x="2289514" y="2892493"/>
              <a:ext cx="349097" cy="172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17" y="3655"/>
                  </a:moveTo>
                  <a:cubicBezTo>
                    <a:pt x="1814" y="7643"/>
                    <a:pt x="0" y="14289"/>
                    <a:pt x="0" y="21600"/>
                  </a:cubicBezTo>
                  <a:cubicBezTo>
                    <a:pt x="660" y="21600"/>
                    <a:pt x="660" y="21600"/>
                    <a:pt x="660" y="21600"/>
                  </a:cubicBezTo>
                  <a:cubicBezTo>
                    <a:pt x="660" y="15951"/>
                    <a:pt x="1814" y="10966"/>
                    <a:pt x="3627" y="7311"/>
                  </a:cubicBezTo>
                  <a:cubicBezTo>
                    <a:pt x="3957" y="6646"/>
                    <a:pt x="4287" y="5982"/>
                    <a:pt x="4782" y="5317"/>
                  </a:cubicBezTo>
                  <a:cubicBezTo>
                    <a:pt x="4617" y="4985"/>
                    <a:pt x="4617" y="4320"/>
                    <a:pt x="4617" y="3988"/>
                  </a:cubicBezTo>
                  <a:cubicBezTo>
                    <a:pt x="4617" y="3988"/>
                    <a:pt x="4617" y="3988"/>
                    <a:pt x="4617" y="3655"/>
                  </a:cubicBezTo>
                  <a:moveTo>
                    <a:pt x="10718" y="0"/>
                  </a:moveTo>
                  <a:cubicBezTo>
                    <a:pt x="9728" y="0"/>
                    <a:pt x="8739" y="0"/>
                    <a:pt x="7750" y="665"/>
                  </a:cubicBezTo>
                  <a:cubicBezTo>
                    <a:pt x="7750" y="1329"/>
                    <a:pt x="7750" y="1662"/>
                    <a:pt x="7915" y="1994"/>
                  </a:cubicBezTo>
                  <a:cubicBezTo>
                    <a:pt x="8739" y="1662"/>
                    <a:pt x="9728" y="1329"/>
                    <a:pt x="10718" y="1329"/>
                  </a:cubicBezTo>
                  <a:cubicBezTo>
                    <a:pt x="13521" y="1329"/>
                    <a:pt x="16159" y="3323"/>
                    <a:pt x="17973" y="7311"/>
                  </a:cubicBezTo>
                  <a:cubicBezTo>
                    <a:pt x="19786" y="10966"/>
                    <a:pt x="20940" y="15951"/>
                    <a:pt x="2094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637"/>
                    <a:pt x="16818" y="0"/>
                    <a:pt x="10718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8" name="Freeform 122"/>
            <p:cNvSpPr/>
            <p:nvPr/>
          </p:nvSpPr>
          <p:spPr>
            <a:xfrm>
              <a:off x="2362053" y="2897028"/>
              <a:ext cx="54405" cy="36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20" y="0"/>
                  </a:moveTo>
                  <a:cubicBezTo>
                    <a:pt x="12960" y="3086"/>
                    <a:pt x="6480" y="7714"/>
                    <a:pt x="0" y="13886"/>
                  </a:cubicBezTo>
                  <a:cubicBezTo>
                    <a:pt x="0" y="15429"/>
                    <a:pt x="0" y="15429"/>
                    <a:pt x="0" y="15429"/>
                  </a:cubicBezTo>
                  <a:cubicBezTo>
                    <a:pt x="0" y="16971"/>
                    <a:pt x="0" y="20057"/>
                    <a:pt x="1080" y="21600"/>
                  </a:cubicBezTo>
                  <a:cubicBezTo>
                    <a:pt x="6480" y="15429"/>
                    <a:pt x="14040" y="9257"/>
                    <a:pt x="21600" y="6171"/>
                  </a:cubicBezTo>
                  <a:cubicBezTo>
                    <a:pt x="20520" y="4629"/>
                    <a:pt x="20520" y="3086"/>
                    <a:pt x="2052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9" name="Freeform 123"/>
            <p:cNvSpPr/>
            <p:nvPr/>
          </p:nvSpPr>
          <p:spPr>
            <a:xfrm>
              <a:off x="498705" y="1509719"/>
              <a:ext cx="349097" cy="172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452" y="3988"/>
                  </a:moveTo>
                  <a:cubicBezTo>
                    <a:pt x="1814" y="7975"/>
                    <a:pt x="0" y="14289"/>
                    <a:pt x="0" y="21600"/>
                  </a:cubicBezTo>
                  <a:cubicBezTo>
                    <a:pt x="660" y="21600"/>
                    <a:pt x="660" y="21600"/>
                    <a:pt x="660" y="21600"/>
                  </a:cubicBezTo>
                  <a:cubicBezTo>
                    <a:pt x="660" y="15951"/>
                    <a:pt x="1814" y="10966"/>
                    <a:pt x="3627" y="7311"/>
                  </a:cubicBezTo>
                  <a:cubicBezTo>
                    <a:pt x="3957" y="6646"/>
                    <a:pt x="4287" y="5982"/>
                    <a:pt x="4617" y="5317"/>
                  </a:cubicBezTo>
                  <a:cubicBezTo>
                    <a:pt x="4617" y="4985"/>
                    <a:pt x="4452" y="4652"/>
                    <a:pt x="4452" y="3988"/>
                  </a:cubicBezTo>
                  <a:cubicBezTo>
                    <a:pt x="4452" y="3988"/>
                    <a:pt x="4452" y="3988"/>
                    <a:pt x="4452" y="3988"/>
                  </a:cubicBezTo>
                  <a:moveTo>
                    <a:pt x="10718" y="0"/>
                  </a:moveTo>
                  <a:cubicBezTo>
                    <a:pt x="9728" y="0"/>
                    <a:pt x="8739" y="332"/>
                    <a:pt x="7750" y="665"/>
                  </a:cubicBezTo>
                  <a:cubicBezTo>
                    <a:pt x="7750" y="1329"/>
                    <a:pt x="7750" y="1662"/>
                    <a:pt x="7750" y="2326"/>
                  </a:cubicBezTo>
                  <a:cubicBezTo>
                    <a:pt x="8739" y="1662"/>
                    <a:pt x="9728" y="1329"/>
                    <a:pt x="10718" y="1329"/>
                  </a:cubicBezTo>
                  <a:cubicBezTo>
                    <a:pt x="13521" y="1329"/>
                    <a:pt x="16159" y="3655"/>
                    <a:pt x="17973" y="7311"/>
                  </a:cubicBezTo>
                  <a:cubicBezTo>
                    <a:pt x="19786" y="10966"/>
                    <a:pt x="20940" y="15951"/>
                    <a:pt x="2094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637"/>
                    <a:pt x="16653" y="0"/>
                    <a:pt x="10718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0" name="Freeform 124"/>
            <p:cNvSpPr/>
            <p:nvPr/>
          </p:nvSpPr>
          <p:spPr>
            <a:xfrm>
              <a:off x="571244" y="1514252"/>
              <a:ext cx="49873" cy="4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040" y="4629"/>
                    <a:pt x="6480" y="9257"/>
                    <a:pt x="0" y="15429"/>
                  </a:cubicBezTo>
                  <a:cubicBezTo>
                    <a:pt x="0" y="15429"/>
                    <a:pt x="0" y="15429"/>
                    <a:pt x="0" y="15429"/>
                  </a:cubicBezTo>
                  <a:cubicBezTo>
                    <a:pt x="0" y="18514"/>
                    <a:pt x="1080" y="20057"/>
                    <a:pt x="1080" y="21600"/>
                  </a:cubicBezTo>
                  <a:cubicBezTo>
                    <a:pt x="7560" y="15429"/>
                    <a:pt x="14040" y="10800"/>
                    <a:pt x="21600" y="7714"/>
                  </a:cubicBezTo>
                  <a:cubicBezTo>
                    <a:pt x="21600" y="4629"/>
                    <a:pt x="21600" y="3086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1" name="Freeform 125"/>
            <p:cNvSpPr/>
            <p:nvPr/>
          </p:nvSpPr>
          <p:spPr>
            <a:xfrm>
              <a:off x="4615296" y="1618528"/>
              <a:ext cx="172281" cy="349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37" y="0"/>
                    <a:pt x="0" y="4782"/>
                    <a:pt x="0" y="10718"/>
                  </a:cubicBezTo>
                  <a:cubicBezTo>
                    <a:pt x="0" y="16653"/>
                    <a:pt x="9637" y="21600"/>
                    <a:pt x="21600" y="21600"/>
                  </a:cubicBezTo>
                  <a:cubicBezTo>
                    <a:pt x="21600" y="20940"/>
                    <a:pt x="21600" y="20940"/>
                    <a:pt x="21600" y="20940"/>
                  </a:cubicBezTo>
                  <a:cubicBezTo>
                    <a:pt x="15951" y="20940"/>
                    <a:pt x="10966" y="19786"/>
                    <a:pt x="7311" y="17973"/>
                  </a:cubicBezTo>
                  <a:cubicBezTo>
                    <a:pt x="3655" y="16159"/>
                    <a:pt x="1329" y="13521"/>
                    <a:pt x="1329" y="10718"/>
                  </a:cubicBezTo>
                  <a:cubicBezTo>
                    <a:pt x="1329" y="7915"/>
                    <a:pt x="3655" y="5441"/>
                    <a:pt x="7311" y="3627"/>
                  </a:cubicBezTo>
                  <a:cubicBezTo>
                    <a:pt x="10966" y="1814"/>
                    <a:pt x="15951" y="660"/>
                    <a:pt x="21600" y="66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2" name="Freeform 126"/>
            <p:cNvSpPr/>
            <p:nvPr/>
          </p:nvSpPr>
          <p:spPr>
            <a:xfrm>
              <a:off x="521375" y="5585505"/>
              <a:ext cx="172281" cy="34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818" y="0"/>
                    <a:pt x="0" y="4782"/>
                    <a:pt x="0" y="10718"/>
                  </a:cubicBezTo>
                  <a:cubicBezTo>
                    <a:pt x="0" y="16818"/>
                    <a:pt x="9818" y="21600"/>
                    <a:pt x="21600" y="21600"/>
                  </a:cubicBezTo>
                  <a:cubicBezTo>
                    <a:pt x="21600" y="20940"/>
                    <a:pt x="21600" y="20940"/>
                    <a:pt x="21600" y="20940"/>
                  </a:cubicBezTo>
                  <a:cubicBezTo>
                    <a:pt x="16036" y="20940"/>
                    <a:pt x="10800" y="19786"/>
                    <a:pt x="7200" y="17973"/>
                  </a:cubicBezTo>
                  <a:cubicBezTo>
                    <a:pt x="3600" y="16159"/>
                    <a:pt x="1309" y="13521"/>
                    <a:pt x="1309" y="10718"/>
                  </a:cubicBezTo>
                  <a:cubicBezTo>
                    <a:pt x="1309" y="7915"/>
                    <a:pt x="3600" y="5441"/>
                    <a:pt x="7200" y="3627"/>
                  </a:cubicBezTo>
                  <a:cubicBezTo>
                    <a:pt x="10800" y="1814"/>
                    <a:pt x="16036" y="660"/>
                    <a:pt x="21600" y="66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3" name="Freeform 127"/>
            <p:cNvSpPr/>
            <p:nvPr/>
          </p:nvSpPr>
          <p:spPr>
            <a:xfrm>
              <a:off x="2343918" y="181347"/>
              <a:ext cx="176817" cy="344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818" y="0"/>
                    <a:pt x="0" y="4818"/>
                    <a:pt x="0" y="10800"/>
                  </a:cubicBezTo>
                  <a:cubicBezTo>
                    <a:pt x="0" y="16782"/>
                    <a:pt x="9818" y="21600"/>
                    <a:pt x="21600" y="21600"/>
                  </a:cubicBezTo>
                  <a:cubicBezTo>
                    <a:pt x="21600" y="20935"/>
                    <a:pt x="21600" y="20935"/>
                    <a:pt x="21600" y="20935"/>
                  </a:cubicBezTo>
                  <a:cubicBezTo>
                    <a:pt x="16036" y="20935"/>
                    <a:pt x="10800" y="19938"/>
                    <a:pt x="7200" y="17945"/>
                  </a:cubicBezTo>
                  <a:cubicBezTo>
                    <a:pt x="3600" y="16117"/>
                    <a:pt x="1309" y="13625"/>
                    <a:pt x="1309" y="10800"/>
                  </a:cubicBezTo>
                  <a:cubicBezTo>
                    <a:pt x="1309" y="7975"/>
                    <a:pt x="3600" y="5483"/>
                    <a:pt x="7200" y="3655"/>
                  </a:cubicBezTo>
                  <a:cubicBezTo>
                    <a:pt x="10800" y="1828"/>
                    <a:pt x="16036" y="665"/>
                    <a:pt x="21600" y="665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4" name="Freeform 128"/>
            <p:cNvSpPr/>
            <p:nvPr/>
          </p:nvSpPr>
          <p:spPr>
            <a:xfrm>
              <a:off x="435234" y="3966979"/>
              <a:ext cx="349096" cy="349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18"/>
                  </a:moveTo>
                  <a:cubicBezTo>
                    <a:pt x="21270" y="10718"/>
                    <a:pt x="21270" y="10718"/>
                    <a:pt x="21270" y="10718"/>
                  </a:cubicBezTo>
                  <a:cubicBezTo>
                    <a:pt x="20940" y="10718"/>
                    <a:pt x="20940" y="10718"/>
                    <a:pt x="20940" y="10718"/>
                  </a:cubicBezTo>
                  <a:cubicBezTo>
                    <a:pt x="20940" y="13521"/>
                    <a:pt x="19786" y="16159"/>
                    <a:pt x="17973" y="17973"/>
                  </a:cubicBezTo>
                  <a:cubicBezTo>
                    <a:pt x="15994" y="19786"/>
                    <a:pt x="13521" y="20940"/>
                    <a:pt x="10718" y="20940"/>
                  </a:cubicBezTo>
                  <a:cubicBezTo>
                    <a:pt x="7915" y="20940"/>
                    <a:pt x="5441" y="19786"/>
                    <a:pt x="3463" y="17973"/>
                  </a:cubicBezTo>
                  <a:cubicBezTo>
                    <a:pt x="2144" y="16653"/>
                    <a:pt x="1154" y="14840"/>
                    <a:pt x="824" y="13026"/>
                  </a:cubicBezTo>
                  <a:cubicBezTo>
                    <a:pt x="660" y="13026"/>
                    <a:pt x="330" y="13191"/>
                    <a:pt x="165" y="13191"/>
                  </a:cubicBezTo>
                  <a:cubicBezTo>
                    <a:pt x="1319" y="17973"/>
                    <a:pt x="5606" y="21600"/>
                    <a:pt x="10718" y="21600"/>
                  </a:cubicBezTo>
                  <a:cubicBezTo>
                    <a:pt x="16653" y="21600"/>
                    <a:pt x="21600" y="16818"/>
                    <a:pt x="21600" y="10718"/>
                  </a:cubicBezTo>
                  <a:moveTo>
                    <a:pt x="4452" y="1814"/>
                  </a:moveTo>
                  <a:cubicBezTo>
                    <a:pt x="1979" y="3627"/>
                    <a:pt x="330" y="6431"/>
                    <a:pt x="0" y="9728"/>
                  </a:cubicBezTo>
                  <a:cubicBezTo>
                    <a:pt x="165" y="9563"/>
                    <a:pt x="495" y="9398"/>
                    <a:pt x="660" y="9234"/>
                  </a:cubicBezTo>
                  <a:cubicBezTo>
                    <a:pt x="989" y="7090"/>
                    <a:pt x="1979" y="5111"/>
                    <a:pt x="3463" y="3627"/>
                  </a:cubicBezTo>
                  <a:cubicBezTo>
                    <a:pt x="3792" y="3298"/>
                    <a:pt x="4122" y="2968"/>
                    <a:pt x="4452" y="2803"/>
                  </a:cubicBezTo>
                  <a:cubicBezTo>
                    <a:pt x="4452" y="2473"/>
                    <a:pt x="4452" y="2144"/>
                    <a:pt x="4452" y="1979"/>
                  </a:cubicBezTo>
                  <a:cubicBezTo>
                    <a:pt x="5606" y="1979"/>
                    <a:pt x="5606" y="1979"/>
                    <a:pt x="5606" y="1979"/>
                  </a:cubicBezTo>
                  <a:cubicBezTo>
                    <a:pt x="5606" y="1979"/>
                    <a:pt x="5606" y="1979"/>
                    <a:pt x="5606" y="1979"/>
                  </a:cubicBezTo>
                  <a:cubicBezTo>
                    <a:pt x="4452" y="1979"/>
                    <a:pt x="4452" y="1979"/>
                    <a:pt x="4452" y="1979"/>
                  </a:cubicBezTo>
                  <a:cubicBezTo>
                    <a:pt x="4452" y="1979"/>
                    <a:pt x="4452" y="1979"/>
                    <a:pt x="4452" y="1814"/>
                  </a:cubicBezTo>
                  <a:moveTo>
                    <a:pt x="10718" y="0"/>
                  </a:moveTo>
                  <a:cubicBezTo>
                    <a:pt x="9728" y="0"/>
                    <a:pt x="8574" y="165"/>
                    <a:pt x="7750" y="330"/>
                  </a:cubicBezTo>
                  <a:cubicBezTo>
                    <a:pt x="7750" y="660"/>
                    <a:pt x="7750" y="824"/>
                    <a:pt x="7750" y="989"/>
                  </a:cubicBezTo>
                  <a:cubicBezTo>
                    <a:pt x="8739" y="824"/>
                    <a:pt x="9728" y="660"/>
                    <a:pt x="10718" y="660"/>
                  </a:cubicBezTo>
                  <a:cubicBezTo>
                    <a:pt x="13521" y="660"/>
                    <a:pt x="15994" y="1814"/>
                    <a:pt x="17973" y="3627"/>
                  </a:cubicBezTo>
                  <a:cubicBezTo>
                    <a:pt x="19786" y="5441"/>
                    <a:pt x="20940" y="7915"/>
                    <a:pt x="20940" y="10718"/>
                  </a:cubicBezTo>
                  <a:cubicBezTo>
                    <a:pt x="21270" y="10718"/>
                    <a:pt x="21270" y="10718"/>
                    <a:pt x="21270" y="10718"/>
                  </a:cubicBezTo>
                  <a:cubicBezTo>
                    <a:pt x="21600" y="10718"/>
                    <a:pt x="21600" y="10718"/>
                    <a:pt x="21600" y="10718"/>
                  </a:cubicBezTo>
                  <a:cubicBezTo>
                    <a:pt x="21600" y="10718"/>
                    <a:pt x="21600" y="10718"/>
                    <a:pt x="21600" y="10718"/>
                  </a:cubicBezTo>
                  <a:cubicBezTo>
                    <a:pt x="21600" y="4782"/>
                    <a:pt x="16653" y="0"/>
                    <a:pt x="10718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5" name="Freeform 129"/>
            <p:cNvSpPr/>
            <p:nvPr/>
          </p:nvSpPr>
          <p:spPr>
            <a:xfrm>
              <a:off x="435234" y="3971511"/>
              <a:ext cx="126944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50" y="14954"/>
                  </a:moveTo>
                  <a:cubicBezTo>
                    <a:pt x="1800" y="15231"/>
                    <a:pt x="900" y="15508"/>
                    <a:pt x="450" y="15785"/>
                  </a:cubicBezTo>
                  <a:cubicBezTo>
                    <a:pt x="0" y="16338"/>
                    <a:pt x="0" y="16892"/>
                    <a:pt x="0" y="17446"/>
                  </a:cubicBezTo>
                  <a:cubicBezTo>
                    <a:pt x="0" y="18831"/>
                    <a:pt x="450" y="20215"/>
                    <a:pt x="900" y="21600"/>
                  </a:cubicBezTo>
                  <a:cubicBezTo>
                    <a:pt x="1350" y="21600"/>
                    <a:pt x="2250" y="21323"/>
                    <a:pt x="2700" y="21323"/>
                  </a:cubicBezTo>
                  <a:cubicBezTo>
                    <a:pt x="2250" y="19938"/>
                    <a:pt x="1800" y="18831"/>
                    <a:pt x="1800" y="17446"/>
                  </a:cubicBezTo>
                  <a:cubicBezTo>
                    <a:pt x="1800" y="16615"/>
                    <a:pt x="2250" y="15785"/>
                    <a:pt x="2250" y="14954"/>
                  </a:cubicBezTo>
                  <a:moveTo>
                    <a:pt x="15750" y="2769"/>
                  </a:moveTo>
                  <a:cubicBezTo>
                    <a:pt x="12600" y="2769"/>
                    <a:pt x="12600" y="2769"/>
                    <a:pt x="12600" y="2769"/>
                  </a:cubicBezTo>
                  <a:cubicBezTo>
                    <a:pt x="12600" y="3046"/>
                    <a:pt x="12600" y="3600"/>
                    <a:pt x="12600" y="4154"/>
                  </a:cubicBezTo>
                  <a:cubicBezTo>
                    <a:pt x="13500" y="3600"/>
                    <a:pt x="14850" y="3046"/>
                    <a:pt x="15750" y="2769"/>
                  </a:cubicBezTo>
                  <a:moveTo>
                    <a:pt x="21600" y="0"/>
                  </a:moveTo>
                  <a:cubicBezTo>
                    <a:pt x="18450" y="554"/>
                    <a:pt x="15300" y="1385"/>
                    <a:pt x="12600" y="2492"/>
                  </a:cubicBezTo>
                  <a:cubicBezTo>
                    <a:pt x="12600" y="2769"/>
                    <a:pt x="12600" y="2769"/>
                    <a:pt x="12600" y="2769"/>
                  </a:cubicBezTo>
                  <a:cubicBezTo>
                    <a:pt x="15750" y="2769"/>
                    <a:pt x="15750" y="2769"/>
                    <a:pt x="15750" y="2769"/>
                  </a:cubicBezTo>
                  <a:cubicBezTo>
                    <a:pt x="17550" y="1938"/>
                    <a:pt x="19800" y="1662"/>
                    <a:pt x="21600" y="1108"/>
                  </a:cubicBezTo>
                  <a:cubicBezTo>
                    <a:pt x="21600" y="831"/>
                    <a:pt x="21600" y="554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6" name="Freeform 130"/>
            <p:cNvSpPr/>
            <p:nvPr/>
          </p:nvSpPr>
          <p:spPr>
            <a:xfrm>
              <a:off x="5676179" y="4157394"/>
              <a:ext cx="353629" cy="353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270" y="10800"/>
                    <a:pt x="21270" y="10800"/>
                    <a:pt x="21270" y="10800"/>
                  </a:cubicBezTo>
                  <a:cubicBezTo>
                    <a:pt x="20940" y="10800"/>
                    <a:pt x="20940" y="10800"/>
                    <a:pt x="20940" y="10800"/>
                  </a:cubicBezTo>
                  <a:cubicBezTo>
                    <a:pt x="20940" y="13582"/>
                    <a:pt x="19951" y="16036"/>
                    <a:pt x="17973" y="18000"/>
                  </a:cubicBezTo>
                  <a:cubicBezTo>
                    <a:pt x="16159" y="19800"/>
                    <a:pt x="13685" y="20945"/>
                    <a:pt x="10882" y="20945"/>
                  </a:cubicBezTo>
                  <a:cubicBezTo>
                    <a:pt x="8079" y="20945"/>
                    <a:pt x="5441" y="19800"/>
                    <a:pt x="3627" y="18000"/>
                  </a:cubicBezTo>
                  <a:cubicBezTo>
                    <a:pt x="2308" y="16527"/>
                    <a:pt x="1319" y="14891"/>
                    <a:pt x="989" y="12927"/>
                  </a:cubicBezTo>
                  <a:cubicBezTo>
                    <a:pt x="660" y="13091"/>
                    <a:pt x="495" y="13091"/>
                    <a:pt x="330" y="13255"/>
                  </a:cubicBezTo>
                  <a:cubicBezTo>
                    <a:pt x="1484" y="18000"/>
                    <a:pt x="5771" y="21600"/>
                    <a:pt x="10882" y="21600"/>
                  </a:cubicBezTo>
                  <a:cubicBezTo>
                    <a:pt x="16818" y="21600"/>
                    <a:pt x="21600" y="16691"/>
                    <a:pt x="21600" y="10800"/>
                  </a:cubicBezTo>
                  <a:moveTo>
                    <a:pt x="4617" y="1964"/>
                  </a:moveTo>
                  <a:cubicBezTo>
                    <a:pt x="2144" y="3764"/>
                    <a:pt x="330" y="6545"/>
                    <a:pt x="0" y="9818"/>
                  </a:cubicBezTo>
                  <a:cubicBezTo>
                    <a:pt x="330" y="9655"/>
                    <a:pt x="495" y="9491"/>
                    <a:pt x="824" y="9327"/>
                  </a:cubicBezTo>
                  <a:cubicBezTo>
                    <a:pt x="1154" y="7036"/>
                    <a:pt x="2144" y="5073"/>
                    <a:pt x="3627" y="3600"/>
                  </a:cubicBezTo>
                  <a:cubicBezTo>
                    <a:pt x="3957" y="3436"/>
                    <a:pt x="4287" y="3109"/>
                    <a:pt x="4617" y="2782"/>
                  </a:cubicBezTo>
                  <a:cubicBezTo>
                    <a:pt x="4617" y="2618"/>
                    <a:pt x="4617" y="2291"/>
                    <a:pt x="4617" y="2127"/>
                  </a:cubicBezTo>
                  <a:cubicBezTo>
                    <a:pt x="5771" y="2127"/>
                    <a:pt x="5771" y="2127"/>
                    <a:pt x="5771" y="2127"/>
                  </a:cubicBezTo>
                  <a:cubicBezTo>
                    <a:pt x="5771" y="2127"/>
                    <a:pt x="5771" y="2127"/>
                    <a:pt x="5771" y="2127"/>
                  </a:cubicBezTo>
                  <a:cubicBezTo>
                    <a:pt x="4617" y="2127"/>
                    <a:pt x="4617" y="2127"/>
                    <a:pt x="4617" y="2127"/>
                  </a:cubicBezTo>
                  <a:cubicBezTo>
                    <a:pt x="4617" y="1964"/>
                    <a:pt x="4617" y="1964"/>
                    <a:pt x="4617" y="1964"/>
                  </a:cubicBezTo>
                  <a:moveTo>
                    <a:pt x="10882" y="0"/>
                  </a:moveTo>
                  <a:cubicBezTo>
                    <a:pt x="9728" y="0"/>
                    <a:pt x="8739" y="164"/>
                    <a:pt x="7915" y="491"/>
                  </a:cubicBezTo>
                  <a:cubicBezTo>
                    <a:pt x="7915" y="655"/>
                    <a:pt x="7915" y="982"/>
                    <a:pt x="7915" y="1145"/>
                  </a:cubicBezTo>
                  <a:cubicBezTo>
                    <a:pt x="8904" y="818"/>
                    <a:pt x="9893" y="655"/>
                    <a:pt x="10882" y="655"/>
                  </a:cubicBezTo>
                  <a:cubicBezTo>
                    <a:pt x="13685" y="655"/>
                    <a:pt x="16159" y="1800"/>
                    <a:pt x="17973" y="3600"/>
                  </a:cubicBezTo>
                  <a:cubicBezTo>
                    <a:pt x="19951" y="5564"/>
                    <a:pt x="20940" y="8018"/>
                    <a:pt x="20940" y="10800"/>
                  </a:cubicBezTo>
                  <a:cubicBezTo>
                    <a:pt x="21270" y="10800"/>
                    <a:pt x="21270" y="10800"/>
                    <a:pt x="2127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ubicBezTo>
                    <a:pt x="21600" y="4909"/>
                    <a:pt x="16818" y="0"/>
                    <a:pt x="10882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7" name="Freeform 131"/>
            <p:cNvSpPr/>
            <p:nvPr/>
          </p:nvSpPr>
          <p:spPr>
            <a:xfrm>
              <a:off x="5676179" y="4166461"/>
              <a:ext cx="131479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50" y="14954"/>
                  </a:moveTo>
                  <a:cubicBezTo>
                    <a:pt x="1350" y="15231"/>
                    <a:pt x="900" y="15508"/>
                    <a:pt x="0" y="15785"/>
                  </a:cubicBezTo>
                  <a:cubicBezTo>
                    <a:pt x="0" y="16338"/>
                    <a:pt x="0" y="16892"/>
                    <a:pt x="0" y="17446"/>
                  </a:cubicBezTo>
                  <a:cubicBezTo>
                    <a:pt x="0" y="18831"/>
                    <a:pt x="450" y="20215"/>
                    <a:pt x="900" y="21600"/>
                  </a:cubicBezTo>
                  <a:cubicBezTo>
                    <a:pt x="1350" y="21323"/>
                    <a:pt x="1800" y="21323"/>
                    <a:pt x="2700" y="21046"/>
                  </a:cubicBezTo>
                  <a:cubicBezTo>
                    <a:pt x="2250" y="19938"/>
                    <a:pt x="1800" y="18831"/>
                    <a:pt x="1800" y="17446"/>
                  </a:cubicBezTo>
                  <a:cubicBezTo>
                    <a:pt x="1800" y="16615"/>
                    <a:pt x="1800" y="15785"/>
                    <a:pt x="2250" y="14954"/>
                  </a:cubicBezTo>
                  <a:moveTo>
                    <a:pt x="15750" y="2769"/>
                  </a:moveTo>
                  <a:cubicBezTo>
                    <a:pt x="12600" y="2769"/>
                    <a:pt x="12600" y="2769"/>
                    <a:pt x="12600" y="2769"/>
                  </a:cubicBezTo>
                  <a:cubicBezTo>
                    <a:pt x="12600" y="3046"/>
                    <a:pt x="12600" y="3600"/>
                    <a:pt x="12600" y="3877"/>
                  </a:cubicBezTo>
                  <a:cubicBezTo>
                    <a:pt x="13500" y="3600"/>
                    <a:pt x="14850" y="3046"/>
                    <a:pt x="15750" y="2769"/>
                  </a:cubicBezTo>
                  <a:moveTo>
                    <a:pt x="21600" y="0"/>
                  </a:moveTo>
                  <a:cubicBezTo>
                    <a:pt x="18450" y="554"/>
                    <a:pt x="15300" y="1385"/>
                    <a:pt x="12600" y="2492"/>
                  </a:cubicBezTo>
                  <a:cubicBezTo>
                    <a:pt x="12600" y="2492"/>
                    <a:pt x="12600" y="2492"/>
                    <a:pt x="12600" y="2769"/>
                  </a:cubicBezTo>
                  <a:cubicBezTo>
                    <a:pt x="15750" y="2769"/>
                    <a:pt x="15750" y="2769"/>
                    <a:pt x="15750" y="2769"/>
                  </a:cubicBezTo>
                  <a:cubicBezTo>
                    <a:pt x="17550" y="1938"/>
                    <a:pt x="19350" y="1385"/>
                    <a:pt x="21600" y="1108"/>
                  </a:cubicBezTo>
                  <a:cubicBezTo>
                    <a:pt x="21600" y="831"/>
                    <a:pt x="21600" y="277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8" name="Freeform 132"/>
            <p:cNvSpPr/>
            <p:nvPr/>
          </p:nvSpPr>
          <p:spPr>
            <a:xfrm>
              <a:off x="5544703" y="1618528"/>
              <a:ext cx="353629" cy="349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8" y="0"/>
                  </a:moveTo>
                  <a:lnTo>
                    <a:pt x="0" y="0"/>
                  </a:lnTo>
                  <a:lnTo>
                    <a:pt x="0" y="281"/>
                  </a:lnTo>
                  <a:lnTo>
                    <a:pt x="554" y="281"/>
                  </a:lnTo>
                  <a:lnTo>
                    <a:pt x="0" y="281"/>
                  </a:lnTo>
                  <a:lnTo>
                    <a:pt x="0" y="10940"/>
                  </a:lnTo>
                  <a:lnTo>
                    <a:pt x="831" y="10940"/>
                  </a:lnTo>
                  <a:lnTo>
                    <a:pt x="831" y="842"/>
                  </a:lnTo>
                  <a:lnTo>
                    <a:pt x="4708" y="842"/>
                  </a:lnTo>
                  <a:lnTo>
                    <a:pt x="4708" y="0"/>
                  </a:lnTo>
                  <a:close/>
                  <a:moveTo>
                    <a:pt x="21600" y="0"/>
                  </a:moveTo>
                  <a:lnTo>
                    <a:pt x="8031" y="0"/>
                  </a:lnTo>
                  <a:lnTo>
                    <a:pt x="8031" y="842"/>
                  </a:lnTo>
                  <a:lnTo>
                    <a:pt x="20769" y="842"/>
                  </a:lnTo>
                  <a:lnTo>
                    <a:pt x="20769" y="21039"/>
                  </a:lnTo>
                  <a:lnTo>
                    <a:pt x="831" y="21039"/>
                  </a:lnTo>
                  <a:lnTo>
                    <a:pt x="831" y="14026"/>
                  </a:lnTo>
                  <a:lnTo>
                    <a:pt x="0" y="1402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9" name="Freeform 133"/>
            <p:cNvSpPr/>
            <p:nvPr/>
          </p:nvSpPr>
          <p:spPr>
            <a:xfrm>
              <a:off x="5544703" y="1618528"/>
              <a:ext cx="353629" cy="349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8" y="0"/>
                  </a:moveTo>
                  <a:lnTo>
                    <a:pt x="0" y="0"/>
                  </a:lnTo>
                  <a:lnTo>
                    <a:pt x="0" y="281"/>
                  </a:lnTo>
                  <a:lnTo>
                    <a:pt x="554" y="281"/>
                  </a:lnTo>
                  <a:lnTo>
                    <a:pt x="0" y="281"/>
                  </a:lnTo>
                  <a:lnTo>
                    <a:pt x="0" y="10940"/>
                  </a:lnTo>
                  <a:lnTo>
                    <a:pt x="831" y="10940"/>
                  </a:lnTo>
                  <a:lnTo>
                    <a:pt x="831" y="842"/>
                  </a:lnTo>
                  <a:lnTo>
                    <a:pt x="4708" y="842"/>
                  </a:lnTo>
                  <a:lnTo>
                    <a:pt x="4708" y="0"/>
                  </a:lnTo>
                  <a:moveTo>
                    <a:pt x="21600" y="0"/>
                  </a:moveTo>
                  <a:lnTo>
                    <a:pt x="8031" y="0"/>
                  </a:lnTo>
                  <a:lnTo>
                    <a:pt x="8031" y="842"/>
                  </a:lnTo>
                  <a:lnTo>
                    <a:pt x="20769" y="842"/>
                  </a:lnTo>
                  <a:lnTo>
                    <a:pt x="20769" y="21039"/>
                  </a:lnTo>
                  <a:lnTo>
                    <a:pt x="831" y="21039"/>
                  </a:lnTo>
                  <a:lnTo>
                    <a:pt x="831" y="14026"/>
                  </a:lnTo>
                  <a:lnTo>
                    <a:pt x="0" y="1402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0" name="Freeform 134"/>
            <p:cNvSpPr/>
            <p:nvPr/>
          </p:nvSpPr>
          <p:spPr>
            <a:xfrm>
              <a:off x="5544703" y="1618528"/>
              <a:ext cx="131480" cy="226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34" y="16848"/>
                  </a:moveTo>
                  <a:lnTo>
                    <a:pt x="0" y="16848"/>
                  </a:lnTo>
                  <a:lnTo>
                    <a:pt x="0" y="21600"/>
                  </a:lnTo>
                  <a:lnTo>
                    <a:pt x="2234" y="21600"/>
                  </a:lnTo>
                  <a:lnTo>
                    <a:pt x="2234" y="16848"/>
                  </a:lnTo>
                  <a:close/>
                  <a:moveTo>
                    <a:pt x="21600" y="0"/>
                  </a:moveTo>
                  <a:lnTo>
                    <a:pt x="12662" y="0"/>
                  </a:lnTo>
                  <a:lnTo>
                    <a:pt x="12662" y="1296"/>
                  </a:lnTo>
                  <a:lnTo>
                    <a:pt x="21600" y="129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1" name="Freeform 135"/>
            <p:cNvSpPr/>
            <p:nvPr/>
          </p:nvSpPr>
          <p:spPr>
            <a:xfrm>
              <a:off x="5544703" y="1618528"/>
              <a:ext cx="131480" cy="226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34" y="16848"/>
                  </a:moveTo>
                  <a:lnTo>
                    <a:pt x="0" y="16848"/>
                  </a:lnTo>
                  <a:lnTo>
                    <a:pt x="0" y="21600"/>
                  </a:lnTo>
                  <a:lnTo>
                    <a:pt x="2234" y="21600"/>
                  </a:lnTo>
                  <a:lnTo>
                    <a:pt x="2234" y="16848"/>
                  </a:lnTo>
                  <a:moveTo>
                    <a:pt x="21600" y="0"/>
                  </a:moveTo>
                  <a:lnTo>
                    <a:pt x="12662" y="0"/>
                  </a:lnTo>
                  <a:lnTo>
                    <a:pt x="12662" y="1296"/>
                  </a:lnTo>
                  <a:lnTo>
                    <a:pt x="21600" y="1296"/>
                  </a:lnTo>
                  <a:lnTo>
                    <a:pt x="216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2" name="Freeform 136"/>
            <p:cNvSpPr/>
            <p:nvPr/>
          </p:nvSpPr>
          <p:spPr>
            <a:xfrm>
              <a:off x="1722802" y="1786273"/>
              <a:ext cx="349096" cy="353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488" y="0"/>
                  </a:moveTo>
                  <a:lnTo>
                    <a:pt x="0" y="0"/>
                  </a:lnTo>
                  <a:lnTo>
                    <a:pt x="0" y="554"/>
                  </a:lnTo>
                  <a:lnTo>
                    <a:pt x="281" y="554"/>
                  </a:lnTo>
                  <a:lnTo>
                    <a:pt x="0" y="554"/>
                  </a:lnTo>
                  <a:lnTo>
                    <a:pt x="0" y="10800"/>
                  </a:lnTo>
                  <a:lnTo>
                    <a:pt x="842" y="10800"/>
                  </a:lnTo>
                  <a:lnTo>
                    <a:pt x="842" y="831"/>
                  </a:lnTo>
                  <a:lnTo>
                    <a:pt x="4488" y="831"/>
                  </a:lnTo>
                  <a:lnTo>
                    <a:pt x="4488" y="0"/>
                  </a:lnTo>
                  <a:close/>
                  <a:moveTo>
                    <a:pt x="21600" y="0"/>
                  </a:moveTo>
                  <a:lnTo>
                    <a:pt x="7855" y="0"/>
                  </a:lnTo>
                  <a:lnTo>
                    <a:pt x="7855" y="831"/>
                  </a:lnTo>
                  <a:lnTo>
                    <a:pt x="21039" y="831"/>
                  </a:lnTo>
                  <a:lnTo>
                    <a:pt x="21039" y="20769"/>
                  </a:lnTo>
                  <a:lnTo>
                    <a:pt x="842" y="20769"/>
                  </a:lnTo>
                  <a:lnTo>
                    <a:pt x="842" y="13846"/>
                  </a:lnTo>
                  <a:lnTo>
                    <a:pt x="0" y="1384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3" name="Freeform 137"/>
            <p:cNvSpPr/>
            <p:nvPr/>
          </p:nvSpPr>
          <p:spPr>
            <a:xfrm>
              <a:off x="1722802" y="1786273"/>
              <a:ext cx="349096" cy="353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488" y="0"/>
                  </a:moveTo>
                  <a:lnTo>
                    <a:pt x="0" y="0"/>
                  </a:lnTo>
                  <a:lnTo>
                    <a:pt x="0" y="554"/>
                  </a:lnTo>
                  <a:lnTo>
                    <a:pt x="281" y="554"/>
                  </a:lnTo>
                  <a:lnTo>
                    <a:pt x="0" y="554"/>
                  </a:lnTo>
                  <a:lnTo>
                    <a:pt x="0" y="10800"/>
                  </a:lnTo>
                  <a:lnTo>
                    <a:pt x="842" y="10800"/>
                  </a:lnTo>
                  <a:lnTo>
                    <a:pt x="842" y="831"/>
                  </a:lnTo>
                  <a:lnTo>
                    <a:pt x="4488" y="831"/>
                  </a:lnTo>
                  <a:lnTo>
                    <a:pt x="4488" y="0"/>
                  </a:lnTo>
                  <a:moveTo>
                    <a:pt x="21600" y="0"/>
                  </a:moveTo>
                  <a:lnTo>
                    <a:pt x="7855" y="0"/>
                  </a:lnTo>
                  <a:lnTo>
                    <a:pt x="7855" y="831"/>
                  </a:lnTo>
                  <a:lnTo>
                    <a:pt x="21039" y="831"/>
                  </a:lnTo>
                  <a:lnTo>
                    <a:pt x="21039" y="20769"/>
                  </a:lnTo>
                  <a:lnTo>
                    <a:pt x="842" y="20769"/>
                  </a:lnTo>
                  <a:lnTo>
                    <a:pt x="842" y="13846"/>
                  </a:lnTo>
                  <a:lnTo>
                    <a:pt x="0" y="1384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4" name="Freeform 138"/>
            <p:cNvSpPr/>
            <p:nvPr/>
          </p:nvSpPr>
          <p:spPr>
            <a:xfrm>
              <a:off x="1722802" y="1786273"/>
              <a:ext cx="126944" cy="226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314" y="16848"/>
                  </a:moveTo>
                  <a:lnTo>
                    <a:pt x="0" y="16848"/>
                  </a:lnTo>
                  <a:lnTo>
                    <a:pt x="0" y="21600"/>
                  </a:lnTo>
                  <a:lnTo>
                    <a:pt x="2314" y="21600"/>
                  </a:lnTo>
                  <a:lnTo>
                    <a:pt x="2314" y="16848"/>
                  </a:lnTo>
                  <a:close/>
                  <a:moveTo>
                    <a:pt x="21600" y="0"/>
                  </a:moveTo>
                  <a:lnTo>
                    <a:pt x="12343" y="0"/>
                  </a:lnTo>
                  <a:lnTo>
                    <a:pt x="12343" y="1296"/>
                  </a:lnTo>
                  <a:lnTo>
                    <a:pt x="21600" y="129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5" name="Freeform 139"/>
            <p:cNvSpPr/>
            <p:nvPr/>
          </p:nvSpPr>
          <p:spPr>
            <a:xfrm>
              <a:off x="1722802" y="1786273"/>
              <a:ext cx="126944" cy="226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314" y="16848"/>
                  </a:moveTo>
                  <a:lnTo>
                    <a:pt x="0" y="16848"/>
                  </a:lnTo>
                  <a:lnTo>
                    <a:pt x="0" y="21600"/>
                  </a:lnTo>
                  <a:lnTo>
                    <a:pt x="2314" y="21600"/>
                  </a:lnTo>
                  <a:lnTo>
                    <a:pt x="2314" y="16848"/>
                  </a:lnTo>
                  <a:moveTo>
                    <a:pt x="21600" y="0"/>
                  </a:moveTo>
                  <a:lnTo>
                    <a:pt x="12343" y="0"/>
                  </a:lnTo>
                  <a:lnTo>
                    <a:pt x="12343" y="1296"/>
                  </a:lnTo>
                  <a:lnTo>
                    <a:pt x="21600" y="1296"/>
                  </a:lnTo>
                  <a:lnTo>
                    <a:pt x="216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6" name="Freeform 140"/>
            <p:cNvSpPr/>
            <p:nvPr/>
          </p:nvSpPr>
          <p:spPr>
            <a:xfrm>
              <a:off x="1704667" y="3948845"/>
              <a:ext cx="349096" cy="344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69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281" y="284"/>
                  </a:lnTo>
                  <a:lnTo>
                    <a:pt x="0" y="284"/>
                  </a:lnTo>
                  <a:lnTo>
                    <a:pt x="0" y="10800"/>
                  </a:lnTo>
                  <a:lnTo>
                    <a:pt x="561" y="10800"/>
                  </a:lnTo>
                  <a:lnTo>
                    <a:pt x="561" y="568"/>
                  </a:lnTo>
                  <a:lnTo>
                    <a:pt x="4769" y="568"/>
                  </a:lnTo>
                  <a:lnTo>
                    <a:pt x="4769" y="0"/>
                  </a:lnTo>
                  <a:close/>
                  <a:moveTo>
                    <a:pt x="21600" y="0"/>
                  </a:moveTo>
                  <a:lnTo>
                    <a:pt x="7855" y="0"/>
                  </a:lnTo>
                  <a:lnTo>
                    <a:pt x="7855" y="568"/>
                  </a:lnTo>
                  <a:lnTo>
                    <a:pt x="21039" y="568"/>
                  </a:lnTo>
                  <a:lnTo>
                    <a:pt x="21039" y="21032"/>
                  </a:lnTo>
                  <a:lnTo>
                    <a:pt x="561" y="21032"/>
                  </a:lnTo>
                  <a:lnTo>
                    <a:pt x="561" y="14211"/>
                  </a:lnTo>
                  <a:lnTo>
                    <a:pt x="0" y="14211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7" name="Freeform 141"/>
            <p:cNvSpPr/>
            <p:nvPr/>
          </p:nvSpPr>
          <p:spPr>
            <a:xfrm>
              <a:off x="1704667" y="3948845"/>
              <a:ext cx="349096" cy="344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69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281" y="284"/>
                  </a:lnTo>
                  <a:lnTo>
                    <a:pt x="0" y="284"/>
                  </a:lnTo>
                  <a:lnTo>
                    <a:pt x="0" y="10800"/>
                  </a:lnTo>
                  <a:lnTo>
                    <a:pt x="561" y="10800"/>
                  </a:lnTo>
                  <a:lnTo>
                    <a:pt x="561" y="568"/>
                  </a:lnTo>
                  <a:lnTo>
                    <a:pt x="4769" y="568"/>
                  </a:lnTo>
                  <a:lnTo>
                    <a:pt x="4769" y="0"/>
                  </a:lnTo>
                  <a:moveTo>
                    <a:pt x="21600" y="0"/>
                  </a:moveTo>
                  <a:lnTo>
                    <a:pt x="7855" y="0"/>
                  </a:lnTo>
                  <a:lnTo>
                    <a:pt x="7855" y="568"/>
                  </a:lnTo>
                  <a:lnTo>
                    <a:pt x="21039" y="568"/>
                  </a:lnTo>
                  <a:lnTo>
                    <a:pt x="21039" y="21032"/>
                  </a:lnTo>
                  <a:lnTo>
                    <a:pt x="561" y="21032"/>
                  </a:lnTo>
                  <a:lnTo>
                    <a:pt x="561" y="14211"/>
                  </a:lnTo>
                  <a:lnTo>
                    <a:pt x="0" y="14211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8" name="Freeform 142"/>
            <p:cNvSpPr/>
            <p:nvPr/>
          </p:nvSpPr>
          <p:spPr>
            <a:xfrm>
              <a:off x="1704667" y="3948845"/>
              <a:ext cx="126944" cy="226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3" y="16416"/>
                  </a:moveTo>
                  <a:lnTo>
                    <a:pt x="0" y="16416"/>
                  </a:lnTo>
                  <a:lnTo>
                    <a:pt x="0" y="21600"/>
                  </a:lnTo>
                  <a:lnTo>
                    <a:pt x="1543" y="21600"/>
                  </a:lnTo>
                  <a:lnTo>
                    <a:pt x="1543" y="16416"/>
                  </a:lnTo>
                  <a:close/>
                  <a:moveTo>
                    <a:pt x="21600" y="0"/>
                  </a:moveTo>
                  <a:lnTo>
                    <a:pt x="13114" y="0"/>
                  </a:lnTo>
                  <a:lnTo>
                    <a:pt x="13114" y="864"/>
                  </a:lnTo>
                  <a:lnTo>
                    <a:pt x="21600" y="86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9" name="Freeform 143"/>
            <p:cNvSpPr/>
            <p:nvPr/>
          </p:nvSpPr>
          <p:spPr>
            <a:xfrm>
              <a:off x="1704667" y="3948845"/>
              <a:ext cx="126944" cy="226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3" y="16416"/>
                  </a:moveTo>
                  <a:lnTo>
                    <a:pt x="0" y="16416"/>
                  </a:lnTo>
                  <a:lnTo>
                    <a:pt x="0" y="21600"/>
                  </a:lnTo>
                  <a:lnTo>
                    <a:pt x="1543" y="21600"/>
                  </a:lnTo>
                  <a:lnTo>
                    <a:pt x="1543" y="16416"/>
                  </a:lnTo>
                  <a:moveTo>
                    <a:pt x="21600" y="0"/>
                  </a:moveTo>
                  <a:lnTo>
                    <a:pt x="13114" y="0"/>
                  </a:lnTo>
                  <a:lnTo>
                    <a:pt x="13114" y="864"/>
                  </a:lnTo>
                  <a:lnTo>
                    <a:pt x="21600" y="864"/>
                  </a:lnTo>
                  <a:lnTo>
                    <a:pt x="216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0" name="Freeform 144"/>
            <p:cNvSpPr/>
            <p:nvPr/>
          </p:nvSpPr>
          <p:spPr>
            <a:xfrm>
              <a:off x="5544703" y="5585505"/>
              <a:ext cx="353629" cy="34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8" y="0"/>
                  </a:moveTo>
                  <a:lnTo>
                    <a:pt x="0" y="0"/>
                  </a:lnTo>
                  <a:lnTo>
                    <a:pt x="0" y="281"/>
                  </a:lnTo>
                  <a:lnTo>
                    <a:pt x="554" y="281"/>
                  </a:lnTo>
                  <a:lnTo>
                    <a:pt x="0" y="281"/>
                  </a:lnTo>
                  <a:lnTo>
                    <a:pt x="0" y="10660"/>
                  </a:lnTo>
                  <a:lnTo>
                    <a:pt x="831" y="10660"/>
                  </a:lnTo>
                  <a:lnTo>
                    <a:pt x="831" y="561"/>
                  </a:lnTo>
                  <a:lnTo>
                    <a:pt x="4708" y="561"/>
                  </a:lnTo>
                  <a:lnTo>
                    <a:pt x="4708" y="0"/>
                  </a:lnTo>
                  <a:close/>
                  <a:moveTo>
                    <a:pt x="21600" y="0"/>
                  </a:moveTo>
                  <a:lnTo>
                    <a:pt x="8031" y="0"/>
                  </a:lnTo>
                  <a:lnTo>
                    <a:pt x="8031" y="561"/>
                  </a:lnTo>
                  <a:lnTo>
                    <a:pt x="20769" y="561"/>
                  </a:lnTo>
                  <a:lnTo>
                    <a:pt x="20769" y="20758"/>
                  </a:lnTo>
                  <a:lnTo>
                    <a:pt x="831" y="20758"/>
                  </a:lnTo>
                  <a:lnTo>
                    <a:pt x="831" y="14026"/>
                  </a:lnTo>
                  <a:lnTo>
                    <a:pt x="0" y="1402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1" name="Freeform 145"/>
            <p:cNvSpPr/>
            <p:nvPr/>
          </p:nvSpPr>
          <p:spPr>
            <a:xfrm>
              <a:off x="5544703" y="5585505"/>
              <a:ext cx="353629" cy="34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8" y="0"/>
                  </a:moveTo>
                  <a:lnTo>
                    <a:pt x="0" y="0"/>
                  </a:lnTo>
                  <a:lnTo>
                    <a:pt x="0" y="281"/>
                  </a:lnTo>
                  <a:lnTo>
                    <a:pt x="554" y="281"/>
                  </a:lnTo>
                  <a:lnTo>
                    <a:pt x="0" y="281"/>
                  </a:lnTo>
                  <a:lnTo>
                    <a:pt x="0" y="10660"/>
                  </a:lnTo>
                  <a:lnTo>
                    <a:pt x="831" y="10660"/>
                  </a:lnTo>
                  <a:lnTo>
                    <a:pt x="831" y="561"/>
                  </a:lnTo>
                  <a:lnTo>
                    <a:pt x="4708" y="561"/>
                  </a:lnTo>
                  <a:lnTo>
                    <a:pt x="4708" y="0"/>
                  </a:lnTo>
                  <a:moveTo>
                    <a:pt x="21600" y="0"/>
                  </a:moveTo>
                  <a:lnTo>
                    <a:pt x="8031" y="0"/>
                  </a:lnTo>
                  <a:lnTo>
                    <a:pt x="8031" y="561"/>
                  </a:lnTo>
                  <a:lnTo>
                    <a:pt x="20769" y="561"/>
                  </a:lnTo>
                  <a:lnTo>
                    <a:pt x="20769" y="20758"/>
                  </a:lnTo>
                  <a:lnTo>
                    <a:pt x="831" y="20758"/>
                  </a:lnTo>
                  <a:lnTo>
                    <a:pt x="831" y="14026"/>
                  </a:lnTo>
                  <a:lnTo>
                    <a:pt x="0" y="1402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2" name="Freeform 146"/>
            <p:cNvSpPr/>
            <p:nvPr/>
          </p:nvSpPr>
          <p:spPr>
            <a:xfrm>
              <a:off x="5544703" y="5585505"/>
              <a:ext cx="131480" cy="226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34" y="16416"/>
                  </a:moveTo>
                  <a:lnTo>
                    <a:pt x="0" y="16416"/>
                  </a:lnTo>
                  <a:lnTo>
                    <a:pt x="0" y="21600"/>
                  </a:lnTo>
                  <a:lnTo>
                    <a:pt x="2234" y="21600"/>
                  </a:lnTo>
                  <a:lnTo>
                    <a:pt x="2234" y="16416"/>
                  </a:lnTo>
                  <a:close/>
                  <a:moveTo>
                    <a:pt x="21600" y="0"/>
                  </a:moveTo>
                  <a:lnTo>
                    <a:pt x="12662" y="0"/>
                  </a:lnTo>
                  <a:lnTo>
                    <a:pt x="12662" y="864"/>
                  </a:lnTo>
                  <a:lnTo>
                    <a:pt x="21600" y="86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3" name="Freeform 147"/>
            <p:cNvSpPr/>
            <p:nvPr/>
          </p:nvSpPr>
          <p:spPr>
            <a:xfrm>
              <a:off x="5544703" y="5585505"/>
              <a:ext cx="131480" cy="226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34" y="16416"/>
                  </a:moveTo>
                  <a:lnTo>
                    <a:pt x="0" y="16416"/>
                  </a:lnTo>
                  <a:lnTo>
                    <a:pt x="0" y="21600"/>
                  </a:lnTo>
                  <a:lnTo>
                    <a:pt x="2234" y="21600"/>
                  </a:lnTo>
                  <a:lnTo>
                    <a:pt x="2234" y="16416"/>
                  </a:lnTo>
                  <a:moveTo>
                    <a:pt x="21600" y="0"/>
                  </a:moveTo>
                  <a:lnTo>
                    <a:pt x="12662" y="0"/>
                  </a:lnTo>
                  <a:lnTo>
                    <a:pt x="12662" y="864"/>
                  </a:lnTo>
                  <a:lnTo>
                    <a:pt x="21600" y="864"/>
                  </a:lnTo>
                  <a:lnTo>
                    <a:pt x="216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" name="Freeform 148"/>
            <p:cNvSpPr/>
            <p:nvPr/>
          </p:nvSpPr>
          <p:spPr>
            <a:xfrm>
              <a:off x="4143792" y="181347"/>
              <a:ext cx="349096" cy="344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69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281" y="284"/>
                  </a:lnTo>
                  <a:lnTo>
                    <a:pt x="0" y="284"/>
                  </a:lnTo>
                  <a:lnTo>
                    <a:pt x="0" y="10800"/>
                  </a:lnTo>
                  <a:lnTo>
                    <a:pt x="561" y="10800"/>
                  </a:lnTo>
                  <a:lnTo>
                    <a:pt x="561" y="568"/>
                  </a:lnTo>
                  <a:lnTo>
                    <a:pt x="4769" y="568"/>
                  </a:lnTo>
                  <a:lnTo>
                    <a:pt x="4769" y="0"/>
                  </a:lnTo>
                  <a:close/>
                  <a:moveTo>
                    <a:pt x="21600" y="0"/>
                  </a:moveTo>
                  <a:lnTo>
                    <a:pt x="7855" y="0"/>
                  </a:lnTo>
                  <a:lnTo>
                    <a:pt x="7855" y="568"/>
                  </a:lnTo>
                  <a:lnTo>
                    <a:pt x="21039" y="568"/>
                  </a:lnTo>
                  <a:lnTo>
                    <a:pt x="21039" y="21032"/>
                  </a:lnTo>
                  <a:lnTo>
                    <a:pt x="561" y="21032"/>
                  </a:lnTo>
                  <a:lnTo>
                    <a:pt x="561" y="14211"/>
                  </a:lnTo>
                  <a:lnTo>
                    <a:pt x="0" y="14211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" name="Freeform 149"/>
            <p:cNvSpPr/>
            <p:nvPr/>
          </p:nvSpPr>
          <p:spPr>
            <a:xfrm>
              <a:off x="4143792" y="181347"/>
              <a:ext cx="349096" cy="344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69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281" y="284"/>
                  </a:lnTo>
                  <a:lnTo>
                    <a:pt x="0" y="284"/>
                  </a:lnTo>
                  <a:lnTo>
                    <a:pt x="0" y="10800"/>
                  </a:lnTo>
                  <a:lnTo>
                    <a:pt x="561" y="10800"/>
                  </a:lnTo>
                  <a:lnTo>
                    <a:pt x="561" y="568"/>
                  </a:lnTo>
                  <a:lnTo>
                    <a:pt x="4769" y="568"/>
                  </a:lnTo>
                  <a:lnTo>
                    <a:pt x="4769" y="0"/>
                  </a:lnTo>
                  <a:moveTo>
                    <a:pt x="21600" y="0"/>
                  </a:moveTo>
                  <a:lnTo>
                    <a:pt x="7855" y="0"/>
                  </a:lnTo>
                  <a:lnTo>
                    <a:pt x="7855" y="568"/>
                  </a:lnTo>
                  <a:lnTo>
                    <a:pt x="21039" y="568"/>
                  </a:lnTo>
                  <a:lnTo>
                    <a:pt x="21039" y="21032"/>
                  </a:lnTo>
                  <a:lnTo>
                    <a:pt x="561" y="21032"/>
                  </a:lnTo>
                  <a:lnTo>
                    <a:pt x="561" y="14211"/>
                  </a:lnTo>
                  <a:lnTo>
                    <a:pt x="0" y="14211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" name="Freeform 150"/>
            <p:cNvSpPr/>
            <p:nvPr/>
          </p:nvSpPr>
          <p:spPr>
            <a:xfrm>
              <a:off x="4143792" y="181347"/>
              <a:ext cx="126944" cy="226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3" y="16416"/>
                  </a:moveTo>
                  <a:lnTo>
                    <a:pt x="0" y="16416"/>
                  </a:lnTo>
                  <a:lnTo>
                    <a:pt x="0" y="21600"/>
                  </a:lnTo>
                  <a:lnTo>
                    <a:pt x="1543" y="21600"/>
                  </a:lnTo>
                  <a:lnTo>
                    <a:pt x="1543" y="16416"/>
                  </a:lnTo>
                  <a:close/>
                  <a:moveTo>
                    <a:pt x="21600" y="0"/>
                  </a:moveTo>
                  <a:lnTo>
                    <a:pt x="13114" y="0"/>
                  </a:lnTo>
                  <a:lnTo>
                    <a:pt x="13114" y="864"/>
                  </a:lnTo>
                  <a:lnTo>
                    <a:pt x="21600" y="86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7" name="Freeform 151"/>
            <p:cNvSpPr/>
            <p:nvPr/>
          </p:nvSpPr>
          <p:spPr>
            <a:xfrm>
              <a:off x="4143792" y="181347"/>
              <a:ext cx="126944" cy="226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3" y="16416"/>
                  </a:moveTo>
                  <a:lnTo>
                    <a:pt x="0" y="16416"/>
                  </a:lnTo>
                  <a:lnTo>
                    <a:pt x="0" y="21600"/>
                  </a:lnTo>
                  <a:lnTo>
                    <a:pt x="1543" y="21600"/>
                  </a:lnTo>
                  <a:lnTo>
                    <a:pt x="1543" y="16416"/>
                  </a:lnTo>
                  <a:moveTo>
                    <a:pt x="21600" y="0"/>
                  </a:moveTo>
                  <a:lnTo>
                    <a:pt x="13114" y="0"/>
                  </a:lnTo>
                  <a:lnTo>
                    <a:pt x="13114" y="864"/>
                  </a:lnTo>
                  <a:lnTo>
                    <a:pt x="21600" y="864"/>
                  </a:lnTo>
                  <a:lnTo>
                    <a:pt x="216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8" name="Freeform 152"/>
            <p:cNvSpPr/>
            <p:nvPr/>
          </p:nvSpPr>
          <p:spPr>
            <a:xfrm>
              <a:off x="3509075" y="3486408"/>
              <a:ext cx="154147" cy="140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30"/>
                    <a:pt x="0" y="1630"/>
                    <a:pt x="0" y="1630"/>
                  </a:cubicBezTo>
                  <a:cubicBezTo>
                    <a:pt x="2979" y="1630"/>
                    <a:pt x="5214" y="2853"/>
                    <a:pt x="7076" y="4483"/>
                  </a:cubicBezTo>
                  <a:cubicBezTo>
                    <a:pt x="9683" y="7336"/>
                    <a:pt x="11172" y="11411"/>
                    <a:pt x="13034" y="15079"/>
                  </a:cubicBezTo>
                  <a:cubicBezTo>
                    <a:pt x="14152" y="16709"/>
                    <a:pt x="15269" y="18340"/>
                    <a:pt x="16386" y="19562"/>
                  </a:cubicBezTo>
                  <a:cubicBezTo>
                    <a:pt x="17876" y="20785"/>
                    <a:pt x="19738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9970"/>
                    <a:pt x="21600" y="19970"/>
                    <a:pt x="21600" y="19970"/>
                  </a:cubicBezTo>
                  <a:cubicBezTo>
                    <a:pt x="19366" y="19970"/>
                    <a:pt x="17876" y="18747"/>
                    <a:pt x="16386" y="17117"/>
                  </a:cubicBezTo>
                  <a:cubicBezTo>
                    <a:pt x="14152" y="14672"/>
                    <a:pt x="12662" y="10189"/>
                    <a:pt x="10428" y="6928"/>
                  </a:cubicBezTo>
                  <a:cubicBezTo>
                    <a:pt x="9310" y="4891"/>
                    <a:pt x="8193" y="3260"/>
                    <a:pt x="6331" y="2038"/>
                  </a:cubicBezTo>
                  <a:cubicBezTo>
                    <a:pt x="4841" y="815"/>
                    <a:pt x="2607" y="0"/>
                    <a:pt x="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9" name="Freeform 153"/>
            <p:cNvSpPr/>
            <p:nvPr/>
          </p:nvSpPr>
          <p:spPr>
            <a:xfrm>
              <a:off x="3817366" y="3486408"/>
              <a:ext cx="158682" cy="140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30"/>
                    <a:pt x="0" y="1630"/>
                    <a:pt x="0" y="1630"/>
                  </a:cubicBezTo>
                  <a:cubicBezTo>
                    <a:pt x="0" y="1630"/>
                    <a:pt x="0" y="1630"/>
                    <a:pt x="0" y="1630"/>
                  </a:cubicBezTo>
                  <a:cubicBezTo>
                    <a:pt x="3295" y="1630"/>
                    <a:pt x="5125" y="2853"/>
                    <a:pt x="6956" y="4483"/>
                  </a:cubicBezTo>
                  <a:cubicBezTo>
                    <a:pt x="9519" y="7336"/>
                    <a:pt x="10983" y="11411"/>
                    <a:pt x="13180" y="15079"/>
                  </a:cubicBezTo>
                  <a:cubicBezTo>
                    <a:pt x="13912" y="16709"/>
                    <a:pt x="15010" y="18340"/>
                    <a:pt x="16475" y="19562"/>
                  </a:cubicBezTo>
                  <a:cubicBezTo>
                    <a:pt x="17573" y="20785"/>
                    <a:pt x="19403" y="21600"/>
                    <a:pt x="21234" y="21600"/>
                  </a:cubicBezTo>
                  <a:cubicBezTo>
                    <a:pt x="21234" y="21600"/>
                    <a:pt x="21234" y="21600"/>
                    <a:pt x="21600" y="21600"/>
                  </a:cubicBezTo>
                  <a:cubicBezTo>
                    <a:pt x="21600" y="19970"/>
                    <a:pt x="21600" y="19970"/>
                    <a:pt x="21600" y="19970"/>
                  </a:cubicBezTo>
                  <a:cubicBezTo>
                    <a:pt x="19037" y="19970"/>
                    <a:pt x="17573" y="18747"/>
                    <a:pt x="16108" y="17117"/>
                  </a:cubicBezTo>
                  <a:cubicBezTo>
                    <a:pt x="14278" y="14672"/>
                    <a:pt x="12814" y="10189"/>
                    <a:pt x="10617" y="6928"/>
                  </a:cubicBezTo>
                  <a:cubicBezTo>
                    <a:pt x="9519" y="4891"/>
                    <a:pt x="8054" y="3260"/>
                    <a:pt x="6590" y="2038"/>
                  </a:cubicBezTo>
                  <a:cubicBezTo>
                    <a:pt x="4759" y="815"/>
                    <a:pt x="2563" y="0"/>
                    <a:pt x="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" name="Freeform 154"/>
            <p:cNvSpPr/>
            <p:nvPr/>
          </p:nvSpPr>
          <p:spPr>
            <a:xfrm>
              <a:off x="3663221" y="3486408"/>
              <a:ext cx="154146" cy="140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48" y="0"/>
                    <a:pt x="15641" y="1223"/>
                    <a:pt x="13779" y="3260"/>
                  </a:cubicBezTo>
                  <a:cubicBezTo>
                    <a:pt x="10800" y="6521"/>
                    <a:pt x="9310" y="10596"/>
                    <a:pt x="7448" y="14264"/>
                  </a:cubicBezTo>
                  <a:cubicBezTo>
                    <a:pt x="6331" y="15894"/>
                    <a:pt x="5586" y="17525"/>
                    <a:pt x="4469" y="18340"/>
                  </a:cubicBezTo>
                  <a:cubicBezTo>
                    <a:pt x="2979" y="19562"/>
                    <a:pt x="1862" y="19970"/>
                    <a:pt x="0" y="1997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979" y="21600"/>
                    <a:pt x="4841" y="20377"/>
                    <a:pt x="6703" y="18340"/>
                  </a:cubicBezTo>
                  <a:cubicBezTo>
                    <a:pt x="8938" y="15079"/>
                    <a:pt x="10428" y="11004"/>
                    <a:pt x="12290" y="7743"/>
                  </a:cubicBezTo>
                  <a:cubicBezTo>
                    <a:pt x="13407" y="6113"/>
                    <a:pt x="14524" y="4483"/>
                    <a:pt x="16014" y="3260"/>
                  </a:cubicBezTo>
                  <a:cubicBezTo>
                    <a:pt x="17503" y="2445"/>
                    <a:pt x="19366" y="1630"/>
                    <a:pt x="21600" y="1630"/>
                  </a:cubicBezTo>
                  <a:cubicBezTo>
                    <a:pt x="21600" y="1630"/>
                    <a:pt x="21600" y="1630"/>
                    <a:pt x="21600" y="163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" name="Freeform 155"/>
            <p:cNvSpPr/>
            <p:nvPr/>
          </p:nvSpPr>
          <p:spPr>
            <a:xfrm>
              <a:off x="3976047" y="3486408"/>
              <a:ext cx="154146" cy="140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76" y="0"/>
                    <a:pt x="15269" y="1223"/>
                    <a:pt x="13407" y="3260"/>
                  </a:cubicBezTo>
                  <a:cubicBezTo>
                    <a:pt x="10428" y="6521"/>
                    <a:pt x="8938" y="10596"/>
                    <a:pt x="7076" y="14264"/>
                  </a:cubicBezTo>
                  <a:cubicBezTo>
                    <a:pt x="6331" y="15894"/>
                    <a:pt x="5214" y="17525"/>
                    <a:pt x="4097" y="18340"/>
                  </a:cubicBezTo>
                  <a:cubicBezTo>
                    <a:pt x="2979" y="19562"/>
                    <a:pt x="1490" y="19970"/>
                    <a:pt x="0" y="1997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607" y="21600"/>
                    <a:pt x="4841" y="20377"/>
                    <a:pt x="6331" y="18340"/>
                  </a:cubicBezTo>
                  <a:cubicBezTo>
                    <a:pt x="8566" y="15079"/>
                    <a:pt x="10055" y="11004"/>
                    <a:pt x="12290" y="7743"/>
                  </a:cubicBezTo>
                  <a:cubicBezTo>
                    <a:pt x="13407" y="6113"/>
                    <a:pt x="14524" y="4483"/>
                    <a:pt x="16014" y="3260"/>
                  </a:cubicBezTo>
                  <a:cubicBezTo>
                    <a:pt x="17503" y="2445"/>
                    <a:pt x="18993" y="1630"/>
                    <a:pt x="21600" y="163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" name="Freeform 156"/>
            <p:cNvSpPr/>
            <p:nvPr/>
          </p:nvSpPr>
          <p:spPr>
            <a:xfrm>
              <a:off x="4393146" y="5920998"/>
              <a:ext cx="158682" cy="145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30"/>
                    <a:pt x="0" y="1630"/>
                    <a:pt x="0" y="1630"/>
                  </a:cubicBezTo>
                  <a:cubicBezTo>
                    <a:pt x="3295" y="1630"/>
                    <a:pt x="5125" y="2853"/>
                    <a:pt x="6956" y="4483"/>
                  </a:cubicBezTo>
                  <a:cubicBezTo>
                    <a:pt x="9519" y="7336"/>
                    <a:pt x="10983" y="11411"/>
                    <a:pt x="13180" y="15079"/>
                  </a:cubicBezTo>
                  <a:cubicBezTo>
                    <a:pt x="13912" y="16709"/>
                    <a:pt x="15010" y="18340"/>
                    <a:pt x="16475" y="19562"/>
                  </a:cubicBezTo>
                  <a:cubicBezTo>
                    <a:pt x="17573" y="20785"/>
                    <a:pt x="19403" y="21600"/>
                    <a:pt x="21234" y="21600"/>
                  </a:cubicBezTo>
                  <a:cubicBezTo>
                    <a:pt x="21234" y="21600"/>
                    <a:pt x="21234" y="21600"/>
                    <a:pt x="21600" y="21600"/>
                  </a:cubicBezTo>
                  <a:cubicBezTo>
                    <a:pt x="21600" y="19970"/>
                    <a:pt x="21600" y="19970"/>
                    <a:pt x="21600" y="19970"/>
                  </a:cubicBezTo>
                  <a:cubicBezTo>
                    <a:pt x="19037" y="19970"/>
                    <a:pt x="17573" y="18747"/>
                    <a:pt x="16108" y="17117"/>
                  </a:cubicBezTo>
                  <a:cubicBezTo>
                    <a:pt x="14278" y="14672"/>
                    <a:pt x="12814" y="10189"/>
                    <a:pt x="10617" y="6521"/>
                  </a:cubicBezTo>
                  <a:cubicBezTo>
                    <a:pt x="9519" y="4891"/>
                    <a:pt x="8054" y="3260"/>
                    <a:pt x="6590" y="2038"/>
                  </a:cubicBezTo>
                  <a:cubicBezTo>
                    <a:pt x="4759" y="815"/>
                    <a:pt x="2563" y="0"/>
                    <a:pt x="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" name="Freeform 157"/>
            <p:cNvSpPr/>
            <p:nvPr/>
          </p:nvSpPr>
          <p:spPr>
            <a:xfrm>
              <a:off x="4705969" y="5920998"/>
              <a:ext cx="154147" cy="145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30"/>
                    <a:pt x="0" y="1630"/>
                    <a:pt x="0" y="1630"/>
                  </a:cubicBezTo>
                  <a:cubicBezTo>
                    <a:pt x="0" y="1630"/>
                    <a:pt x="0" y="1630"/>
                    <a:pt x="0" y="1630"/>
                  </a:cubicBezTo>
                  <a:cubicBezTo>
                    <a:pt x="2979" y="1630"/>
                    <a:pt x="5214" y="2853"/>
                    <a:pt x="6703" y="4483"/>
                  </a:cubicBezTo>
                  <a:cubicBezTo>
                    <a:pt x="9310" y="7336"/>
                    <a:pt x="11172" y="11411"/>
                    <a:pt x="13034" y="15079"/>
                  </a:cubicBezTo>
                  <a:cubicBezTo>
                    <a:pt x="13779" y="16709"/>
                    <a:pt x="14897" y="18340"/>
                    <a:pt x="16386" y="19562"/>
                  </a:cubicBezTo>
                  <a:cubicBezTo>
                    <a:pt x="17876" y="20785"/>
                    <a:pt x="19366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9970"/>
                    <a:pt x="21600" y="19970"/>
                    <a:pt x="21600" y="19970"/>
                  </a:cubicBezTo>
                  <a:cubicBezTo>
                    <a:pt x="21600" y="19970"/>
                    <a:pt x="21600" y="19970"/>
                    <a:pt x="21600" y="19970"/>
                  </a:cubicBezTo>
                  <a:cubicBezTo>
                    <a:pt x="19366" y="19970"/>
                    <a:pt x="17503" y="18747"/>
                    <a:pt x="16386" y="17117"/>
                  </a:cubicBezTo>
                  <a:cubicBezTo>
                    <a:pt x="14152" y="14672"/>
                    <a:pt x="12662" y="10189"/>
                    <a:pt x="10428" y="6521"/>
                  </a:cubicBezTo>
                  <a:cubicBezTo>
                    <a:pt x="9310" y="4891"/>
                    <a:pt x="7821" y="3260"/>
                    <a:pt x="6331" y="2038"/>
                  </a:cubicBezTo>
                  <a:cubicBezTo>
                    <a:pt x="4469" y="815"/>
                    <a:pt x="2607" y="0"/>
                    <a:pt x="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" name="Freeform 158"/>
            <p:cNvSpPr/>
            <p:nvPr/>
          </p:nvSpPr>
          <p:spPr>
            <a:xfrm>
              <a:off x="4551824" y="5920998"/>
              <a:ext cx="154146" cy="145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76" y="0"/>
                    <a:pt x="15269" y="1223"/>
                    <a:pt x="13407" y="3260"/>
                  </a:cubicBezTo>
                  <a:cubicBezTo>
                    <a:pt x="10428" y="6521"/>
                    <a:pt x="8938" y="10596"/>
                    <a:pt x="7076" y="14264"/>
                  </a:cubicBezTo>
                  <a:cubicBezTo>
                    <a:pt x="6331" y="15894"/>
                    <a:pt x="5214" y="17117"/>
                    <a:pt x="4097" y="18340"/>
                  </a:cubicBezTo>
                  <a:cubicBezTo>
                    <a:pt x="2979" y="19562"/>
                    <a:pt x="1490" y="19970"/>
                    <a:pt x="0" y="1997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607" y="21600"/>
                    <a:pt x="4841" y="20377"/>
                    <a:pt x="6331" y="18340"/>
                  </a:cubicBezTo>
                  <a:cubicBezTo>
                    <a:pt x="8566" y="15079"/>
                    <a:pt x="10055" y="11004"/>
                    <a:pt x="12290" y="7743"/>
                  </a:cubicBezTo>
                  <a:cubicBezTo>
                    <a:pt x="13407" y="6113"/>
                    <a:pt x="14524" y="4483"/>
                    <a:pt x="16014" y="3260"/>
                  </a:cubicBezTo>
                  <a:cubicBezTo>
                    <a:pt x="17503" y="2445"/>
                    <a:pt x="18993" y="1630"/>
                    <a:pt x="21600" y="1630"/>
                  </a:cubicBezTo>
                  <a:cubicBezTo>
                    <a:pt x="21600" y="1630"/>
                    <a:pt x="21600" y="1630"/>
                    <a:pt x="21600" y="163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" name="Freeform 159"/>
            <p:cNvSpPr/>
            <p:nvPr/>
          </p:nvSpPr>
          <p:spPr>
            <a:xfrm>
              <a:off x="4860115" y="5920998"/>
              <a:ext cx="154146" cy="145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48" y="0"/>
                    <a:pt x="15641" y="1223"/>
                    <a:pt x="13407" y="3260"/>
                  </a:cubicBezTo>
                  <a:cubicBezTo>
                    <a:pt x="10800" y="6521"/>
                    <a:pt x="8938" y="10596"/>
                    <a:pt x="7076" y="14264"/>
                  </a:cubicBezTo>
                  <a:cubicBezTo>
                    <a:pt x="6331" y="15894"/>
                    <a:pt x="5214" y="17117"/>
                    <a:pt x="4097" y="18340"/>
                  </a:cubicBezTo>
                  <a:cubicBezTo>
                    <a:pt x="2979" y="19562"/>
                    <a:pt x="1862" y="19970"/>
                    <a:pt x="0" y="19970"/>
                  </a:cubicBezTo>
                  <a:cubicBezTo>
                    <a:pt x="0" y="19970"/>
                    <a:pt x="0" y="19970"/>
                    <a:pt x="0" y="1997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607" y="21600"/>
                    <a:pt x="4841" y="20377"/>
                    <a:pt x="6331" y="18340"/>
                  </a:cubicBezTo>
                  <a:cubicBezTo>
                    <a:pt x="8566" y="15079"/>
                    <a:pt x="10055" y="11004"/>
                    <a:pt x="12290" y="7743"/>
                  </a:cubicBezTo>
                  <a:cubicBezTo>
                    <a:pt x="13407" y="6113"/>
                    <a:pt x="14524" y="4483"/>
                    <a:pt x="16014" y="3260"/>
                  </a:cubicBezTo>
                  <a:cubicBezTo>
                    <a:pt x="17503" y="2445"/>
                    <a:pt x="19366" y="1630"/>
                    <a:pt x="21600" y="163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6" name="Freeform 160"/>
            <p:cNvSpPr/>
            <p:nvPr/>
          </p:nvSpPr>
          <p:spPr>
            <a:xfrm>
              <a:off x="4819313" y="2411922"/>
              <a:ext cx="154147" cy="140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30"/>
                    <a:pt x="0" y="1630"/>
                    <a:pt x="0" y="1630"/>
                  </a:cubicBezTo>
                  <a:cubicBezTo>
                    <a:pt x="2979" y="1630"/>
                    <a:pt x="5214" y="2853"/>
                    <a:pt x="7076" y="4483"/>
                  </a:cubicBezTo>
                  <a:cubicBezTo>
                    <a:pt x="9683" y="6928"/>
                    <a:pt x="11172" y="11411"/>
                    <a:pt x="13034" y="14672"/>
                  </a:cubicBezTo>
                  <a:cubicBezTo>
                    <a:pt x="14152" y="16709"/>
                    <a:pt x="15269" y="18340"/>
                    <a:pt x="16386" y="19562"/>
                  </a:cubicBezTo>
                  <a:cubicBezTo>
                    <a:pt x="17876" y="20785"/>
                    <a:pt x="19366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9970"/>
                    <a:pt x="21600" y="19970"/>
                    <a:pt x="21600" y="19970"/>
                  </a:cubicBezTo>
                  <a:cubicBezTo>
                    <a:pt x="19366" y="19970"/>
                    <a:pt x="17876" y="18747"/>
                    <a:pt x="16386" y="17117"/>
                  </a:cubicBezTo>
                  <a:cubicBezTo>
                    <a:pt x="14152" y="14264"/>
                    <a:pt x="12662" y="10189"/>
                    <a:pt x="10428" y="6521"/>
                  </a:cubicBezTo>
                  <a:cubicBezTo>
                    <a:pt x="9310" y="4891"/>
                    <a:pt x="8193" y="3260"/>
                    <a:pt x="6331" y="2038"/>
                  </a:cubicBezTo>
                  <a:cubicBezTo>
                    <a:pt x="4841" y="815"/>
                    <a:pt x="2607" y="0"/>
                    <a:pt x="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7" name="Freeform 161"/>
            <p:cNvSpPr/>
            <p:nvPr/>
          </p:nvSpPr>
          <p:spPr>
            <a:xfrm>
              <a:off x="5127604" y="2411922"/>
              <a:ext cx="154146" cy="140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30"/>
                    <a:pt x="0" y="1630"/>
                    <a:pt x="0" y="1630"/>
                  </a:cubicBezTo>
                  <a:cubicBezTo>
                    <a:pt x="0" y="1630"/>
                    <a:pt x="0" y="1630"/>
                    <a:pt x="0" y="1630"/>
                  </a:cubicBezTo>
                  <a:cubicBezTo>
                    <a:pt x="3352" y="1630"/>
                    <a:pt x="5214" y="2853"/>
                    <a:pt x="7076" y="4483"/>
                  </a:cubicBezTo>
                  <a:cubicBezTo>
                    <a:pt x="9683" y="6928"/>
                    <a:pt x="11172" y="11411"/>
                    <a:pt x="13034" y="14672"/>
                  </a:cubicBezTo>
                  <a:cubicBezTo>
                    <a:pt x="14152" y="16709"/>
                    <a:pt x="15269" y="18340"/>
                    <a:pt x="16386" y="19562"/>
                  </a:cubicBezTo>
                  <a:cubicBezTo>
                    <a:pt x="17876" y="20785"/>
                    <a:pt x="19738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9970"/>
                    <a:pt x="21600" y="19970"/>
                    <a:pt x="21600" y="19970"/>
                  </a:cubicBezTo>
                  <a:cubicBezTo>
                    <a:pt x="21600" y="19970"/>
                    <a:pt x="21600" y="19970"/>
                    <a:pt x="21600" y="19970"/>
                  </a:cubicBezTo>
                  <a:cubicBezTo>
                    <a:pt x="19366" y="19970"/>
                    <a:pt x="17876" y="18747"/>
                    <a:pt x="16386" y="17117"/>
                  </a:cubicBezTo>
                  <a:cubicBezTo>
                    <a:pt x="14152" y="14264"/>
                    <a:pt x="12662" y="10189"/>
                    <a:pt x="10428" y="6521"/>
                  </a:cubicBezTo>
                  <a:cubicBezTo>
                    <a:pt x="9683" y="4891"/>
                    <a:pt x="8193" y="3260"/>
                    <a:pt x="6331" y="2038"/>
                  </a:cubicBezTo>
                  <a:cubicBezTo>
                    <a:pt x="4841" y="815"/>
                    <a:pt x="2607" y="0"/>
                    <a:pt x="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8" name="Freeform 162"/>
            <p:cNvSpPr/>
            <p:nvPr/>
          </p:nvSpPr>
          <p:spPr>
            <a:xfrm>
              <a:off x="4973459" y="2411922"/>
              <a:ext cx="154146" cy="140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48" y="0"/>
                    <a:pt x="15641" y="1223"/>
                    <a:pt x="13779" y="3260"/>
                  </a:cubicBezTo>
                  <a:cubicBezTo>
                    <a:pt x="10800" y="6113"/>
                    <a:pt x="9310" y="10596"/>
                    <a:pt x="7448" y="13857"/>
                  </a:cubicBezTo>
                  <a:cubicBezTo>
                    <a:pt x="6331" y="15894"/>
                    <a:pt x="5214" y="17117"/>
                    <a:pt x="4097" y="18340"/>
                  </a:cubicBezTo>
                  <a:cubicBezTo>
                    <a:pt x="2979" y="19155"/>
                    <a:pt x="1862" y="19970"/>
                    <a:pt x="0" y="1997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979" y="21600"/>
                    <a:pt x="4841" y="19970"/>
                    <a:pt x="6331" y="18340"/>
                  </a:cubicBezTo>
                  <a:cubicBezTo>
                    <a:pt x="8938" y="15079"/>
                    <a:pt x="10428" y="11004"/>
                    <a:pt x="12290" y="7743"/>
                  </a:cubicBezTo>
                  <a:cubicBezTo>
                    <a:pt x="13407" y="5706"/>
                    <a:pt x="14524" y="4483"/>
                    <a:pt x="16014" y="3260"/>
                  </a:cubicBezTo>
                  <a:cubicBezTo>
                    <a:pt x="17503" y="2038"/>
                    <a:pt x="19366" y="1630"/>
                    <a:pt x="21600" y="1630"/>
                  </a:cubicBezTo>
                  <a:cubicBezTo>
                    <a:pt x="21600" y="1630"/>
                    <a:pt x="21600" y="1630"/>
                    <a:pt x="21600" y="163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9" name="Freeform 163"/>
            <p:cNvSpPr/>
            <p:nvPr/>
          </p:nvSpPr>
          <p:spPr>
            <a:xfrm>
              <a:off x="5281750" y="2411922"/>
              <a:ext cx="158681" cy="140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4" y="0"/>
                  </a:moveTo>
                  <a:cubicBezTo>
                    <a:pt x="17939" y="0"/>
                    <a:pt x="15376" y="1223"/>
                    <a:pt x="13546" y="3260"/>
                  </a:cubicBezTo>
                  <a:cubicBezTo>
                    <a:pt x="10617" y="6113"/>
                    <a:pt x="9153" y="10596"/>
                    <a:pt x="7322" y="13857"/>
                  </a:cubicBezTo>
                  <a:cubicBezTo>
                    <a:pt x="6224" y="15894"/>
                    <a:pt x="5492" y="17117"/>
                    <a:pt x="4393" y="18340"/>
                  </a:cubicBezTo>
                  <a:cubicBezTo>
                    <a:pt x="3295" y="19155"/>
                    <a:pt x="1831" y="19970"/>
                    <a:pt x="0" y="19970"/>
                  </a:cubicBezTo>
                  <a:cubicBezTo>
                    <a:pt x="0" y="19970"/>
                    <a:pt x="0" y="19970"/>
                    <a:pt x="0" y="1997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929" y="21600"/>
                    <a:pt x="4759" y="19970"/>
                    <a:pt x="6590" y="18340"/>
                  </a:cubicBezTo>
                  <a:cubicBezTo>
                    <a:pt x="8786" y="15079"/>
                    <a:pt x="10251" y="11004"/>
                    <a:pt x="12447" y="7743"/>
                  </a:cubicBezTo>
                  <a:cubicBezTo>
                    <a:pt x="13180" y="5706"/>
                    <a:pt x="14644" y="4483"/>
                    <a:pt x="16108" y="3260"/>
                  </a:cubicBezTo>
                  <a:cubicBezTo>
                    <a:pt x="17207" y="2038"/>
                    <a:pt x="19037" y="1630"/>
                    <a:pt x="21600" y="163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234" y="0"/>
                    <a:pt x="21234" y="0"/>
                    <a:pt x="21234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" name="Freeform 164"/>
            <p:cNvSpPr/>
            <p:nvPr/>
          </p:nvSpPr>
          <p:spPr>
            <a:xfrm>
              <a:off x="498705" y="2253245"/>
              <a:ext cx="154147" cy="140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30"/>
                    <a:pt x="0" y="1630"/>
                    <a:pt x="0" y="1630"/>
                  </a:cubicBezTo>
                  <a:cubicBezTo>
                    <a:pt x="2979" y="1630"/>
                    <a:pt x="5214" y="2445"/>
                    <a:pt x="7076" y="4483"/>
                  </a:cubicBezTo>
                  <a:cubicBezTo>
                    <a:pt x="9683" y="6928"/>
                    <a:pt x="11172" y="11004"/>
                    <a:pt x="13034" y="14672"/>
                  </a:cubicBezTo>
                  <a:cubicBezTo>
                    <a:pt x="14152" y="16709"/>
                    <a:pt x="14897" y="18340"/>
                    <a:pt x="16386" y="19562"/>
                  </a:cubicBezTo>
                  <a:cubicBezTo>
                    <a:pt x="17876" y="20785"/>
                    <a:pt x="19366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9970"/>
                    <a:pt x="21600" y="19970"/>
                    <a:pt x="21600" y="19970"/>
                  </a:cubicBezTo>
                  <a:cubicBezTo>
                    <a:pt x="19366" y="19970"/>
                    <a:pt x="17503" y="18747"/>
                    <a:pt x="16386" y="17117"/>
                  </a:cubicBezTo>
                  <a:cubicBezTo>
                    <a:pt x="14152" y="14264"/>
                    <a:pt x="12662" y="10189"/>
                    <a:pt x="10428" y="6521"/>
                  </a:cubicBezTo>
                  <a:cubicBezTo>
                    <a:pt x="9310" y="4891"/>
                    <a:pt x="8193" y="3260"/>
                    <a:pt x="6331" y="2038"/>
                  </a:cubicBezTo>
                  <a:cubicBezTo>
                    <a:pt x="4469" y="815"/>
                    <a:pt x="2607" y="0"/>
                    <a:pt x="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1" name="Freeform 165"/>
            <p:cNvSpPr/>
            <p:nvPr/>
          </p:nvSpPr>
          <p:spPr>
            <a:xfrm>
              <a:off x="806996" y="2253245"/>
              <a:ext cx="154147" cy="140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30"/>
                    <a:pt x="0" y="1630"/>
                    <a:pt x="0" y="1630"/>
                  </a:cubicBezTo>
                  <a:cubicBezTo>
                    <a:pt x="0" y="1630"/>
                    <a:pt x="0" y="1630"/>
                    <a:pt x="0" y="1630"/>
                  </a:cubicBezTo>
                  <a:cubicBezTo>
                    <a:pt x="2979" y="1630"/>
                    <a:pt x="5214" y="2445"/>
                    <a:pt x="7076" y="4483"/>
                  </a:cubicBezTo>
                  <a:cubicBezTo>
                    <a:pt x="9683" y="6928"/>
                    <a:pt x="11172" y="11004"/>
                    <a:pt x="13034" y="14672"/>
                  </a:cubicBezTo>
                  <a:cubicBezTo>
                    <a:pt x="14152" y="16709"/>
                    <a:pt x="15269" y="18340"/>
                    <a:pt x="16386" y="19562"/>
                  </a:cubicBezTo>
                  <a:cubicBezTo>
                    <a:pt x="17876" y="20785"/>
                    <a:pt x="19738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9970"/>
                    <a:pt x="21600" y="19970"/>
                    <a:pt x="21600" y="19970"/>
                  </a:cubicBezTo>
                  <a:cubicBezTo>
                    <a:pt x="19366" y="19970"/>
                    <a:pt x="17876" y="18747"/>
                    <a:pt x="16386" y="17117"/>
                  </a:cubicBezTo>
                  <a:cubicBezTo>
                    <a:pt x="14152" y="14264"/>
                    <a:pt x="12662" y="10189"/>
                    <a:pt x="10428" y="6521"/>
                  </a:cubicBezTo>
                  <a:cubicBezTo>
                    <a:pt x="9310" y="4891"/>
                    <a:pt x="8193" y="3260"/>
                    <a:pt x="6331" y="2038"/>
                  </a:cubicBezTo>
                  <a:cubicBezTo>
                    <a:pt x="4841" y="815"/>
                    <a:pt x="2607" y="0"/>
                    <a:pt x="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2" name="Freeform 166"/>
            <p:cNvSpPr/>
            <p:nvPr/>
          </p:nvSpPr>
          <p:spPr>
            <a:xfrm>
              <a:off x="652851" y="2253245"/>
              <a:ext cx="154146" cy="140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48" y="0"/>
                    <a:pt x="15641" y="1223"/>
                    <a:pt x="13779" y="3260"/>
                  </a:cubicBezTo>
                  <a:cubicBezTo>
                    <a:pt x="10800" y="6113"/>
                    <a:pt x="8938" y="10596"/>
                    <a:pt x="7076" y="13857"/>
                  </a:cubicBezTo>
                  <a:cubicBezTo>
                    <a:pt x="6331" y="15487"/>
                    <a:pt x="5214" y="17117"/>
                    <a:pt x="4097" y="18340"/>
                  </a:cubicBezTo>
                  <a:cubicBezTo>
                    <a:pt x="2979" y="19155"/>
                    <a:pt x="1862" y="19970"/>
                    <a:pt x="0" y="1997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979" y="21600"/>
                    <a:pt x="4841" y="19970"/>
                    <a:pt x="6331" y="17932"/>
                  </a:cubicBezTo>
                  <a:cubicBezTo>
                    <a:pt x="8938" y="15079"/>
                    <a:pt x="10428" y="11004"/>
                    <a:pt x="12290" y="7336"/>
                  </a:cubicBezTo>
                  <a:cubicBezTo>
                    <a:pt x="13407" y="5706"/>
                    <a:pt x="14524" y="4075"/>
                    <a:pt x="16014" y="3260"/>
                  </a:cubicBezTo>
                  <a:cubicBezTo>
                    <a:pt x="17503" y="2038"/>
                    <a:pt x="19366" y="1630"/>
                    <a:pt x="21600" y="1630"/>
                  </a:cubicBezTo>
                  <a:cubicBezTo>
                    <a:pt x="21600" y="1630"/>
                    <a:pt x="21600" y="1630"/>
                    <a:pt x="21600" y="163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3" name="Freeform 167"/>
            <p:cNvSpPr/>
            <p:nvPr/>
          </p:nvSpPr>
          <p:spPr>
            <a:xfrm>
              <a:off x="961142" y="2253245"/>
              <a:ext cx="154146" cy="140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48" y="0"/>
                    <a:pt x="15641" y="1223"/>
                    <a:pt x="13779" y="3260"/>
                  </a:cubicBezTo>
                  <a:cubicBezTo>
                    <a:pt x="10800" y="6113"/>
                    <a:pt x="9310" y="10596"/>
                    <a:pt x="7448" y="13857"/>
                  </a:cubicBezTo>
                  <a:cubicBezTo>
                    <a:pt x="6331" y="15487"/>
                    <a:pt x="5586" y="17117"/>
                    <a:pt x="4469" y="18340"/>
                  </a:cubicBezTo>
                  <a:cubicBezTo>
                    <a:pt x="2979" y="19155"/>
                    <a:pt x="1862" y="19970"/>
                    <a:pt x="0" y="1997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979" y="21600"/>
                    <a:pt x="4841" y="19970"/>
                    <a:pt x="6703" y="17932"/>
                  </a:cubicBezTo>
                  <a:cubicBezTo>
                    <a:pt x="8938" y="15079"/>
                    <a:pt x="10428" y="11004"/>
                    <a:pt x="12290" y="7336"/>
                  </a:cubicBezTo>
                  <a:cubicBezTo>
                    <a:pt x="13407" y="5706"/>
                    <a:pt x="14524" y="4075"/>
                    <a:pt x="16014" y="3260"/>
                  </a:cubicBezTo>
                  <a:cubicBezTo>
                    <a:pt x="17503" y="2038"/>
                    <a:pt x="19366" y="1630"/>
                    <a:pt x="21600" y="163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4" name="Freeform 168"/>
            <p:cNvSpPr/>
            <p:nvPr/>
          </p:nvSpPr>
          <p:spPr>
            <a:xfrm>
              <a:off x="3554412" y="634716"/>
              <a:ext cx="140547" cy="15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70" y="0"/>
                    <a:pt x="19970" y="0"/>
                    <a:pt x="19970" y="0"/>
                  </a:cubicBezTo>
                  <a:cubicBezTo>
                    <a:pt x="19970" y="2563"/>
                    <a:pt x="18747" y="4027"/>
                    <a:pt x="17117" y="5492"/>
                  </a:cubicBezTo>
                  <a:cubicBezTo>
                    <a:pt x="14264" y="7322"/>
                    <a:pt x="10189" y="8786"/>
                    <a:pt x="6521" y="10983"/>
                  </a:cubicBezTo>
                  <a:cubicBezTo>
                    <a:pt x="4891" y="12081"/>
                    <a:pt x="3260" y="13546"/>
                    <a:pt x="2038" y="15010"/>
                  </a:cubicBezTo>
                  <a:cubicBezTo>
                    <a:pt x="815" y="16841"/>
                    <a:pt x="0" y="19037"/>
                    <a:pt x="0" y="21600"/>
                  </a:cubicBezTo>
                  <a:cubicBezTo>
                    <a:pt x="1630" y="21600"/>
                    <a:pt x="1630" y="21600"/>
                    <a:pt x="1630" y="21600"/>
                  </a:cubicBezTo>
                  <a:cubicBezTo>
                    <a:pt x="1630" y="18305"/>
                    <a:pt x="2853" y="16475"/>
                    <a:pt x="4483" y="14644"/>
                  </a:cubicBezTo>
                  <a:cubicBezTo>
                    <a:pt x="6928" y="12081"/>
                    <a:pt x="11411" y="10617"/>
                    <a:pt x="14672" y="8420"/>
                  </a:cubicBezTo>
                  <a:cubicBezTo>
                    <a:pt x="16709" y="7688"/>
                    <a:pt x="18340" y="6590"/>
                    <a:pt x="19562" y="5125"/>
                  </a:cubicBezTo>
                  <a:cubicBezTo>
                    <a:pt x="20785" y="4027"/>
                    <a:pt x="21600" y="2197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5" name="Freeform 169"/>
            <p:cNvSpPr/>
            <p:nvPr/>
          </p:nvSpPr>
          <p:spPr>
            <a:xfrm>
              <a:off x="3554412" y="326425"/>
              <a:ext cx="140547" cy="154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70" y="0"/>
                    <a:pt x="19970" y="0"/>
                    <a:pt x="19970" y="0"/>
                  </a:cubicBezTo>
                  <a:cubicBezTo>
                    <a:pt x="19970" y="2234"/>
                    <a:pt x="18747" y="4097"/>
                    <a:pt x="17117" y="5214"/>
                  </a:cubicBezTo>
                  <a:cubicBezTo>
                    <a:pt x="14264" y="7448"/>
                    <a:pt x="10189" y="8938"/>
                    <a:pt x="6521" y="11172"/>
                  </a:cubicBezTo>
                  <a:cubicBezTo>
                    <a:pt x="4891" y="12290"/>
                    <a:pt x="3260" y="13779"/>
                    <a:pt x="2038" y="15269"/>
                  </a:cubicBezTo>
                  <a:cubicBezTo>
                    <a:pt x="815" y="17131"/>
                    <a:pt x="0" y="18993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1630" y="21600"/>
                    <a:pt x="1630" y="21600"/>
                    <a:pt x="1630" y="21600"/>
                  </a:cubicBezTo>
                  <a:cubicBezTo>
                    <a:pt x="1630" y="21600"/>
                    <a:pt x="1630" y="21600"/>
                    <a:pt x="1630" y="21600"/>
                  </a:cubicBezTo>
                  <a:cubicBezTo>
                    <a:pt x="1630" y="18621"/>
                    <a:pt x="2853" y="16386"/>
                    <a:pt x="4483" y="14897"/>
                  </a:cubicBezTo>
                  <a:cubicBezTo>
                    <a:pt x="6928" y="12290"/>
                    <a:pt x="11411" y="10428"/>
                    <a:pt x="14672" y="8566"/>
                  </a:cubicBezTo>
                  <a:cubicBezTo>
                    <a:pt x="16709" y="7821"/>
                    <a:pt x="18340" y="6703"/>
                    <a:pt x="19562" y="5214"/>
                  </a:cubicBezTo>
                  <a:cubicBezTo>
                    <a:pt x="20785" y="3724"/>
                    <a:pt x="21600" y="2234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6" name="Freeform 170"/>
            <p:cNvSpPr/>
            <p:nvPr/>
          </p:nvSpPr>
          <p:spPr>
            <a:xfrm>
              <a:off x="3554412" y="480571"/>
              <a:ext cx="140547" cy="15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moveTo>
                    <a:pt x="16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724"/>
                    <a:pt x="1223" y="6331"/>
                    <a:pt x="3260" y="8193"/>
                  </a:cubicBezTo>
                  <a:cubicBezTo>
                    <a:pt x="6113" y="11172"/>
                    <a:pt x="10596" y="12662"/>
                    <a:pt x="13857" y="14524"/>
                  </a:cubicBezTo>
                  <a:cubicBezTo>
                    <a:pt x="15894" y="15269"/>
                    <a:pt x="17117" y="16386"/>
                    <a:pt x="18340" y="17503"/>
                  </a:cubicBezTo>
                  <a:cubicBezTo>
                    <a:pt x="19155" y="18621"/>
                    <a:pt x="19970" y="20110"/>
                    <a:pt x="1997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8993"/>
                    <a:pt x="19970" y="16759"/>
                    <a:pt x="18340" y="15269"/>
                  </a:cubicBezTo>
                  <a:cubicBezTo>
                    <a:pt x="15079" y="13034"/>
                    <a:pt x="11004" y="11545"/>
                    <a:pt x="7336" y="9310"/>
                  </a:cubicBezTo>
                  <a:cubicBezTo>
                    <a:pt x="5706" y="8193"/>
                    <a:pt x="4483" y="7076"/>
                    <a:pt x="3260" y="5586"/>
                  </a:cubicBezTo>
                  <a:cubicBezTo>
                    <a:pt x="2038" y="4097"/>
                    <a:pt x="1630" y="2607"/>
                    <a:pt x="1630" y="0"/>
                  </a:cubicBezTo>
                  <a:cubicBezTo>
                    <a:pt x="1630" y="0"/>
                    <a:pt x="1630" y="0"/>
                    <a:pt x="163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7" name="Freeform 171"/>
            <p:cNvSpPr/>
            <p:nvPr/>
          </p:nvSpPr>
          <p:spPr>
            <a:xfrm>
              <a:off x="3554412" y="172280"/>
              <a:ext cx="140547" cy="15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moveTo>
                    <a:pt x="16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52"/>
                    <a:pt x="1223" y="5959"/>
                    <a:pt x="3260" y="7821"/>
                  </a:cubicBezTo>
                  <a:cubicBezTo>
                    <a:pt x="6113" y="10800"/>
                    <a:pt x="10596" y="12662"/>
                    <a:pt x="13857" y="14524"/>
                  </a:cubicBezTo>
                  <a:cubicBezTo>
                    <a:pt x="15894" y="15269"/>
                    <a:pt x="17117" y="16386"/>
                    <a:pt x="18340" y="17503"/>
                  </a:cubicBezTo>
                  <a:cubicBezTo>
                    <a:pt x="19155" y="18621"/>
                    <a:pt x="19970" y="19738"/>
                    <a:pt x="1997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8993"/>
                    <a:pt x="19970" y="16759"/>
                    <a:pt x="18340" y="15269"/>
                  </a:cubicBezTo>
                  <a:cubicBezTo>
                    <a:pt x="15079" y="13034"/>
                    <a:pt x="11004" y="11545"/>
                    <a:pt x="7336" y="9310"/>
                  </a:cubicBezTo>
                  <a:cubicBezTo>
                    <a:pt x="5706" y="8193"/>
                    <a:pt x="4483" y="7076"/>
                    <a:pt x="3260" y="5586"/>
                  </a:cubicBezTo>
                  <a:cubicBezTo>
                    <a:pt x="2038" y="4097"/>
                    <a:pt x="1630" y="2234"/>
                    <a:pt x="163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8" name="Freeform 172"/>
            <p:cNvSpPr/>
            <p:nvPr/>
          </p:nvSpPr>
          <p:spPr>
            <a:xfrm>
              <a:off x="2602337" y="2262312"/>
              <a:ext cx="140547" cy="15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70" y="0"/>
                    <a:pt x="19970" y="0"/>
                    <a:pt x="19970" y="0"/>
                  </a:cubicBezTo>
                  <a:cubicBezTo>
                    <a:pt x="19970" y="2234"/>
                    <a:pt x="19155" y="3724"/>
                    <a:pt x="17117" y="5214"/>
                  </a:cubicBezTo>
                  <a:cubicBezTo>
                    <a:pt x="14672" y="7448"/>
                    <a:pt x="10596" y="8938"/>
                    <a:pt x="6928" y="11172"/>
                  </a:cubicBezTo>
                  <a:cubicBezTo>
                    <a:pt x="4891" y="12290"/>
                    <a:pt x="3260" y="13407"/>
                    <a:pt x="2038" y="15269"/>
                  </a:cubicBezTo>
                  <a:cubicBezTo>
                    <a:pt x="815" y="16759"/>
                    <a:pt x="0" y="18993"/>
                    <a:pt x="0" y="21600"/>
                  </a:cubicBezTo>
                  <a:cubicBezTo>
                    <a:pt x="1630" y="21600"/>
                    <a:pt x="1630" y="21600"/>
                    <a:pt x="1630" y="21600"/>
                  </a:cubicBezTo>
                  <a:cubicBezTo>
                    <a:pt x="1630" y="18621"/>
                    <a:pt x="2853" y="16386"/>
                    <a:pt x="4483" y="14524"/>
                  </a:cubicBezTo>
                  <a:cubicBezTo>
                    <a:pt x="7336" y="11917"/>
                    <a:pt x="11411" y="10428"/>
                    <a:pt x="15079" y="8566"/>
                  </a:cubicBezTo>
                  <a:cubicBezTo>
                    <a:pt x="16709" y="7448"/>
                    <a:pt x="18340" y="6331"/>
                    <a:pt x="19562" y="5214"/>
                  </a:cubicBezTo>
                  <a:cubicBezTo>
                    <a:pt x="20785" y="3724"/>
                    <a:pt x="21600" y="1862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9" name="Freeform 173"/>
            <p:cNvSpPr/>
            <p:nvPr/>
          </p:nvSpPr>
          <p:spPr>
            <a:xfrm>
              <a:off x="2602337" y="1949486"/>
              <a:ext cx="140547" cy="15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70" y="0"/>
                    <a:pt x="19970" y="0"/>
                    <a:pt x="19970" y="0"/>
                  </a:cubicBezTo>
                  <a:cubicBezTo>
                    <a:pt x="19970" y="2563"/>
                    <a:pt x="19155" y="4027"/>
                    <a:pt x="17117" y="5492"/>
                  </a:cubicBezTo>
                  <a:cubicBezTo>
                    <a:pt x="14672" y="7322"/>
                    <a:pt x="10596" y="8786"/>
                    <a:pt x="6928" y="10983"/>
                  </a:cubicBezTo>
                  <a:cubicBezTo>
                    <a:pt x="4891" y="12081"/>
                    <a:pt x="3260" y="13546"/>
                    <a:pt x="2038" y="15010"/>
                  </a:cubicBezTo>
                  <a:cubicBezTo>
                    <a:pt x="815" y="16841"/>
                    <a:pt x="0" y="19037"/>
                    <a:pt x="0" y="21600"/>
                  </a:cubicBezTo>
                  <a:cubicBezTo>
                    <a:pt x="1630" y="21600"/>
                    <a:pt x="1630" y="21600"/>
                    <a:pt x="1630" y="21600"/>
                  </a:cubicBezTo>
                  <a:cubicBezTo>
                    <a:pt x="1630" y="21600"/>
                    <a:pt x="1630" y="21600"/>
                    <a:pt x="1630" y="21600"/>
                  </a:cubicBezTo>
                  <a:cubicBezTo>
                    <a:pt x="1630" y="18305"/>
                    <a:pt x="2853" y="16475"/>
                    <a:pt x="4483" y="14644"/>
                  </a:cubicBezTo>
                  <a:cubicBezTo>
                    <a:pt x="7336" y="12081"/>
                    <a:pt x="11411" y="10617"/>
                    <a:pt x="15079" y="8420"/>
                  </a:cubicBezTo>
                  <a:cubicBezTo>
                    <a:pt x="16709" y="7688"/>
                    <a:pt x="18340" y="6590"/>
                    <a:pt x="19562" y="5125"/>
                  </a:cubicBezTo>
                  <a:cubicBezTo>
                    <a:pt x="20785" y="4027"/>
                    <a:pt x="21600" y="2197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0" name="Freeform 174"/>
            <p:cNvSpPr/>
            <p:nvPr/>
          </p:nvSpPr>
          <p:spPr>
            <a:xfrm>
              <a:off x="2602337" y="2103631"/>
              <a:ext cx="140547" cy="15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moveTo>
                    <a:pt x="16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52"/>
                    <a:pt x="1630" y="5959"/>
                    <a:pt x="3260" y="7821"/>
                  </a:cubicBezTo>
                  <a:cubicBezTo>
                    <a:pt x="6521" y="10800"/>
                    <a:pt x="10596" y="12290"/>
                    <a:pt x="14264" y="14152"/>
                  </a:cubicBezTo>
                  <a:cubicBezTo>
                    <a:pt x="15894" y="15269"/>
                    <a:pt x="17525" y="16014"/>
                    <a:pt x="18340" y="17131"/>
                  </a:cubicBezTo>
                  <a:cubicBezTo>
                    <a:pt x="19562" y="18621"/>
                    <a:pt x="19970" y="19738"/>
                    <a:pt x="1997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8621"/>
                    <a:pt x="20377" y="16759"/>
                    <a:pt x="18340" y="14897"/>
                  </a:cubicBezTo>
                  <a:cubicBezTo>
                    <a:pt x="15487" y="12662"/>
                    <a:pt x="11004" y="11172"/>
                    <a:pt x="7743" y="9310"/>
                  </a:cubicBezTo>
                  <a:cubicBezTo>
                    <a:pt x="6113" y="8193"/>
                    <a:pt x="4483" y="7076"/>
                    <a:pt x="3260" y="5586"/>
                  </a:cubicBezTo>
                  <a:cubicBezTo>
                    <a:pt x="2445" y="4097"/>
                    <a:pt x="1630" y="2234"/>
                    <a:pt x="1630" y="0"/>
                  </a:cubicBezTo>
                  <a:cubicBezTo>
                    <a:pt x="1630" y="0"/>
                    <a:pt x="1630" y="0"/>
                    <a:pt x="163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1" name="Freeform 175"/>
            <p:cNvSpPr/>
            <p:nvPr/>
          </p:nvSpPr>
          <p:spPr>
            <a:xfrm>
              <a:off x="2602337" y="1795340"/>
              <a:ext cx="140547" cy="154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moveTo>
                    <a:pt x="16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724"/>
                    <a:pt x="1630" y="6331"/>
                    <a:pt x="3260" y="8193"/>
                  </a:cubicBezTo>
                  <a:cubicBezTo>
                    <a:pt x="6521" y="11172"/>
                    <a:pt x="10596" y="12662"/>
                    <a:pt x="14264" y="14524"/>
                  </a:cubicBezTo>
                  <a:cubicBezTo>
                    <a:pt x="15894" y="15269"/>
                    <a:pt x="17525" y="16386"/>
                    <a:pt x="18340" y="17503"/>
                  </a:cubicBezTo>
                  <a:cubicBezTo>
                    <a:pt x="19562" y="18621"/>
                    <a:pt x="19970" y="20110"/>
                    <a:pt x="1997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8993"/>
                    <a:pt x="20377" y="16759"/>
                    <a:pt x="18340" y="15269"/>
                  </a:cubicBezTo>
                  <a:cubicBezTo>
                    <a:pt x="15487" y="13034"/>
                    <a:pt x="11004" y="11545"/>
                    <a:pt x="7743" y="9310"/>
                  </a:cubicBezTo>
                  <a:cubicBezTo>
                    <a:pt x="6113" y="8193"/>
                    <a:pt x="4483" y="7076"/>
                    <a:pt x="3260" y="5586"/>
                  </a:cubicBezTo>
                  <a:cubicBezTo>
                    <a:pt x="2445" y="4097"/>
                    <a:pt x="1630" y="2607"/>
                    <a:pt x="163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2" name="Freeform 176"/>
            <p:cNvSpPr/>
            <p:nvPr/>
          </p:nvSpPr>
          <p:spPr>
            <a:xfrm>
              <a:off x="5182008" y="4851047"/>
              <a:ext cx="145079" cy="15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70" y="0"/>
                    <a:pt x="19970" y="0"/>
                    <a:pt x="19970" y="0"/>
                  </a:cubicBezTo>
                  <a:cubicBezTo>
                    <a:pt x="19970" y="2563"/>
                    <a:pt x="18747" y="4027"/>
                    <a:pt x="17117" y="5492"/>
                  </a:cubicBezTo>
                  <a:cubicBezTo>
                    <a:pt x="14264" y="7322"/>
                    <a:pt x="10189" y="8786"/>
                    <a:pt x="6521" y="10983"/>
                  </a:cubicBezTo>
                  <a:cubicBezTo>
                    <a:pt x="4891" y="12081"/>
                    <a:pt x="3260" y="13546"/>
                    <a:pt x="2038" y="15010"/>
                  </a:cubicBezTo>
                  <a:cubicBezTo>
                    <a:pt x="815" y="16841"/>
                    <a:pt x="0" y="19037"/>
                    <a:pt x="0" y="21600"/>
                  </a:cubicBezTo>
                  <a:cubicBezTo>
                    <a:pt x="1630" y="21600"/>
                    <a:pt x="1630" y="21600"/>
                    <a:pt x="1630" y="21600"/>
                  </a:cubicBezTo>
                  <a:cubicBezTo>
                    <a:pt x="1630" y="18305"/>
                    <a:pt x="2853" y="16475"/>
                    <a:pt x="4483" y="14644"/>
                  </a:cubicBezTo>
                  <a:cubicBezTo>
                    <a:pt x="6928" y="12081"/>
                    <a:pt x="11411" y="10617"/>
                    <a:pt x="14672" y="8420"/>
                  </a:cubicBezTo>
                  <a:cubicBezTo>
                    <a:pt x="16709" y="7688"/>
                    <a:pt x="18340" y="6590"/>
                    <a:pt x="19562" y="5125"/>
                  </a:cubicBezTo>
                  <a:cubicBezTo>
                    <a:pt x="20785" y="4027"/>
                    <a:pt x="21600" y="2197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3" name="Freeform 177"/>
            <p:cNvSpPr/>
            <p:nvPr/>
          </p:nvSpPr>
          <p:spPr>
            <a:xfrm>
              <a:off x="5182008" y="4542756"/>
              <a:ext cx="145079" cy="154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70" y="0"/>
                    <a:pt x="19970" y="0"/>
                    <a:pt x="19970" y="0"/>
                  </a:cubicBezTo>
                  <a:cubicBezTo>
                    <a:pt x="19970" y="2234"/>
                    <a:pt x="18747" y="4097"/>
                    <a:pt x="17117" y="5214"/>
                  </a:cubicBezTo>
                  <a:cubicBezTo>
                    <a:pt x="14264" y="7448"/>
                    <a:pt x="10189" y="8938"/>
                    <a:pt x="6521" y="11172"/>
                  </a:cubicBezTo>
                  <a:cubicBezTo>
                    <a:pt x="4891" y="12290"/>
                    <a:pt x="3260" y="13779"/>
                    <a:pt x="2038" y="15269"/>
                  </a:cubicBezTo>
                  <a:cubicBezTo>
                    <a:pt x="815" y="17131"/>
                    <a:pt x="0" y="18993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1630" y="21600"/>
                    <a:pt x="1630" y="21600"/>
                    <a:pt x="1630" y="21600"/>
                  </a:cubicBezTo>
                  <a:cubicBezTo>
                    <a:pt x="1630" y="21600"/>
                    <a:pt x="1630" y="21600"/>
                    <a:pt x="1630" y="21600"/>
                  </a:cubicBezTo>
                  <a:cubicBezTo>
                    <a:pt x="1630" y="18621"/>
                    <a:pt x="2853" y="16386"/>
                    <a:pt x="4483" y="14897"/>
                  </a:cubicBezTo>
                  <a:cubicBezTo>
                    <a:pt x="6928" y="12290"/>
                    <a:pt x="11411" y="10428"/>
                    <a:pt x="14672" y="8566"/>
                  </a:cubicBezTo>
                  <a:cubicBezTo>
                    <a:pt x="16709" y="7821"/>
                    <a:pt x="18340" y="6703"/>
                    <a:pt x="19562" y="5214"/>
                  </a:cubicBezTo>
                  <a:cubicBezTo>
                    <a:pt x="20785" y="3724"/>
                    <a:pt x="21600" y="2234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4" name="Freeform 178"/>
            <p:cNvSpPr/>
            <p:nvPr/>
          </p:nvSpPr>
          <p:spPr>
            <a:xfrm>
              <a:off x="5182008" y="4696902"/>
              <a:ext cx="145079" cy="15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moveTo>
                    <a:pt x="16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724"/>
                    <a:pt x="1223" y="6331"/>
                    <a:pt x="3260" y="8193"/>
                  </a:cubicBezTo>
                  <a:cubicBezTo>
                    <a:pt x="6113" y="11172"/>
                    <a:pt x="10596" y="12662"/>
                    <a:pt x="13857" y="14524"/>
                  </a:cubicBezTo>
                  <a:cubicBezTo>
                    <a:pt x="15894" y="15269"/>
                    <a:pt x="17117" y="16386"/>
                    <a:pt x="18340" y="17503"/>
                  </a:cubicBezTo>
                  <a:cubicBezTo>
                    <a:pt x="19155" y="18621"/>
                    <a:pt x="19970" y="20110"/>
                    <a:pt x="1997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8993"/>
                    <a:pt x="19970" y="16759"/>
                    <a:pt x="17932" y="15269"/>
                  </a:cubicBezTo>
                  <a:cubicBezTo>
                    <a:pt x="15079" y="13034"/>
                    <a:pt x="11004" y="11545"/>
                    <a:pt x="7336" y="9310"/>
                  </a:cubicBezTo>
                  <a:cubicBezTo>
                    <a:pt x="5706" y="8193"/>
                    <a:pt x="4483" y="7076"/>
                    <a:pt x="3260" y="5586"/>
                  </a:cubicBezTo>
                  <a:cubicBezTo>
                    <a:pt x="2038" y="4097"/>
                    <a:pt x="1630" y="2607"/>
                    <a:pt x="1630" y="0"/>
                  </a:cubicBezTo>
                  <a:cubicBezTo>
                    <a:pt x="1630" y="0"/>
                    <a:pt x="1630" y="0"/>
                    <a:pt x="163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" name="Freeform 179"/>
            <p:cNvSpPr/>
            <p:nvPr/>
          </p:nvSpPr>
          <p:spPr>
            <a:xfrm>
              <a:off x="5182008" y="4388611"/>
              <a:ext cx="145079" cy="15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moveTo>
                    <a:pt x="16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52"/>
                    <a:pt x="1223" y="5959"/>
                    <a:pt x="3260" y="7821"/>
                  </a:cubicBezTo>
                  <a:cubicBezTo>
                    <a:pt x="6113" y="10800"/>
                    <a:pt x="10596" y="12662"/>
                    <a:pt x="13857" y="14524"/>
                  </a:cubicBezTo>
                  <a:cubicBezTo>
                    <a:pt x="15894" y="15269"/>
                    <a:pt x="17117" y="16386"/>
                    <a:pt x="18340" y="17503"/>
                  </a:cubicBezTo>
                  <a:cubicBezTo>
                    <a:pt x="19155" y="18621"/>
                    <a:pt x="19970" y="19738"/>
                    <a:pt x="1997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8993"/>
                    <a:pt x="19970" y="16759"/>
                    <a:pt x="17932" y="15269"/>
                  </a:cubicBezTo>
                  <a:cubicBezTo>
                    <a:pt x="15079" y="13034"/>
                    <a:pt x="11004" y="11545"/>
                    <a:pt x="7336" y="9310"/>
                  </a:cubicBezTo>
                  <a:cubicBezTo>
                    <a:pt x="5706" y="8193"/>
                    <a:pt x="4483" y="7076"/>
                    <a:pt x="3260" y="5586"/>
                  </a:cubicBezTo>
                  <a:cubicBezTo>
                    <a:pt x="2038" y="4097"/>
                    <a:pt x="1630" y="2234"/>
                    <a:pt x="163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6" name="Freeform 180"/>
            <p:cNvSpPr/>
            <p:nvPr/>
          </p:nvSpPr>
          <p:spPr>
            <a:xfrm>
              <a:off x="1981223" y="5095866"/>
              <a:ext cx="140547" cy="15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70" y="0"/>
                    <a:pt x="19970" y="0"/>
                    <a:pt x="19970" y="0"/>
                  </a:cubicBezTo>
                  <a:cubicBezTo>
                    <a:pt x="19970" y="2234"/>
                    <a:pt x="18747" y="4097"/>
                    <a:pt x="17117" y="5214"/>
                  </a:cubicBezTo>
                  <a:cubicBezTo>
                    <a:pt x="14264" y="7448"/>
                    <a:pt x="10189" y="8938"/>
                    <a:pt x="6521" y="11172"/>
                  </a:cubicBezTo>
                  <a:cubicBezTo>
                    <a:pt x="4891" y="12290"/>
                    <a:pt x="2853" y="13407"/>
                    <a:pt x="1630" y="15269"/>
                  </a:cubicBezTo>
                  <a:cubicBezTo>
                    <a:pt x="408" y="17131"/>
                    <a:pt x="0" y="18993"/>
                    <a:pt x="0" y="21600"/>
                  </a:cubicBezTo>
                  <a:cubicBezTo>
                    <a:pt x="1630" y="21600"/>
                    <a:pt x="1630" y="21600"/>
                    <a:pt x="1630" y="21600"/>
                  </a:cubicBezTo>
                  <a:cubicBezTo>
                    <a:pt x="1630" y="18621"/>
                    <a:pt x="2445" y="16386"/>
                    <a:pt x="4483" y="14897"/>
                  </a:cubicBezTo>
                  <a:cubicBezTo>
                    <a:pt x="6928" y="12290"/>
                    <a:pt x="11004" y="10428"/>
                    <a:pt x="14672" y="8566"/>
                  </a:cubicBezTo>
                  <a:cubicBezTo>
                    <a:pt x="16709" y="7448"/>
                    <a:pt x="18340" y="6703"/>
                    <a:pt x="19562" y="5214"/>
                  </a:cubicBezTo>
                  <a:cubicBezTo>
                    <a:pt x="20785" y="3724"/>
                    <a:pt x="21600" y="2234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" name="Freeform 181"/>
            <p:cNvSpPr/>
            <p:nvPr/>
          </p:nvSpPr>
          <p:spPr>
            <a:xfrm>
              <a:off x="1981223" y="4787575"/>
              <a:ext cx="140547" cy="154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70" y="0"/>
                    <a:pt x="19970" y="0"/>
                    <a:pt x="19970" y="0"/>
                  </a:cubicBezTo>
                  <a:cubicBezTo>
                    <a:pt x="19970" y="2234"/>
                    <a:pt x="18747" y="3724"/>
                    <a:pt x="17117" y="5214"/>
                  </a:cubicBezTo>
                  <a:cubicBezTo>
                    <a:pt x="14264" y="7448"/>
                    <a:pt x="10189" y="8938"/>
                    <a:pt x="6521" y="11172"/>
                  </a:cubicBezTo>
                  <a:cubicBezTo>
                    <a:pt x="4891" y="12290"/>
                    <a:pt x="2853" y="13407"/>
                    <a:pt x="1630" y="15269"/>
                  </a:cubicBezTo>
                  <a:cubicBezTo>
                    <a:pt x="408" y="16759"/>
                    <a:pt x="0" y="18993"/>
                    <a:pt x="0" y="21600"/>
                  </a:cubicBezTo>
                  <a:cubicBezTo>
                    <a:pt x="1630" y="21600"/>
                    <a:pt x="1630" y="21600"/>
                    <a:pt x="1630" y="21600"/>
                  </a:cubicBezTo>
                  <a:cubicBezTo>
                    <a:pt x="1630" y="21600"/>
                    <a:pt x="1630" y="21600"/>
                    <a:pt x="1630" y="21600"/>
                  </a:cubicBezTo>
                  <a:cubicBezTo>
                    <a:pt x="1630" y="18621"/>
                    <a:pt x="2445" y="16386"/>
                    <a:pt x="4483" y="14524"/>
                  </a:cubicBezTo>
                  <a:cubicBezTo>
                    <a:pt x="6928" y="11917"/>
                    <a:pt x="11004" y="10428"/>
                    <a:pt x="14672" y="8566"/>
                  </a:cubicBezTo>
                  <a:cubicBezTo>
                    <a:pt x="16302" y="7448"/>
                    <a:pt x="18340" y="6331"/>
                    <a:pt x="19562" y="5214"/>
                  </a:cubicBezTo>
                  <a:cubicBezTo>
                    <a:pt x="20785" y="3724"/>
                    <a:pt x="21600" y="1862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" name="Freeform 182"/>
            <p:cNvSpPr/>
            <p:nvPr/>
          </p:nvSpPr>
          <p:spPr>
            <a:xfrm>
              <a:off x="1981223" y="4941721"/>
              <a:ext cx="140547" cy="154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moveTo>
                    <a:pt x="16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52"/>
                    <a:pt x="1223" y="5959"/>
                    <a:pt x="3260" y="7821"/>
                  </a:cubicBezTo>
                  <a:cubicBezTo>
                    <a:pt x="6113" y="10800"/>
                    <a:pt x="10596" y="12662"/>
                    <a:pt x="13857" y="14524"/>
                  </a:cubicBezTo>
                  <a:cubicBezTo>
                    <a:pt x="15487" y="15269"/>
                    <a:pt x="17117" y="16386"/>
                    <a:pt x="18340" y="17503"/>
                  </a:cubicBezTo>
                  <a:cubicBezTo>
                    <a:pt x="19155" y="18621"/>
                    <a:pt x="19970" y="19738"/>
                    <a:pt x="1997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8993"/>
                    <a:pt x="19970" y="16759"/>
                    <a:pt x="17932" y="15269"/>
                  </a:cubicBezTo>
                  <a:cubicBezTo>
                    <a:pt x="15079" y="12662"/>
                    <a:pt x="11004" y="11545"/>
                    <a:pt x="7336" y="9310"/>
                  </a:cubicBezTo>
                  <a:cubicBezTo>
                    <a:pt x="5706" y="8193"/>
                    <a:pt x="4075" y="7076"/>
                    <a:pt x="3260" y="5586"/>
                  </a:cubicBezTo>
                  <a:cubicBezTo>
                    <a:pt x="2038" y="4097"/>
                    <a:pt x="1630" y="2234"/>
                    <a:pt x="1630" y="0"/>
                  </a:cubicBezTo>
                  <a:cubicBezTo>
                    <a:pt x="1630" y="0"/>
                    <a:pt x="1630" y="0"/>
                    <a:pt x="163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9" name="Freeform 183"/>
            <p:cNvSpPr/>
            <p:nvPr/>
          </p:nvSpPr>
          <p:spPr>
            <a:xfrm>
              <a:off x="1981223" y="4633430"/>
              <a:ext cx="140547" cy="154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moveTo>
                    <a:pt x="16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52"/>
                    <a:pt x="1223" y="5959"/>
                    <a:pt x="3260" y="7821"/>
                  </a:cubicBezTo>
                  <a:cubicBezTo>
                    <a:pt x="6113" y="10800"/>
                    <a:pt x="10596" y="12290"/>
                    <a:pt x="13857" y="14152"/>
                  </a:cubicBezTo>
                  <a:cubicBezTo>
                    <a:pt x="15487" y="15269"/>
                    <a:pt x="17117" y="16014"/>
                    <a:pt x="18340" y="17131"/>
                  </a:cubicBezTo>
                  <a:cubicBezTo>
                    <a:pt x="19155" y="18621"/>
                    <a:pt x="19970" y="19738"/>
                    <a:pt x="1997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8621"/>
                    <a:pt x="19970" y="16759"/>
                    <a:pt x="17932" y="15269"/>
                  </a:cubicBezTo>
                  <a:cubicBezTo>
                    <a:pt x="15079" y="12662"/>
                    <a:pt x="11004" y="11172"/>
                    <a:pt x="7336" y="9310"/>
                  </a:cubicBezTo>
                  <a:cubicBezTo>
                    <a:pt x="5706" y="8193"/>
                    <a:pt x="4075" y="7076"/>
                    <a:pt x="3260" y="5586"/>
                  </a:cubicBezTo>
                  <a:cubicBezTo>
                    <a:pt x="2038" y="4097"/>
                    <a:pt x="1630" y="2234"/>
                    <a:pt x="163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" name="Rectangle 184"/>
            <p:cNvSpPr/>
            <p:nvPr/>
          </p:nvSpPr>
          <p:spPr>
            <a:xfrm>
              <a:off x="4039518" y="3965163"/>
              <a:ext cx="380830" cy="12701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1" name="Rectangle 185"/>
            <p:cNvSpPr/>
            <p:nvPr/>
          </p:nvSpPr>
          <p:spPr>
            <a:xfrm>
              <a:off x="4039518" y="3965163"/>
              <a:ext cx="380830" cy="12701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2" name="Rectangle 186"/>
            <p:cNvSpPr/>
            <p:nvPr/>
          </p:nvSpPr>
          <p:spPr>
            <a:xfrm>
              <a:off x="267489" y="2856224"/>
              <a:ext cx="385366" cy="13603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" name="Rectangle 187"/>
            <p:cNvSpPr/>
            <p:nvPr/>
          </p:nvSpPr>
          <p:spPr>
            <a:xfrm>
              <a:off x="267489" y="2856224"/>
              <a:ext cx="385366" cy="13603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" name="Rectangle 188"/>
            <p:cNvSpPr/>
            <p:nvPr/>
          </p:nvSpPr>
          <p:spPr>
            <a:xfrm>
              <a:off x="4062186" y="1077201"/>
              <a:ext cx="385366" cy="12701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" name="Rectangle 189"/>
            <p:cNvSpPr/>
            <p:nvPr/>
          </p:nvSpPr>
          <p:spPr>
            <a:xfrm>
              <a:off x="4062186" y="1077201"/>
              <a:ext cx="385366" cy="12701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6" name="Rectangle 190"/>
            <p:cNvSpPr/>
            <p:nvPr/>
          </p:nvSpPr>
          <p:spPr>
            <a:xfrm>
              <a:off x="5576438" y="211268"/>
              <a:ext cx="380830" cy="12701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7" name="Rectangle 191"/>
            <p:cNvSpPr/>
            <p:nvPr/>
          </p:nvSpPr>
          <p:spPr>
            <a:xfrm>
              <a:off x="5576438" y="211268"/>
              <a:ext cx="380830" cy="12701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8" name="Rectangle 192"/>
            <p:cNvSpPr/>
            <p:nvPr/>
          </p:nvSpPr>
          <p:spPr>
            <a:xfrm>
              <a:off x="1795341" y="5920998"/>
              <a:ext cx="385366" cy="13603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9" name="Rectangle 193"/>
            <p:cNvSpPr/>
            <p:nvPr/>
          </p:nvSpPr>
          <p:spPr>
            <a:xfrm>
              <a:off x="1795341" y="5920998"/>
              <a:ext cx="385366" cy="13603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0" name="Freeform 194"/>
            <p:cNvSpPr/>
            <p:nvPr/>
          </p:nvSpPr>
          <p:spPr>
            <a:xfrm>
              <a:off x="2774618" y="4914519"/>
              <a:ext cx="281089" cy="276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52" y="0"/>
                  </a:moveTo>
                  <a:lnTo>
                    <a:pt x="0" y="20892"/>
                  </a:lnTo>
                  <a:lnTo>
                    <a:pt x="697" y="21600"/>
                  </a:lnTo>
                  <a:lnTo>
                    <a:pt x="21600" y="708"/>
                  </a:lnTo>
                  <a:lnTo>
                    <a:pt x="2125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1" name="Freeform 195"/>
            <p:cNvSpPr/>
            <p:nvPr/>
          </p:nvSpPr>
          <p:spPr>
            <a:xfrm>
              <a:off x="2774618" y="4914519"/>
              <a:ext cx="281089" cy="276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52" y="0"/>
                  </a:moveTo>
                  <a:lnTo>
                    <a:pt x="0" y="20892"/>
                  </a:lnTo>
                  <a:lnTo>
                    <a:pt x="697" y="21600"/>
                  </a:lnTo>
                  <a:lnTo>
                    <a:pt x="21600" y="708"/>
                  </a:lnTo>
                  <a:lnTo>
                    <a:pt x="21252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2" name="Freeform 196"/>
            <p:cNvSpPr/>
            <p:nvPr/>
          </p:nvSpPr>
          <p:spPr>
            <a:xfrm>
              <a:off x="530443" y="217617"/>
              <a:ext cx="281089" cy="276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52" y="0"/>
                  </a:moveTo>
                  <a:lnTo>
                    <a:pt x="0" y="20892"/>
                  </a:lnTo>
                  <a:lnTo>
                    <a:pt x="697" y="21600"/>
                  </a:lnTo>
                  <a:lnTo>
                    <a:pt x="21600" y="354"/>
                  </a:lnTo>
                  <a:lnTo>
                    <a:pt x="2125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3" name="Freeform 197"/>
            <p:cNvSpPr/>
            <p:nvPr/>
          </p:nvSpPr>
          <p:spPr>
            <a:xfrm>
              <a:off x="530443" y="217617"/>
              <a:ext cx="281089" cy="276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52" y="0"/>
                  </a:moveTo>
                  <a:lnTo>
                    <a:pt x="0" y="20892"/>
                  </a:lnTo>
                  <a:lnTo>
                    <a:pt x="697" y="21600"/>
                  </a:lnTo>
                  <a:lnTo>
                    <a:pt x="21600" y="354"/>
                  </a:lnTo>
                  <a:lnTo>
                    <a:pt x="21252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4" name="Freeform 198"/>
            <p:cNvSpPr/>
            <p:nvPr/>
          </p:nvSpPr>
          <p:spPr>
            <a:xfrm>
              <a:off x="5762321" y="2992234"/>
              <a:ext cx="276557" cy="276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46" y="0"/>
                  </a:moveTo>
                  <a:lnTo>
                    <a:pt x="0" y="20892"/>
                  </a:lnTo>
                  <a:lnTo>
                    <a:pt x="708" y="21600"/>
                  </a:lnTo>
                  <a:lnTo>
                    <a:pt x="21600" y="708"/>
                  </a:lnTo>
                  <a:lnTo>
                    <a:pt x="2124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" name="Freeform 199"/>
            <p:cNvSpPr/>
            <p:nvPr/>
          </p:nvSpPr>
          <p:spPr>
            <a:xfrm>
              <a:off x="5762321" y="2992234"/>
              <a:ext cx="276557" cy="276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46" y="0"/>
                  </a:moveTo>
                  <a:lnTo>
                    <a:pt x="0" y="20892"/>
                  </a:lnTo>
                  <a:lnTo>
                    <a:pt x="708" y="21600"/>
                  </a:lnTo>
                  <a:lnTo>
                    <a:pt x="21600" y="708"/>
                  </a:lnTo>
                  <a:lnTo>
                    <a:pt x="21246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6" name="Freeform 200"/>
            <p:cNvSpPr/>
            <p:nvPr/>
          </p:nvSpPr>
          <p:spPr>
            <a:xfrm>
              <a:off x="3386667" y="4583561"/>
              <a:ext cx="185884" cy="190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811" y="17280"/>
                  </a:moveTo>
                  <a:cubicBezTo>
                    <a:pt x="13269" y="14503"/>
                    <a:pt x="13269" y="14503"/>
                    <a:pt x="13269" y="14503"/>
                  </a:cubicBezTo>
                  <a:cubicBezTo>
                    <a:pt x="12343" y="15120"/>
                    <a:pt x="11726" y="15429"/>
                    <a:pt x="10800" y="15429"/>
                  </a:cubicBezTo>
                  <a:cubicBezTo>
                    <a:pt x="9874" y="15429"/>
                    <a:pt x="9257" y="15120"/>
                    <a:pt x="8640" y="14811"/>
                  </a:cubicBezTo>
                  <a:cubicBezTo>
                    <a:pt x="7714" y="14503"/>
                    <a:pt x="7097" y="13886"/>
                    <a:pt x="6789" y="13269"/>
                  </a:cubicBezTo>
                  <a:cubicBezTo>
                    <a:pt x="6789" y="13269"/>
                    <a:pt x="6789" y="13269"/>
                    <a:pt x="6789" y="13269"/>
                  </a:cubicBezTo>
                  <a:cubicBezTo>
                    <a:pt x="6171" y="12343"/>
                    <a:pt x="6171" y="11417"/>
                    <a:pt x="6171" y="10800"/>
                  </a:cubicBezTo>
                  <a:cubicBezTo>
                    <a:pt x="6171" y="9874"/>
                    <a:pt x="6171" y="9257"/>
                    <a:pt x="6789" y="8331"/>
                  </a:cubicBezTo>
                  <a:cubicBezTo>
                    <a:pt x="7097" y="7714"/>
                    <a:pt x="7406" y="7097"/>
                    <a:pt x="8331" y="6789"/>
                  </a:cubicBezTo>
                  <a:cubicBezTo>
                    <a:pt x="8949" y="6171"/>
                    <a:pt x="9874" y="6171"/>
                    <a:pt x="10800" y="6171"/>
                  </a:cubicBezTo>
                  <a:cubicBezTo>
                    <a:pt x="11417" y="6171"/>
                    <a:pt x="12343" y="6171"/>
                    <a:pt x="12960" y="6480"/>
                  </a:cubicBezTo>
                  <a:cubicBezTo>
                    <a:pt x="13577" y="7097"/>
                    <a:pt x="14194" y="7406"/>
                    <a:pt x="14811" y="8331"/>
                  </a:cubicBezTo>
                  <a:cubicBezTo>
                    <a:pt x="14811" y="8331"/>
                    <a:pt x="14811" y="8331"/>
                    <a:pt x="14811" y="8331"/>
                  </a:cubicBezTo>
                  <a:cubicBezTo>
                    <a:pt x="15120" y="8949"/>
                    <a:pt x="15429" y="9874"/>
                    <a:pt x="15429" y="10800"/>
                  </a:cubicBezTo>
                  <a:cubicBezTo>
                    <a:pt x="15429" y="11417"/>
                    <a:pt x="15120" y="12343"/>
                    <a:pt x="14811" y="12960"/>
                  </a:cubicBezTo>
                  <a:cubicBezTo>
                    <a:pt x="14503" y="13577"/>
                    <a:pt x="13886" y="14194"/>
                    <a:pt x="13269" y="14503"/>
                  </a:cubicBezTo>
                  <a:cubicBezTo>
                    <a:pt x="13269" y="14503"/>
                    <a:pt x="13269" y="14503"/>
                    <a:pt x="13269" y="14503"/>
                  </a:cubicBezTo>
                  <a:cubicBezTo>
                    <a:pt x="14811" y="17280"/>
                    <a:pt x="14811" y="17280"/>
                    <a:pt x="14811" y="17280"/>
                  </a:cubicBezTo>
                  <a:cubicBezTo>
                    <a:pt x="16354" y="19749"/>
                    <a:pt x="16354" y="19749"/>
                    <a:pt x="16354" y="19749"/>
                  </a:cubicBezTo>
                  <a:cubicBezTo>
                    <a:pt x="18206" y="18823"/>
                    <a:pt x="19440" y="17280"/>
                    <a:pt x="20366" y="15737"/>
                  </a:cubicBezTo>
                  <a:cubicBezTo>
                    <a:pt x="20983" y="14194"/>
                    <a:pt x="21600" y="12343"/>
                    <a:pt x="21600" y="10800"/>
                  </a:cubicBezTo>
                  <a:cubicBezTo>
                    <a:pt x="21600" y="8640"/>
                    <a:pt x="20983" y="6789"/>
                    <a:pt x="19749" y="4937"/>
                  </a:cubicBezTo>
                  <a:cubicBezTo>
                    <a:pt x="19749" y="4937"/>
                    <a:pt x="19749" y="4937"/>
                    <a:pt x="19749" y="4937"/>
                  </a:cubicBezTo>
                  <a:cubicBezTo>
                    <a:pt x="18823" y="3394"/>
                    <a:pt x="17589" y="2160"/>
                    <a:pt x="15737" y="1234"/>
                  </a:cubicBezTo>
                  <a:cubicBezTo>
                    <a:pt x="14194" y="309"/>
                    <a:pt x="12651" y="0"/>
                    <a:pt x="10800" y="0"/>
                  </a:cubicBezTo>
                  <a:cubicBezTo>
                    <a:pt x="8640" y="0"/>
                    <a:pt x="6789" y="309"/>
                    <a:pt x="4937" y="1543"/>
                  </a:cubicBezTo>
                  <a:cubicBezTo>
                    <a:pt x="3394" y="2469"/>
                    <a:pt x="2160" y="4011"/>
                    <a:pt x="1234" y="5554"/>
                  </a:cubicBezTo>
                  <a:cubicBezTo>
                    <a:pt x="309" y="7097"/>
                    <a:pt x="0" y="8949"/>
                    <a:pt x="0" y="10800"/>
                  </a:cubicBezTo>
                  <a:cubicBezTo>
                    <a:pt x="0" y="12651"/>
                    <a:pt x="309" y="14811"/>
                    <a:pt x="1543" y="16354"/>
                  </a:cubicBezTo>
                  <a:cubicBezTo>
                    <a:pt x="1543" y="16354"/>
                    <a:pt x="1543" y="16354"/>
                    <a:pt x="1543" y="16354"/>
                  </a:cubicBezTo>
                  <a:cubicBezTo>
                    <a:pt x="2469" y="18206"/>
                    <a:pt x="4011" y="19440"/>
                    <a:pt x="5554" y="20057"/>
                  </a:cubicBezTo>
                  <a:cubicBezTo>
                    <a:pt x="7097" y="20983"/>
                    <a:pt x="8949" y="21600"/>
                    <a:pt x="10800" y="21600"/>
                  </a:cubicBezTo>
                  <a:cubicBezTo>
                    <a:pt x="12651" y="21600"/>
                    <a:pt x="14811" y="20983"/>
                    <a:pt x="16354" y="19749"/>
                  </a:cubicBezTo>
                  <a:cubicBezTo>
                    <a:pt x="16354" y="19749"/>
                    <a:pt x="16354" y="19749"/>
                    <a:pt x="16354" y="19749"/>
                  </a:cubicBezTo>
                  <a:lnTo>
                    <a:pt x="14811" y="1728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7" name="Freeform 201"/>
            <p:cNvSpPr/>
            <p:nvPr/>
          </p:nvSpPr>
          <p:spPr>
            <a:xfrm>
              <a:off x="2856224" y="2742883"/>
              <a:ext cx="185884" cy="18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120" y="17280"/>
                  </a:moveTo>
                  <a:cubicBezTo>
                    <a:pt x="13269" y="14811"/>
                    <a:pt x="13269" y="14811"/>
                    <a:pt x="13269" y="14811"/>
                  </a:cubicBezTo>
                  <a:cubicBezTo>
                    <a:pt x="12651" y="15120"/>
                    <a:pt x="11726" y="15429"/>
                    <a:pt x="10800" y="15429"/>
                  </a:cubicBezTo>
                  <a:cubicBezTo>
                    <a:pt x="10183" y="15429"/>
                    <a:pt x="9257" y="15120"/>
                    <a:pt x="8640" y="14811"/>
                  </a:cubicBezTo>
                  <a:cubicBezTo>
                    <a:pt x="8023" y="14503"/>
                    <a:pt x="7406" y="13886"/>
                    <a:pt x="6789" y="13269"/>
                  </a:cubicBezTo>
                  <a:cubicBezTo>
                    <a:pt x="6789" y="13269"/>
                    <a:pt x="6789" y="13269"/>
                    <a:pt x="6789" y="13269"/>
                  </a:cubicBezTo>
                  <a:cubicBezTo>
                    <a:pt x="6480" y="12343"/>
                    <a:pt x="6171" y="11726"/>
                    <a:pt x="6171" y="10800"/>
                  </a:cubicBezTo>
                  <a:cubicBezTo>
                    <a:pt x="6171" y="9874"/>
                    <a:pt x="6480" y="9257"/>
                    <a:pt x="6789" y="8640"/>
                  </a:cubicBezTo>
                  <a:cubicBezTo>
                    <a:pt x="7097" y="8023"/>
                    <a:pt x="7714" y="7406"/>
                    <a:pt x="8331" y="6789"/>
                  </a:cubicBezTo>
                  <a:cubicBezTo>
                    <a:pt x="9257" y="6480"/>
                    <a:pt x="9874" y="6171"/>
                    <a:pt x="10800" y="6171"/>
                  </a:cubicBezTo>
                  <a:cubicBezTo>
                    <a:pt x="11726" y="6171"/>
                    <a:pt x="12343" y="6480"/>
                    <a:pt x="12960" y="6789"/>
                  </a:cubicBezTo>
                  <a:cubicBezTo>
                    <a:pt x="13886" y="7097"/>
                    <a:pt x="14503" y="7714"/>
                    <a:pt x="14811" y="8331"/>
                  </a:cubicBezTo>
                  <a:cubicBezTo>
                    <a:pt x="14811" y="8331"/>
                    <a:pt x="14811" y="8331"/>
                    <a:pt x="14811" y="8331"/>
                  </a:cubicBezTo>
                  <a:cubicBezTo>
                    <a:pt x="15429" y="8949"/>
                    <a:pt x="15429" y="9874"/>
                    <a:pt x="15429" y="10800"/>
                  </a:cubicBezTo>
                  <a:cubicBezTo>
                    <a:pt x="15429" y="11417"/>
                    <a:pt x="15429" y="12343"/>
                    <a:pt x="14811" y="12960"/>
                  </a:cubicBezTo>
                  <a:cubicBezTo>
                    <a:pt x="14503" y="13577"/>
                    <a:pt x="14194" y="14194"/>
                    <a:pt x="13269" y="14811"/>
                  </a:cubicBezTo>
                  <a:cubicBezTo>
                    <a:pt x="13269" y="14811"/>
                    <a:pt x="13269" y="14811"/>
                    <a:pt x="13269" y="14811"/>
                  </a:cubicBezTo>
                  <a:cubicBezTo>
                    <a:pt x="15120" y="17280"/>
                    <a:pt x="15120" y="17280"/>
                    <a:pt x="15120" y="17280"/>
                  </a:cubicBezTo>
                  <a:cubicBezTo>
                    <a:pt x="16663" y="20057"/>
                    <a:pt x="16663" y="20057"/>
                    <a:pt x="16663" y="20057"/>
                  </a:cubicBezTo>
                  <a:cubicBezTo>
                    <a:pt x="18206" y="18823"/>
                    <a:pt x="19440" y="17589"/>
                    <a:pt x="20366" y="16046"/>
                  </a:cubicBezTo>
                  <a:cubicBezTo>
                    <a:pt x="21291" y="14503"/>
                    <a:pt x="21600" y="12651"/>
                    <a:pt x="21600" y="10800"/>
                  </a:cubicBezTo>
                  <a:cubicBezTo>
                    <a:pt x="21600" y="8949"/>
                    <a:pt x="21291" y="6789"/>
                    <a:pt x="20057" y="4937"/>
                  </a:cubicBezTo>
                  <a:cubicBezTo>
                    <a:pt x="20057" y="4937"/>
                    <a:pt x="20057" y="4937"/>
                    <a:pt x="20057" y="4937"/>
                  </a:cubicBezTo>
                  <a:cubicBezTo>
                    <a:pt x="19131" y="3394"/>
                    <a:pt x="17589" y="2160"/>
                    <a:pt x="16046" y="1234"/>
                  </a:cubicBezTo>
                  <a:cubicBezTo>
                    <a:pt x="14503" y="309"/>
                    <a:pt x="12651" y="0"/>
                    <a:pt x="10800" y="0"/>
                  </a:cubicBezTo>
                  <a:cubicBezTo>
                    <a:pt x="8949" y="0"/>
                    <a:pt x="6789" y="617"/>
                    <a:pt x="5246" y="1543"/>
                  </a:cubicBezTo>
                  <a:cubicBezTo>
                    <a:pt x="3394" y="2777"/>
                    <a:pt x="2160" y="4011"/>
                    <a:pt x="1234" y="5554"/>
                  </a:cubicBezTo>
                  <a:cubicBezTo>
                    <a:pt x="617" y="7097"/>
                    <a:pt x="0" y="8949"/>
                    <a:pt x="0" y="10800"/>
                  </a:cubicBezTo>
                  <a:cubicBezTo>
                    <a:pt x="0" y="12651"/>
                    <a:pt x="617" y="14811"/>
                    <a:pt x="1851" y="16663"/>
                  </a:cubicBezTo>
                  <a:cubicBezTo>
                    <a:pt x="1851" y="16663"/>
                    <a:pt x="1851" y="16663"/>
                    <a:pt x="1851" y="16663"/>
                  </a:cubicBezTo>
                  <a:cubicBezTo>
                    <a:pt x="2777" y="18206"/>
                    <a:pt x="4011" y="19440"/>
                    <a:pt x="5863" y="20366"/>
                  </a:cubicBezTo>
                  <a:cubicBezTo>
                    <a:pt x="7406" y="21291"/>
                    <a:pt x="8949" y="21600"/>
                    <a:pt x="10800" y="21600"/>
                  </a:cubicBezTo>
                  <a:cubicBezTo>
                    <a:pt x="12960" y="21600"/>
                    <a:pt x="14811" y="20983"/>
                    <a:pt x="16663" y="20057"/>
                  </a:cubicBezTo>
                  <a:cubicBezTo>
                    <a:pt x="16663" y="20057"/>
                    <a:pt x="16663" y="20057"/>
                    <a:pt x="16663" y="20057"/>
                  </a:cubicBezTo>
                  <a:lnTo>
                    <a:pt x="15120" y="1728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8" name="Freeform 202"/>
            <p:cNvSpPr/>
            <p:nvPr/>
          </p:nvSpPr>
          <p:spPr>
            <a:xfrm>
              <a:off x="444301" y="3309593"/>
              <a:ext cx="185884" cy="18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811" y="17280"/>
                  </a:moveTo>
                  <a:cubicBezTo>
                    <a:pt x="13269" y="14811"/>
                    <a:pt x="13269" y="14811"/>
                    <a:pt x="13269" y="14811"/>
                  </a:cubicBezTo>
                  <a:cubicBezTo>
                    <a:pt x="12343" y="15120"/>
                    <a:pt x="11417" y="15429"/>
                    <a:pt x="10800" y="15429"/>
                  </a:cubicBezTo>
                  <a:cubicBezTo>
                    <a:pt x="9874" y="15429"/>
                    <a:pt x="9257" y="15429"/>
                    <a:pt x="8331" y="14811"/>
                  </a:cubicBezTo>
                  <a:cubicBezTo>
                    <a:pt x="7714" y="14503"/>
                    <a:pt x="7097" y="13886"/>
                    <a:pt x="6789" y="13269"/>
                  </a:cubicBezTo>
                  <a:cubicBezTo>
                    <a:pt x="6789" y="13269"/>
                    <a:pt x="6789" y="13269"/>
                    <a:pt x="6789" y="13269"/>
                  </a:cubicBezTo>
                  <a:cubicBezTo>
                    <a:pt x="6171" y="12651"/>
                    <a:pt x="6171" y="11726"/>
                    <a:pt x="6171" y="10800"/>
                  </a:cubicBezTo>
                  <a:cubicBezTo>
                    <a:pt x="6171" y="10183"/>
                    <a:pt x="6171" y="9257"/>
                    <a:pt x="6480" y="8640"/>
                  </a:cubicBezTo>
                  <a:cubicBezTo>
                    <a:pt x="7097" y="8023"/>
                    <a:pt x="7406" y="7406"/>
                    <a:pt x="8331" y="6789"/>
                  </a:cubicBezTo>
                  <a:cubicBezTo>
                    <a:pt x="8331" y="6789"/>
                    <a:pt x="8331" y="6789"/>
                    <a:pt x="8331" y="6789"/>
                  </a:cubicBezTo>
                  <a:cubicBezTo>
                    <a:pt x="8949" y="6480"/>
                    <a:pt x="9874" y="6171"/>
                    <a:pt x="10800" y="6171"/>
                  </a:cubicBezTo>
                  <a:cubicBezTo>
                    <a:pt x="11417" y="6171"/>
                    <a:pt x="12343" y="6480"/>
                    <a:pt x="12960" y="6789"/>
                  </a:cubicBezTo>
                  <a:cubicBezTo>
                    <a:pt x="13577" y="7097"/>
                    <a:pt x="14194" y="7714"/>
                    <a:pt x="14503" y="8331"/>
                  </a:cubicBezTo>
                  <a:cubicBezTo>
                    <a:pt x="14503" y="8331"/>
                    <a:pt x="14503" y="8331"/>
                    <a:pt x="14503" y="8331"/>
                  </a:cubicBezTo>
                  <a:cubicBezTo>
                    <a:pt x="15120" y="9257"/>
                    <a:pt x="15429" y="9874"/>
                    <a:pt x="15429" y="10800"/>
                  </a:cubicBezTo>
                  <a:cubicBezTo>
                    <a:pt x="15429" y="11726"/>
                    <a:pt x="15120" y="12343"/>
                    <a:pt x="14811" y="12960"/>
                  </a:cubicBezTo>
                  <a:cubicBezTo>
                    <a:pt x="14503" y="13577"/>
                    <a:pt x="13886" y="14194"/>
                    <a:pt x="13269" y="14811"/>
                  </a:cubicBezTo>
                  <a:cubicBezTo>
                    <a:pt x="13269" y="14811"/>
                    <a:pt x="13269" y="14811"/>
                    <a:pt x="13269" y="14811"/>
                  </a:cubicBezTo>
                  <a:cubicBezTo>
                    <a:pt x="14811" y="17280"/>
                    <a:pt x="14811" y="17280"/>
                    <a:pt x="14811" y="17280"/>
                  </a:cubicBezTo>
                  <a:cubicBezTo>
                    <a:pt x="16354" y="20057"/>
                    <a:pt x="16354" y="20057"/>
                    <a:pt x="16354" y="20057"/>
                  </a:cubicBezTo>
                  <a:cubicBezTo>
                    <a:pt x="18206" y="18823"/>
                    <a:pt x="19440" y="17589"/>
                    <a:pt x="20057" y="16046"/>
                  </a:cubicBezTo>
                  <a:cubicBezTo>
                    <a:pt x="20983" y="14503"/>
                    <a:pt x="21600" y="12651"/>
                    <a:pt x="21600" y="10800"/>
                  </a:cubicBezTo>
                  <a:cubicBezTo>
                    <a:pt x="21600" y="8949"/>
                    <a:pt x="20983" y="6789"/>
                    <a:pt x="19749" y="4937"/>
                  </a:cubicBezTo>
                  <a:cubicBezTo>
                    <a:pt x="19749" y="4937"/>
                    <a:pt x="19749" y="4937"/>
                    <a:pt x="19749" y="4937"/>
                  </a:cubicBezTo>
                  <a:cubicBezTo>
                    <a:pt x="18823" y="3394"/>
                    <a:pt x="17280" y="2160"/>
                    <a:pt x="15737" y="1234"/>
                  </a:cubicBezTo>
                  <a:cubicBezTo>
                    <a:pt x="14194" y="309"/>
                    <a:pt x="12343" y="0"/>
                    <a:pt x="10800" y="0"/>
                  </a:cubicBezTo>
                  <a:cubicBezTo>
                    <a:pt x="8640" y="0"/>
                    <a:pt x="6789" y="617"/>
                    <a:pt x="4937" y="1543"/>
                  </a:cubicBezTo>
                  <a:cubicBezTo>
                    <a:pt x="4937" y="1543"/>
                    <a:pt x="4937" y="1543"/>
                    <a:pt x="4937" y="1543"/>
                  </a:cubicBezTo>
                  <a:cubicBezTo>
                    <a:pt x="3394" y="2777"/>
                    <a:pt x="2160" y="4011"/>
                    <a:pt x="1234" y="5554"/>
                  </a:cubicBezTo>
                  <a:cubicBezTo>
                    <a:pt x="309" y="7406"/>
                    <a:pt x="0" y="8949"/>
                    <a:pt x="0" y="10800"/>
                  </a:cubicBezTo>
                  <a:cubicBezTo>
                    <a:pt x="0" y="12651"/>
                    <a:pt x="309" y="14811"/>
                    <a:pt x="1543" y="16663"/>
                  </a:cubicBezTo>
                  <a:cubicBezTo>
                    <a:pt x="1543" y="16663"/>
                    <a:pt x="1543" y="16663"/>
                    <a:pt x="1543" y="16663"/>
                  </a:cubicBezTo>
                  <a:cubicBezTo>
                    <a:pt x="2469" y="18206"/>
                    <a:pt x="4011" y="19440"/>
                    <a:pt x="5554" y="20366"/>
                  </a:cubicBezTo>
                  <a:cubicBezTo>
                    <a:pt x="7097" y="21291"/>
                    <a:pt x="8949" y="21600"/>
                    <a:pt x="10800" y="21600"/>
                  </a:cubicBezTo>
                  <a:cubicBezTo>
                    <a:pt x="12651" y="21600"/>
                    <a:pt x="14811" y="20983"/>
                    <a:pt x="16354" y="20057"/>
                  </a:cubicBezTo>
                  <a:cubicBezTo>
                    <a:pt x="16354" y="20057"/>
                    <a:pt x="16354" y="20057"/>
                    <a:pt x="16354" y="20057"/>
                  </a:cubicBezTo>
                  <a:lnTo>
                    <a:pt x="14811" y="1728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9" name="Freeform 203"/>
            <p:cNvSpPr/>
            <p:nvPr/>
          </p:nvSpPr>
          <p:spPr>
            <a:xfrm>
              <a:off x="1128890" y="1201429"/>
              <a:ext cx="190416" cy="190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07" y="17280"/>
                  </a:moveTo>
                  <a:cubicBezTo>
                    <a:pt x="13386" y="14811"/>
                    <a:pt x="13386" y="14811"/>
                    <a:pt x="13386" y="14811"/>
                  </a:cubicBezTo>
                  <a:cubicBezTo>
                    <a:pt x="12473" y="15120"/>
                    <a:pt x="11561" y="15429"/>
                    <a:pt x="10952" y="15429"/>
                  </a:cubicBezTo>
                  <a:cubicBezTo>
                    <a:pt x="10039" y="15429"/>
                    <a:pt x="9431" y="15120"/>
                    <a:pt x="8518" y="14811"/>
                  </a:cubicBezTo>
                  <a:cubicBezTo>
                    <a:pt x="7910" y="14503"/>
                    <a:pt x="7301" y="13886"/>
                    <a:pt x="6997" y="13269"/>
                  </a:cubicBezTo>
                  <a:cubicBezTo>
                    <a:pt x="6997" y="13269"/>
                    <a:pt x="6997" y="13269"/>
                    <a:pt x="6997" y="13269"/>
                  </a:cubicBezTo>
                  <a:cubicBezTo>
                    <a:pt x="6389" y="12343"/>
                    <a:pt x="6085" y="11726"/>
                    <a:pt x="6085" y="10800"/>
                  </a:cubicBezTo>
                  <a:cubicBezTo>
                    <a:pt x="6085" y="9874"/>
                    <a:pt x="6389" y="9257"/>
                    <a:pt x="6693" y="8640"/>
                  </a:cubicBezTo>
                  <a:cubicBezTo>
                    <a:pt x="6997" y="8023"/>
                    <a:pt x="7606" y="7406"/>
                    <a:pt x="8518" y="6789"/>
                  </a:cubicBezTo>
                  <a:cubicBezTo>
                    <a:pt x="9127" y="6480"/>
                    <a:pt x="10039" y="6171"/>
                    <a:pt x="10952" y="6171"/>
                  </a:cubicBezTo>
                  <a:cubicBezTo>
                    <a:pt x="11561" y="6171"/>
                    <a:pt x="12473" y="6480"/>
                    <a:pt x="13082" y="6789"/>
                  </a:cubicBezTo>
                  <a:cubicBezTo>
                    <a:pt x="13690" y="7097"/>
                    <a:pt x="14299" y="7714"/>
                    <a:pt x="14603" y="8331"/>
                  </a:cubicBezTo>
                  <a:cubicBezTo>
                    <a:pt x="14603" y="8331"/>
                    <a:pt x="14603" y="8331"/>
                    <a:pt x="14603" y="8331"/>
                  </a:cubicBezTo>
                  <a:cubicBezTo>
                    <a:pt x="15211" y="8949"/>
                    <a:pt x="15515" y="9874"/>
                    <a:pt x="15515" y="10800"/>
                  </a:cubicBezTo>
                  <a:cubicBezTo>
                    <a:pt x="15515" y="11417"/>
                    <a:pt x="15211" y="12343"/>
                    <a:pt x="14907" y="12960"/>
                  </a:cubicBezTo>
                  <a:cubicBezTo>
                    <a:pt x="14603" y="13577"/>
                    <a:pt x="13994" y="14194"/>
                    <a:pt x="13386" y="14811"/>
                  </a:cubicBezTo>
                  <a:cubicBezTo>
                    <a:pt x="13386" y="14811"/>
                    <a:pt x="13386" y="14811"/>
                    <a:pt x="13386" y="14811"/>
                  </a:cubicBezTo>
                  <a:cubicBezTo>
                    <a:pt x="14907" y="17280"/>
                    <a:pt x="14907" y="17280"/>
                    <a:pt x="14907" y="17280"/>
                  </a:cubicBezTo>
                  <a:cubicBezTo>
                    <a:pt x="16428" y="20057"/>
                    <a:pt x="16428" y="20057"/>
                    <a:pt x="16428" y="20057"/>
                  </a:cubicBezTo>
                  <a:cubicBezTo>
                    <a:pt x="17949" y="18823"/>
                    <a:pt x="19470" y="17589"/>
                    <a:pt x="20079" y="16046"/>
                  </a:cubicBezTo>
                  <a:cubicBezTo>
                    <a:pt x="20992" y="14194"/>
                    <a:pt x="21600" y="12651"/>
                    <a:pt x="21600" y="10800"/>
                  </a:cubicBezTo>
                  <a:cubicBezTo>
                    <a:pt x="21600" y="8949"/>
                    <a:pt x="20992" y="6789"/>
                    <a:pt x="19775" y="4937"/>
                  </a:cubicBezTo>
                  <a:cubicBezTo>
                    <a:pt x="19775" y="4937"/>
                    <a:pt x="19775" y="4937"/>
                    <a:pt x="19775" y="4937"/>
                  </a:cubicBezTo>
                  <a:cubicBezTo>
                    <a:pt x="18862" y="3394"/>
                    <a:pt x="17341" y="2160"/>
                    <a:pt x="15820" y="1234"/>
                  </a:cubicBezTo>
                  <a:cubicBezTo>
                    <a:pt x="14299" y="309"/>
                    <a:pt x="12473" y="0"/>
                    <a:pt x="10952" y="0"/>
                  </a:cubicBezTo>
                  <a:cubicBezTo>
                    <a:pt x="8823" y="0"/>
                    <a:pt x="6997" y="617"/>
                    <a:pt x="5172" y="1543"/>
                  </a:cubicBezTo>
                  <a:cubicBezTo>
                    <a:pt x="3651" y="2777"/>
                    <a:pt x="2130" y="4011"/>
                    <a:pt x="1521" y="5554"/>
                  </a:cubicBezTo>
                  <a:cubicBezTo>
                    <a:pt x="608" y="7097"/>
                    <a:pt x="0" y="8949"/>
                    <a:pt x="0" y="10800"/>
                  </a:cubicBezTo>
                  <a:cubicBezTo>
                    <a:pt x="0" y="12651"/>
                    <a:pt x="608" y="14811"/>
                    <a:pt x="1825" y="16663"/>
                  </a:cubicBezTo>
                  <a:cubicBezTo>
                    <a:pt x="1825" y="16663"/>
                    <a:pt x="1825" y="16663"/>
                    <a:pt x="1825" y="16663"/>
                  </a:cubicBezTo>
                  <a:cubicBezTo>
                    <a:pt x="2738" y="18206"/>
                    <a:pt x="4259" y="19440"/>
                    <a:pt x="5780" y="20366"/>
                  </a:cubicBezTo>
                  <a:cubicBezTo>
                    <a:pt x="7301" y="21291"/>
                    <a:pt x="9127" y="21600"/>
                    <a:pt x="10952" y="21600"/>
                  </a:cubicBezTo>
                  <a:cubicBezTo>
                    <a:pt x="12777" y="21600"/>
                    <a:pt x="14603" y="20983"/>
                    <a:pt x="16428" y="20057"/>
                  </a:cubicBezTo>
                  <a:cubicBezTo>
                    <a:pt x="16428" y="20057"/>
                    <a:pt x="16428" y="20057"/>
                    <a:pt x="16428" y="20057"/>
                  </a:cubicBezTo>
                  <a:lnTo>
                    <a:pt x="14907" y="1728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0" name="Freeform 204"/>
            <p:cNvSpPr/>
            <p:nvPr/>
          </p:nvSpPr>
          <p:spPr>
            <a:xfrm>
              <a:off x="4814778" y="1169691"/>
              <a:ext cx="185884" cy="190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811" y="17341"/>
                  </a:moveTo>
                  <a:cubicBezTo>
                    <a:pt x="13269" y="14603"/>
                    <a:pt x="13269" y="14603"/>
                    <a:pt x="13269" y="14603"/>
                  </a:cubicBezTo>
                  <a:cubicBezTo>
                    <a:pt x="12343" y="15211"/>
                    <a:pt x="11417" y="15515"/>
                    <a:pt x="10800" y="15515"/>
                  </a:cubicBezTo>
                  <a:cubicBezTo>
                    <a:pt x="9874" y="15515"/>
                    <a:pt x="9257" y="15211"/>
                    <a:pt x="8331" y="14907"/>
                  </a:cubicBezTo>
                  <a:cubicBezTo>
                    <a:pt x="7714" y="14603"/>
                    <a:pt x="7097" y="13994"/>
                    <a:pt x="6789" y="13386"/>
                  </a:cubicBezTo>
                  <a:cubicBezTo>
                    <a:pt x="6789" y="13082"/>
                    <a:pt x="6789" y="13082"/>
                    <a:pt x="6789" y="13082"/>
                  </a:cubicBezTo>
                  <a:cubicBezTo>
                    <a:pt x="6171" y="12473"/>
                    <a:pt x="6171" y="11561"/>
                    <a:pt x="6171" y="10648"/>
                  </a:cubicBezTo>
                  <a:cubicBezTo>
                    <a:pt x="6171" y="10039"/>
                    <a:pt x="6171" y="9127"/>
                    <a:pt x="6480" y="8518"/>
                  </a:cubicBezTo>
                  <a:cubicBezTo>
                    <a:pt x="7097" y="7910"/>
                    <a:pt x="7406" y="7301"/>
                    <a:pt x="8331" y="6997"/>
                  </a:cubicBezTo>
                  <a:cubicBezTo>
                    <a:pt x="8949" y="6389"/>
                    <a:pt x="9874" y="6085"/>
                    <a:pt x="10800" y="6085"/>
                  </a:cubicBezTo>
                  <a:cubicBezTo>
                    <a:pt x="11417" y="6085"/>
                    <a:pt x="12343" y="6389"/>
                    <a:pt x="12960" y="6693"/>
                  </a:cubicBezTo>
                  <a:cubicBezTo>
                    <a:pt x="13577" y="6997"/>
                    <a:pt x="14194" y="7606"/>
                    <a:pt x="14503" y="8214"/>
                  </a:cubicBezTo>
                  <a:cubicBezTo>
                    <a:pt x="14503" y="8214"/>
                    <a:pt x="14503" y="8214"/>
                    <a:pt x="14503" y="8214"/>
                  </a:cubicBezTo>
                  <a:cubicBezTo>
                    <a:pt x="15120" y="9127"/>
                    <a:pt x="15429" y="10039"/>
                    <a:pt x="15429" y="10648"/>
                  </a:cubicBezTo>
                  <a:cubicBezTo>
                    <a:pt x="15429" y="11561"/>
                    <a:pt x="15120" y="12169"/>
                    <a:pt x="14811" y="13082"/>
                  </a:cubicBezTo>
                  <a:cubicBezTo>
                    <a:pt x="14503" y="13690"/>
                    <a:pt x="13886" y="14299"/>
                    <a:pt x="13269" y="14603"/>
                  </a:cubicBezTo>
                  <a:cubicBezTo>
                    <a:pt x="13269" y="14603"/>
                    <a:pt x="13269" y="14603"/>
                    <a:pt x="13269" y="14603"/>
                  </a:cubicBezTo>
                  <a:cubicBezTo>
                    <a:pt x="14811" y="17341"/>
                    <a:pt x="14811" y="17341"/>
                    <a:pt x="14811" y="17341"/>
                  </a:cubicBezTo>
                  <a:cubicBezTo>
                    <a:pt x="16354" y="19775"/>
                    <a:pt x="16354" y="19775"/>
                    <a:pt x="16354" y="19775"/>
                  </a:cubicBezTo>
                  <a:cubicBezTo>
                    <a:pt x="18206" y="18862"/>
                    <a:pt x="19440" y="17341"/>
                    <a:pt x="20057" y="15820"/>
                  </a:cubicBezTo>
                  <a:cubicBezTo>
                    <a:pt x="20983" y="14299"/>
                    <a:pt x="21600" y="12473"/>
                    <a:pt x="21600" y="10648"/>
                  </a:cubicBezTo>
                  <a:cubicBezTo>
                    <a:pt x="21600" y="8823"/>
                    <a:pt x="20983" y="6997"/>
                    <a:pt x="19749" y="5172"/>
                  </a:cubicBezTo>
                  <a:cubicBezTo>
                    <a:pt x="19749" y="5172"/>
                    <a:pt x="19749" y="5172"/>
                    <a:pt x="19749" y="5172"/>
                  </a:cubicBezTo>
                  <a:cubicBezTo>
                    <a:pt x="18823" y="3651"/>
                    <a:pt x="17280" y="2130"/>
                    <a:pt x="15737" y="1521"/>
                  </a:cubicBezTo>
                  <a:cubicBezTo>
                    <a:pt x="14194" y="608"/>
                    <a:pt x="12343" y="0"/>
                    <a:pt x="10800" y="0"/>
                  </a:cubicBezTo>
                  <a:cubicBezTo>
                    <a:pt x="8640" y="0"/>
                    <a:pt x="6789" y="608"/>
                    <a:pt x="4937" y="1825"/>
                  </a:cubicBezTo>
                  <a:cubicBezTo>
                    <a:pt x="3394" y="2738"/>
                    <a:pt x="2160" y="4259"/>
                    <a:pt x="1234" y="5780"/>
                  </a:cubicBezTo>
                  <a:cubicBezTo>
                    <a:pt x="309" y="7301"/>
                    <a:pt x="0" y="9127"/>
                    <a:pt x="0" y="10648"/>
                  </a:cubicBezTo>
                  <a:cubicBezTo>
                    <a:pt x="0" y="12777"/>
                    <a:pt x="309" y="14603"/>
                    <a:pt x="1543" y="16428"/>
                  </a:cubicBezTo>
                  <a:cubicBezTo>
                    <a:pt x="1543" y="16428"/>
                    <a:pt x="1543" y="16428"/>
                    <a:pt x="1543" y="16428"/>
                  </a:cubicBezTo>
                  <a:cubicBezTo>
                    <a:pt x="2469" y="17949"/>
                    <a:pt x="4011" y="19470"/>
                    <a:pt x="5554" y="20079"/>
                  </a:cubicBezTo>
                  <a:cubicBezTo>
                    <a:pt x="7097" y="20992"/>
                    <a:pt x="8949" y="21600"/>
                    <a:pt x="10800" y="21600"/>
                  </a:cubicBezTo>
                  <a:cubicBezTo>
                    <a:pt x="12651" y="21600"/>
                    <a:pt x="14811" y="20992"/>
                    <a:pt x="16354" y="19775"/>
                  </a:cubicBezTo>
                  <a:cubicBezTo>
                    <a:pt x="16354" y="19775"/>
                    <a:pt x="16354" y="19775"/>
                    <a:pt x="16354" y="19775"/>
                  </a:cubicBezTo>
                  <a:lnTo>
                    <a:pt x="14811" y="1734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1" name="Freeform 206"/>
            <p:cNvSpPr/>
            <p:nvPr/>
          </p:nvSpPr>
          <p:spPr>
            <a:xfrm>
              <a:off x="5762318" y="3554412"/>
              <a:ext cx="185883" cy="18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811" y="17280"/>
                  </a:moveTo>
                  <a:cubicBezTo>
                    <a:pt x="13269" y="14503"/>
                    <a:pt x="13269" y="14503"/>
                    <a:pt x="13269" y="14503"/>
                  </a:cubicBezTo>
                  <a:cubicBezTo>
                    <a:pt x="12343" y="15120"/>
                    <a:pt x="11726" y="15429"/>
                    <a:pt x="10800" y="15429"/>
                  </a:cubicBezTo>
                  <a:cubicBezTo>
                    <a:pt x="9874" y="15429"/>
                    <a:pt x="9257" y="15120"/>
                    <a:pt x="8640" y="14811"/>
                  </a:cubicBezTo>
                  <a:cubicBezTo>
                    <a:pt x="7714" y="14503"/>
                    <a:pt x="7406" y="13886"/>
                    <a:pt x="6789" y="13269"/>
                  </a:cubicBezTo>
                  <a:cubicBezTo>
                    <a:pt x="6789" y="13269"/>
                    <a:pt x="6789" y="13269"/>
                    <a:pt x="6789" y="13269"/>
                  </a:cubicBezTo>
                  <a:cubicBezTo>
                    <a:pt x="6171" y="12343"/>
                    <a:pt x="6171" y="11417"/>
                    <a:pt x="6171" y="10800"/>
                  </a:cubicBezTo>
                  <a:cubicBezTo>
                    <a:pt x="6171" y="9874"/>
                    <a:pt x="6171" y="9257"/>
                    <a:pt x="6789" y="8640"/>
                  </a:cubicBezTo>
                  <a:cubicBezTo>
                    <a:pt x="7097" y="7714"/>
                    <a:pt x="7406" y="7097"/>
                    <a:pt x="8331" y="6789"/>
                  </a:cubicBezTo>
                  <a:cubicBezTo>
                    <a:pt x="8331" y="6789"/>
                    <a:pt x="8331" y="6789"/>
                    <a:pt x="8331" y="6789"/>
                  </a:cubicBezTo>
                  <a:cubicBezTo>
                    <a:pt x="8949" y="6171"/>
                    <a:pt x="9874" y="6171"/>
                    <a:pt x="10800" y="6171"/>
                  </a:cubicBezTo>
                  <a:cubicBezTo>
                    <a:pt x="11417" y="6171"/>
                    <a:pt x="12343" y="6171"/>
                    <a:pt x="12960" y="6480"/>
                  </a:cubicBezTo>
                  <a:cubicBezTo>
                    <a:pt x="13577" y="7097"/>
                    <a:pt x="14194" y="7406"/>
                    <a:pt x="14811" y="8331"/>
                  </a:cubicBezTo>
                  <a:cubicBezTo>
                    <a:pt x="14811" y="8331"/>
                    <a:pt x="14811" y="8331"/>
                    <a:pt x="14811" y="8331"/>
                  </a:cubicBezTo>
                  <a:cubicBezTo>
                    <a:pt x="15120" y="8949"/>
                    <a:pt x="15429" y="9874"/>
                    <a:pt x="15429" y="10800"/>
                  </a:cubicBezTo>
                  <a:cubicBezTo>
                    <a:pt x="15429" y="11417"/>
                    <a:pt x="15120" y="12343"/>
                    <a:pt x="14811" y="12960"/>
                  </a:cubicBezTo>
                  <a:cubicBezTo>
                    <a:pt x="14503" y="13577"/>
                    <a:pt x="13886" y="14194"/>
                    <a:pt x="13269" y="14503"/>
                  </a:cubicBezTo>
                  <a:cubicBezTo>
                    <a:pt x="13269" y="14503"/>
                    <a:pt x="13269" y="14503"/>
                    <a:pt x="13269" y="14503"/>
                  </a:cubicBezTo>
                  <a:cubicBezTo>
                    <a:pt x="14811" y="17280"/>
                    <a:pt x="14811" y="17280"/>
                    <a:pt x="14811" y="17280"/>
                  </a:cubicBezTo>
                  <a:cubicBezTo>
                    <a:pt x="16663" y="19749"/>
                    <a:pt x="16663" y="19749"/>
                    <a:pt x="16663" y="19749"/>
                  </a:cubicBezTo>
                  <a:cubicBezTo>
                    <a:pt x="18206" y="18823"/>
                    <a:pt x="19440" y="17589"/>
                    <a:pt x="20366" y="15737"/>
                  </a:cubicBezTo>
                  <a:cubicBezTo>
                    <a:pt x="20983" y="14194"/>
                    <a:pt x="21600" y="12651"/>
                    <a:pt x="21600" y="10800"/>
                  </a:cubicBezTo>
                  <a:cubicBezTo>
                    <a:pt x="21600" y="8640"/>
                    <a:pt x="20983" y="6789"/>
                    <a:pt x="19749" y="4937"/>
                  </a:cubicBezTo>
                  <a:cubicBezTo>
                    <a:pt x="20057" y="4937"/>
                    <a:pt x="20057" y="4937"/>
                    <a:pt x="20057" y="4937"/>
                  </a:cubicBezTo>
                  <a:cubicBezTo>
                    <a:pt x="18823" y="3394"/>
                    <a:pt x="17589" y="2160"/>
                    <a:pt x="16046" y="1234"/>
                  </a:cubicBezTo>
                  <a:cubicBezTo>
                    <a:pt x="14194" y="309"/>
                    <a:pt x="12651" y="0"/>
                    <a:pt x="10800" y="0"/>
                  </a:cubicBezTo>
                  <a:cubicBezTo>
                    <a:pt x="8640" y="0"/>
                    <a:pt x="6789" y="309"/>
                    <a:pt x="4937" y="1543"/>
                  </a:cubicBezTo>
                  <a:cubicBezTo>
                    <a:pt x="4937" y="1543"/>
                    <a:pt x="4937" y="1543"/>
                    <a:pt x="4937" y="1543"/>
                  </a:cubicBezTo>
                  <a:cubicBezTo>
                    <a:pt x="3394" y="2469"/>
                    <a:pt x="2160" y="4011"/>
                    <a:pt x="1234" y="5554"/>
                  </a:cubicBezTo>
                  <a:cubicBezTo>
                    <a:pt x="309" y="7097"/>
                    <a:pt x="0" y="8949"/>
                    <a:pt x="0" y="10800"/>
                  </a:cubicBezTo>
                  <a:cubicBezTo>
                    <a:pt x="0" y="12651"/>
                    <a:pt x="617" y="14811"/>
                    <a:pt x="1543" y="16354"/>
                  </a:cubicBezTo>
                  <a:cubicBezTo>
                    <a:pt x="1543" y="16354"/>
                    <a:pt x="1543" y="16354"/>
                    <a:pt x="1543" y="16354"/>
                  </a:cubicBezTo>
                  <a:cubicBezTo>
                    <a:pt x="2469" y="18206"/>
                    <a:pt x="4011" y="19440"/>
                    <a:pt x="5554" y="20366"/>
                  </a:cubicBezTo>
                  <a:cubicBezTo>
                    <a:pt x="7097" y="20983"/>
                    <a:pt x="8949" y="21600"/>
                    <a:pt x="10800" y="21600"/>
                  </a:cubicBezTo>
                  <a:cubicBezTo>
                    <a:pt x="12651" y="21600"/>
                    <a:pt x="14811" y="20983"/>
                    <a:pt x="16354" y="19749"/>
                  </a:cubicBezTo>
                  <a:cubicBezTo>
                    <a:pt x="16663" y="19749"/>
                    <a:pt x="16663" y="19749"/>
                    <a:pt x="16663" y="19749"/>
                  </a:cubicBezTo>
                  <a:lnTo>
                    <a:pt x="14811" y="1728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34" name="Group 206"/>
          <p:cNvGrpSpPr/>
          <p:nvPr/>
        </p:nvGrpSpPr>
        <p:grpSpPr>
          <a:xfrm>
            <a:off x="6255811" y="395671"/>
            <a:ext cx="6067937" cy="6102349"/>
            <a:chOff x="0" y="0"/>
            <a:chExt cx="6067935" cy="6102348"/>
          </a:xfrm>
        </p:grpSpPr>
        <p:sp>
          <p:nvSpPr>
            <p:cNvPr id="233" name="Freeform 5"/>
            <p:cNvSpPr/>
            <p:nvPr/>
          </p:nvSpPr>
          <p:spPr>
            <a:xfrm>
              <a:off x="1920428" y="1031812"/>
              <a:ext cx="216800" cy="20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0938" fill="norm" stroke="1" extrusionOk="0">
                  <a:moveTo>
                    <a:pt x="20299" y="16200"/>
                  </a:moveTo>
                  <a:cubicBezTo>
                    <a:pt x="4424" y="810"/>
                    <a:pt x="4424" y="810"/>
                    <a:pt x="4424" y="810"/>
                  </a:cubicBezTo>
                  <a:cubicBezTo>
                    <a:pt x="3383" y="-270"/>
                    <a:pt x="1822" y="-270"/>
                    <a:pt x="781" y="810"/>
                  </a:cubicBezTo>
                  <a:cubicBezTo>
                    <a:pt x="-260" y="2160"/>
                    <a:pt x="-260" y="3780"/>
                    <a:pt x="781" y="4860"/>
                  </a:cubicBezTo>
                  <a:cubicBezTo>
                    <a:pt x="16656" y="20250"/>
                    <a:pt x="16656" y="20250"/>
                    <a:pt x="16656" y="20250"/>
                  </a:cubicBezTo>
                  <a:cubicBezTo>
                    <a:pt x="17697" y="21330"/>
                    <a:pt x="19518" y="21060"/>
                    <a:pt x="20299" y="19980"/>
                  </a:cubicBezTo>
                  <a:cubicBezTo>
                    <a:pt x="21340" y="18900"/>
                    <a:pt x="21340" y="17280"/>
                    <a:pt x="20299" y="162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4" name="Freeform 6"/>
            <p:cNvSpPr/>
            <p:nvPr/>
          </p:nvSpPr>
          <p:spPr>
            <a:xfrm>
              <a:off x="1924981" y="1028458"/>
              <a:ext cx="207692" cy="214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0852" fill="norm" stroke="1" extrusionOk="0">
                  <a:moveTo>
                    <a:pt x="4649" y="19940"/>
                  </a:moveTo>
                  <a:cubicBezTo>
                    <a:pt x="20233" y="4255"/>
                    <a:pt x="20233" y="4255"/>
                    <a:pt x="20233" y="4255"/>
                  </a:cubicBezTo>
                  <a:cubicBezTo>
                    <a:pt x="21327" y="3226"/>
                    <a:pt x="21327" y="1683"/>
                    <a:pt x="20233" y="655"/>
                  </a:cubicBezTo>
                  <a:cubicBezTo>
                    <a:pt x="19140" y="-374"/>
                    <a:pt x="17499" y="-117"/>
                    <a:pt x="16405" y="912"/>
                  </a:cubicBezTo>
                  <a:cubicBezTo>
                    <a:pt x="821" y="16597"/>
                    <a:pt x="821" y="16597"/>
                    <a:pt x="821" y="16597"/>
                  </a:cubicBezTo>
                  <a:cubicBezTo>
                    <a:pt x="-273" y="17626"/>
                    <a:pt x="-273" y="19169"/>
                    <a:pt x="821" y="20197"/>
                  </a:cubicBezTo>
                  <a:cubicBezTo>
                    <a:pt x="1914" y="21226"/>
                    <a:pt x="3555" y="20969"/>
                    <a:pt x="4649" y="1994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5" name="Freeform 209"/>
            <p:cNvSpPr/>
            <p:nvPr/>
          </p:nvSpPr>
          <p:spPr>
            <a:xfrm>
              <a:off x="2110788" y="3375762"/>
              <a:ext cx="212375" cy="208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1091" fill="norm" stroke="1" extrusionOk="0">
                  <a:moveTo>
                    <a:pt x="20299" y="16405"/>
                  </a:moveTo>
                  <a:cubicBezTo>
                    <a:pt x="4424" y="821"/>
                    <a:pt x="4424" y="821"/>
                    <a:pt x="4424" y="821"/>
                  </a:cubicBezTo>
                  <a:cubicBezTo>
                    <a:pt x="3383" y="-273"/>
                    <a:pt x="1822" y="-273"/>
                    <a:pt x="781" y="821"/>
                  </a:cubicBezTo>
                  <a:cubicBezTo>
                    <a:pt x="-260" y="1914"/>
                    <a:pt x="-260" y="3828"/>
                    <a:pt x="781" y="4649"/>
                  </a:cubicBezTo>
                  <a:cubicBezTo>
                    <a:pt x="16656" y="20507"/>
                    <a:pt x="16656" y="20507"/>
                    <a:pt x="16656" y="20507"/>
                  </a:cubicBezTo>
                  <a:cubicBezTo>
                    <a:pt x="17697" y="21327"/>
                    <a:pt x="19518" y="21327"/>
                    <a:pt x="20299" y="20233"/>
                  </a:cubicBezTo>
                  <a:cubicBezTo>
                    <a:pt x="21340" y="19140"/>
                    <a:pt x="21340" y="17499"/>
                    <a:pt x="20299" y="16405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6" name="Freeform 210"/>
            <p:cNvSpPr/>
            <p:nvPr/>
          </p:nvSpPr>
          <p:spPr>
            <a:xfrm>
              <a:off x="2115339" y="3371209"/>
              <a:ext cx="203636" cy="21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080" fill="norm" stroke="1" extrusionOk="0">
                  <a:moveTo>
                    <a:pt x="4649" y="20299"/>
                  </a:moveTo>
                  <a:cubicBezTo>
                    <a:pt x="20507" y="4424"/>
                    <a:pt x="20507" y="4424"/>
                    <a:pt x="20507" y="4424"/>
                  </a:cubicBezTo>
                  <a:cubicBezTo>
                    <a:pt x="21327" y="3383"/>
                    <a:pt x="21327" y="1822"/>
                    <a:pt x="20233" y="781"/>
                  </a:cubicBezTo>
                  <a:cubicBezTo>
                    <a:pt x="19140" y="-260"/>
                    <a:pt x="17499" y="-260"/>
                    <a:pt x="16405" y="781"/>
                  </a:cubicBezTo>
                  <a:cubicBezTo>
                    <a:pt x="821" y="16656"/>
                    <a:pt x="821" y="16656"/>
                    <a:pt x="821" y="16656"/>
                  </a:cubicBezTo>
                  <a:cubicBezTo>
                    <a:pt x="-273" y="17697"/>
                    <a:pt x="-273" y="19518"/>
                    <a:pt x="821" y="20299"/>
                  </a:cubicBezTo>
                  <a:cubicBezTo>
                    <a:pt x="1914" y="21340"/>
                    <a:pt x="3828" y="21340"/>
                    <a:pt x="4649" y="20299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7" name="Freeform 211"/>
            <p:cNvSpPr/>
            <p:nvPr/>
          </p:nvSpPr>
          <p:spPr>
            <a:xfrm>
              <a:off x="124717" y="4687174"/>
              <a:ext cx="217170" cy="20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0938" fill="norm" stroke="1" extrusionOk="0">
                  <a:moveTo>
                    <a:pt x="20335" y="16078"/>
                  </a:moveTo>
                  <a:cubicBezTo>
                    <a:pt x="4460" y="688"/>
                    <a:pt x="4460" y="688"/>
                    <a:pt x="4460" y="688"/>
                  </a:cubicBezTo>
                  <a:cubicBezTo>
                    <a:pt x="3419" y="-392"/>
                    <a:pt x="1598" y="-122"/>
                    <a:pt x="557" y="958"/>
                  </a:cubicBezTo>
                  <a:cubicBezTo>
                    <a:pt x="-224" y="2038"/>
                    <a:pt x="-224" y="3658"/>
                    <a:pt x="817" y="4738"/>
                  </a:cubicBezTo>
                  <a:cubicBezTo>
                    <a:pt x="16692" y="20128"/>
                    <a:pt x="16692" y="20128"/>
                    <a:pt x="16692" y="20128"/>
                  </a:cubicBezTo>
                  <a:cubicBezTo>
                    <a:pt x="17733" y="21208"/>
                    <a:pt x="19294" y="21208"/>
                    <a:pt x="20335" y="20128"/>
                  </a:cubicBezTo>
                  <a:cubicBezTo>
                    <a:pt x="21376" y="19048"/>
                    <a:pt x="21376" y="17158"/>
                    <a:pt x="20335" y="16078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8" name="Freeform 212"/>
            <p:cNvSpPr/>
            <p:nvPr/>
          </p:nvSpPr>
          <p:spPr>
            <a:xfrm>
              <a:off x="129267" y="4681073"/>
              <a:ext cx="208064" cy="215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0997" fill="norm" stroke="1" extrusionOk="0">
                  <a:moveTo>
                    <a:pt x="4686" y="20075"/>
                  </a:moveTo>
                  <a:cubicBezTo>
                    <a:pt x="20270" y="4200"/>
                    <a:pt x="20270" y="4200"/>
                    <a:pt x="20270" y="4200"/>
                  </a:cubicBezTo>
                  <a:cubicBezTo>
                    <a:pt x="21364" y="3159"/>
                    <a:pt x="21364" y="1598"/>
                    <a:pt x="20270" y="557"/>
                  </a:cubicBezTo>
                  <a:cubicBezTo>
                    <a:pt x="19177" y="-224"/>
                    <a:pt x="17263" y="-224"/>
                    <a:pt x="16442" y="817"/>
                  </a:cubicBezTo>
                  <a:cubicBezTo>
                    <a:pt x="584" y="16692"/>
                    <a:pt x="584" y="16692"/>
                    <a:pt x="584" y="16692"/>
                  </a:cubicBezTo>
                  <a:cubicBezTo>
                    <a:pt x="-236" y="17733"/>
                    <a:pt x="-236" y="19294"/>
                    <a:pt x="858" y="20335"/>
                  </a:cubicBezTo>
                  <a:cubicBezTo>
                    <a:pt x="1951" y="21376"/>
                    <a:pt x="3592" y="21116"/>
                    <a:pt x="4686" y="20075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9" name="Freeform 213"/>
            <p:cNvSpPr/>
            <p:nvPr/>
          </p:nvSpPr>
          <p:spPr>
            <a:xfrm>
              <a:off x="52548" y="809693"/>
              <a:ext cx="216800" cy="207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1053" fill="norm" stroke="1" extrusionOk="0">
                  <a:moveTo>
                    <a:pt x="20299" y="16405"/>
                  </a:moveTo>
                  <a:cubicBezTo>
                    <a:pt x="4424" y="821"/>
                    <a:pt x="4424" y="821"/>
                    <a:pt x="4424" y="821"/>
                  </a:cubicBezTo>
                  <a:cubicBezTo>
                    <a:pt x="3383" y="-273"/>
                    <a:pt x="1822" y="-273"/>
                    <a:pt x="781" y="821"/>
                  </a:cubicBezTo>
                  <a:cubicBezTo>
                    <a:pt x="-260" y="1914"/>
                    <a:pt x="-260" y="3555"/>
                    <a:pt x="781" y="4649"/>
                  </a:cubicBezTo>
                  <a:cubicBezTo>
                    <a:pt x="16656" y="20233"/>
                    <a:pt x="16656" y="20233"/>
                    <a:pt x="16656" y="20233"/>
                  </a:cubicBezTo>
                  <a:cubicBezTo>
                    <a:pt x="17697" y="21327"/>
                    <a:pt x="19518" y="21327"/>
                    <a:pt x="20299" y="20233"/>
                  </a:cubicBezTo>
                  <a:cubicBezTo>
                    <a:pt x="21340" y="19140"/>
                    <a:pt x="21340" y="17499"/>
                    <a:pt x="20299" y="16405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0" name="Freeform 214"/>
            <p:cNvSpPr/>
            <p:nvPr/>
          </p:nvSpPr>
          <p:spPr>
            <a:xfrm>
              <a:off x="61579" y="805140"/>
              <a:ext cx="203636" cy="216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080" fill="norm" stroke="1" extrusionOk="0">
                  <a:moveTo>
                    <a:pt x="4649" y="20299"/>
                  </a:moveTo>
                  <a:cubicBezTo>
                    <a:pt x="20507" y="4424"/>
                    <a:pt x="20507" y="4424"/>
                    <a:pt x="20507" y="4424"/>
                  </a:cubicBezTo>
                  <a:cubicBezTo>
                    <a:pt x="21327" y="3383"/>
                    <a:pt x="21327" y="1562"/>
                    <a:pt x="20233" y="781"/>
                  </a:cubicBezTo>
                  <a:cubicBezTo>
                    <a:pt x="19140" y="-260"/>
                    <a:pt x="17499" y="-260"/>
                    <a:pt x="16405" y="781"/>
                  </a:cubicBezTo>
                  <a:cubicBezTo>
                    <a:pt x="821" y="16656"/>
                    <a:pt x="821" y="16656"/>
                    <a:pt x="821" y="16656"/>
                  </a:cubicBezTo>
                  <a:cubicBezTo>
                    <a:pt x="-273" y="17697"/>
                    <a:pt x="-273" y="19258"/>
                    <a:pt x="821" y="20299"/>
                  </a:cubicBezTo>
                  <a:cubicBezTo>
                    <a:pt x="1914" y="21340"/>
                    <a:pt x="3828" y="21340"/>
                    <a:pt x="4649" y="20299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1" name="Freeform 215"/>
            <p:cNvSpPr/>
            <p:nvPr/>
          </p:nvSpPr>
          <p:spPr>
            <a:xfrm>
              <a:off x="5851136" y="1031788"/>
              <a:ext cx="216800" cy="203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1053" fill="norm" stroke="1" extrusionOk="0">
                  <a:moveTo>
                    <a:pt x="20299" y="16405"/>
                  </a:moveTo>
                  <a:cubicBezTo>
                    <a:pt x="4424" y="821"/>
                    <a:pt x="4424" y="821"/>
                    <a:pt x="4424" y="821"/>
                  </a:cubicBezTo>
                  <a:cubicBezTo>
                    <a:pt x="3383" y="-273"/>
                    <a:pt x="1562" y="-273"/>
                    <a:pt x="781" y="821"/>
                  </a:cubicBezTo>
                  <a:cubicBezTo>
                    <a:pt x="-260" y="1914"/>
                    <a:pt x="-260" y="3555"/>
                    <a:pt x="781" y="4649"/>
                  </a:cubicBezTo>
                  <a:cubicBezTo>
                    <a:pt x="16656" y="20233"/>
                    <a:pt x="16656" y="20233"/>
                    <a:pt x="16656" y="20233"/>
                  </a:cubicBezTo>
                  <a:cubicBezTo>
                    <a:pt x="17697" y="21327"/>
                    <a:pt x="19258" y="21327"/>
                    <a:pt x="20299" y="20233"/>
                  </a:cubicBezTo>
                  <a:cubicBezTo>
                    <a:pt x="21340" y="19140"/>
                    <a:pt x="21340" y="17499"/>
                    <a:pt x="20299" y="16405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2" name="Freeform 216"/>
            <p:cNvSpPr/>
            <p:nvPr/>
          </p:nvSpPr>
          <p:spPr>
            <a:xfrm>
              <a:off x="5855318" y="1022758"/>
              <a:ext cx="208065" cy="21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080" fill="norm" stroke="1" extrusionOk="0">
                  <a:moveTo>
                    <a:pt x="4686" y="20299"/>
                  </a:moveTo>
                  <a:cubicBezTo>
                    <a:pt x="20270" y="4424"/>
                    <a:pt x="20270" y="4424"/>
                    <a:pt x="20270" y="4424"/>
                  </a:cubicBezTo>
                  <a:cubicBezTo>
                    <a:pt x="21364" y="3383"/>
                    <a:pt x="21364" y="1562"/>
                    <a:pt x="20270" y="781"/>
                  </a:cubicBezTo>
                  <a:cubicBezTo>
                    <a:pt x="19177" y="-260"/>
                    <a:pt x="17263" y="-260"/>
                    <a:pt x="16442" y="781"/>
                  </a:cubicBezTo>
                  <a:cubicBezTo>
                    <a:pt x="584" y="16656"/>
                    <a:pt x="584" y="16656"/>
                    <a:pt x="584" y="16656"/>
                  </a:cubicBezTo>
                  <a:cubicBezTo>
                    <a:pt x="-236" y="17697"/>
                    <a:pt x="-236" y="19258"/>
                    <a:pt x="858" y="20299"/>
                  </a:cubicBezTo>
                  <a:cubicBezTo>
                    <a:pt x="1951" y="21340"/>
                    <a:pt x="3592" y="21340"/>
                    <a:pt x="4686" y="20299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3" name="Freeform 217"/>
            <p:cNvSpPr/>
            <p:nvPr/>
          </p:nvSpPr>
          <p:spPr>
            <a:xfrm>
              <a:off x="3928851" y="1861452"/>
              <a:ext cx="216800" cy="203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1091" fill="norm" stroke="1" extrusionOk="0">
                  <a:moveTo>
                    <a:pt x="20299" y="16405"/>
                  </a:moveTo>
                  <a:cubicBezTo>
                    <a:pt x="4424" y="821"/>
                    <a:pt x="4424" y="821"/>
                    <a:pt x="4424" y="821"/>
                  </a:cubicBezTo>
                  <a:cubicBezTo>
                    <a:pt x="3383" y="-273"/>
                    <a:pt x="1822" y="-273"/>
                    <a:pt x="781" y="821"/>
                  </a:cubicBezTo>
                  <a:cubicBezTo>
                    <a:pt x="-260" y="1914"/>
                    <a:pt x="-260" y="3828"/>
                    <a:pt x="781" y="4649"/>
                  </a:cubicBezTo>
                  <a:cubicBezTo>
                    <a:pt x="16656" y="20507"/>
                    <a:pt x="16656" y="20507"/>
                    <a:pt x="16656" y="20507"/>
                  </a:cubicBezTo>
                  <a:cubicBezTo>
                    <a:pt x="17697" y="21327"/>
                    <a:pt x="19518" y="21327"/>
                    <a:pt x="20299" y="20233"/>
                  </a:cubicBezTo>
                  <a:cubicBezTo>
                    <a:pt x="21340" y="19140"/>
                    <a:pt x="21340" y="17499"/>
                    <a:pt x="20299" y="16405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4" name="Freeform 218"/>
            <p:cNvSpPr/>
            <p:nvPr/>
          </p:nvSpPr>
          <p:spPr>
            <a:xfrm>
              <a:off x="3933407" y="1856902"/>
              <a:ext cx="207691" cy="212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080" fill="norm" stroke="1" extrusionOk="0">
                  <a:moveTo>
                    <a:pt x="4649" y="20299"/>
                  </a:moveTo>
                  <a:cubicBezTo>
                    <a:pt x="20233" y="4424"/>
                    <a:pt x="20233" y="4424"/>
                    <a:pt x="20233" y="4424"/>
                  </a:cubicBezTo>
                  <a:cubicBezTo>
                    <a:pt x="21327" y="3383"/>
                    <a:pt x="21327" y="1822"/>
                    <a:pt x="20233" y="781"/>
                  </a:cubicBezTo>
                  <a:cubicBezTo>
                    <a:pt x="19140" y="-260"/>
                    <a:pt x="17499" y="-260"/>
                    <a:pt x="16405" y="781"/>
                  </a:cubicBezTo>
                  <a:cubicBezTo>
                    <a:pt x="821" y="16656"/>
                    <a:pt x="821" y="16656"/>
                    <a:pt x="821" y="16656"/>
                  </a:cubicBezTo>
                  <a:cubicBezTo>
                    <a:pt x="-273" y="17697"/>
                    <a:pt x="-273" y="19518"/>
                    <a:pt x="821" y="20299"/>
                  </a:cubicBezTo>
                  <a:cubicBezTo>
                    <a:pt x="1914" y="21340"/>
                    <a:pt x="3555" y="21340"/>
                    <a:pt x="4649" y="20299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5" name="Freeform 219"/>
            <p:cNvSpPr/>
            <p:nvPr/>
          </p:nvSpPr>
          <p:spPr>
            <a:xfrm>
              <a:off x="4723416" y="3670476"/>
              <a:ext cx="214465" cy="210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2" h="20938" fill="norm" stroke="1" extrusionOk="0">
                  <a:moveTo>
                    <a:pt x="19940" y="16200"/>
                  </a:moveTo>
                  <a:cubicBezTo>
                    <a:pt x="4255" y="810"/>
                    <a:pt x="4255" y="810"/>
                    <a:pt x="4255" y="810"/>
                  </a:cubicBezTo>
                  <a:cubicBezTo>
                    <a:pt x="3226" y="-270"/>
                    <a:pt x="1683" y="-270"/>
                    <a:pt x="655" y="810"/>
                  </a:cubicBezTo>
                  <a:cubicBezTo>
                    <a:pt x="-374" y="1890"/>
                    <a:pt x="-117" y="3780"/>
                    <a:pt x="912" y="4860"/>
                  </a:cubicBezTo>
                  <a:cubicBezTo>
                    <a:pt x="16597" y="20250"/>
                    <a:pt x="16597" y="20250"/>
                    <a:pt x="16597" y="20250"/>
                  </a:cubicBezTo>
                  <a:cubicBezTo>
                    <a:pt x="17626" y="21330"/>
                    <a:pt x="19169" y="21060"/>
                    <a:pt x="20197" y="19980"/>
                  </a:cubicBezTo>
                  <a:cubicBezTo>
                    <a:pt x="21226" y="18900"/>
                    <a:pt x="20969" y="17280"/>
                    <a:pt x="19940" y="162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6" name="Freeform 220"/>
            <p:cNvSpPr/>
            <p:nvPr/>
          </p:nvSpPr>
          <p:spPr>
            <a:xfrm>
              <a:off x="4727976" y="3667111"/>
              <a:ext cx="206245" cy="215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7" h="20997" fill="norm" stroke="1" extrusionOk="0">
                  <a:moveTo>
                    <a:pt x="4738" y="20181"/>
                  </a:moveTo>
                  <a:cubicBezTo>
                    <a:pt x="20128" y="4306"/>
                    <a:pt x="20128" y="4306"/>
                    <a:pt x="20128" y="4306"/>
                  </a:cubicBezTo>
                  <a:cubicBezTo>
                    <a:pt x="21208" y="3265"/>
                    <a:pt x="21208" y="1704"/>
                    <a:pt x="19858" y="663"/>
                  </a:cubicBezTo>
                  <a:cubicBezTo>
                    <a:pt x="18778" y="-378"/>
                    <a:pt x="17158" y="-118"/>
                    <a:pt x="16078" y="923"/>
                  </a:cubicBezTo>
                  <a:cubicBezTo>
                    <a:pt x="688" y="16798"/>
                    <a:pt x="688" y="16798"/>
                    <a:pt x="688" y="16798"/>
                  </a:cubicBezTo>
                  <a:cubicBezTo>
                    <a:pt x="-392" y="17839"/>
                    <a:pt x="-122" y="19400"/>
                    <a:pt x="958" y="20441"/>
                  </a:cubicBezTo>
                  <a:cubicBezTo>
                    <a:pt x="2038" y="21222"/>
                    <a:pt x="3658" y="21222"/>
                    <a:pt x="4738" y="20181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7" name="Freeform 221"/>
            <p:cNvSpPr/>
            <p:nvPr/>
          </p:nvSpPr>
          <p:spPr>
            <a:xfrm>
              <a:off x="4595305" y="5152545"/>
              <a:ext cx="216800" cy="203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1091" fill="norm" stroke="1" extrusionOk="0">
                  <a:moveTo>
                    <a:pt x="20299" y="16442"/>
                  </a:moveTo>
                  <a:cubicBezTo>
                    <a:pt x="4424" y="584"/>
                    <a:pt x="4424" y="584"/>
                    <a:pt x="4424" y="584"/>
                  </a:cubicBezTo>
                  <a:cubicBezTo>
                    <a:pt x="3383" y="-236"/>
                    <a:pt x="1822" y="-236"/>
                    <a:pt x="781" y="858"/>
                  </a:cubicBezTo>
                  <a:cubicBezTo>
                    <a:pt x="-260" y="1951"/>
                    <a:pt x="-260" y="3592"/>
                    <a:pt x="781" y="4686"/>
                  </a:cubicBezTo>
                  <a:cubicBezTo>
                    <a:pt x="16656" y="20270"/>
                    <a:pt x="16656" y="20270"/>
                    <a:pt x="16656" y="20270"/>
                  </a:cubicBezTo>
                  <a:cubicBezTo>
                    <a:pt x="17697" y="21364"/>
                    <a:pt x="19518" y="21364"/>
                    <a:pt x="20299" y="20270"/>
                  </a:cubicBezTo>
                  <a:cubicBezTo>
                    <a:pt x="21340" y="19177"/>
                    <a:pt x="21340" y="17263"/>
                    <a:pt x="20299" y="16442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8" name="Freeform 222"/>
            <p:cNvSpPr/>
            <p:nvPr/>
          </p:nvSpPr>
          <p:spPr>
            <a:xfrm>
              <a:off x="4599858" y="5143509"/>
              <a:ext cx="208065" cy="217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116" fill="norm" stroke="1" extrusionOk="0">
                  <a:moveTo>
                    <a:pt x="4649" y="20335"/>
                  </a:moveTo>
                  <a:cubicBezTo>
                    <a:pt x="20507" y="4460"/>
                    <a:pt x="20507" y="4460"/>
                    <a:pt x="20507" y="4460"/>
                  </a:cubicBezTo>
                  <a:cubicBezTo>
                    <a:pt x="21327" y="3419"/>
                    <a:pt x="21327" y="1598"/>
                    <a:pt x="20233" y="557"/>
                  </a:cubicBezTo>
                  <a:cubicBezTo>
                    <a:pt x="19140" y="-224"/>
                    <a:pt x="17499" y="-224"/>
                    <a:pt x="16405" y="817"/>
                  </a:cubicBezTo>
                  <a:cubicBezTo>
                    <a:pt x="821" y="16692"/>
                    <a:pt x="821" y="16692"/>
                    <a:pt x="821" y="16692"/>
                  </a:cubicBezTo>
                  <a:cubicBezTo>
                    <a:pt x="-273" y="17733"/>
                    <a:pt x="-273" y="19294"/>
                    <a:pt x="821" y="20335"/>
                  </a:cubicBezTo>
                  <a:cubicBezTo>
                    <a:pt x="1914" y="21376"/>
                    <a:pt x="3828" y="21376"/>
                    <a:pt x="4649" y="20335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9" name="Freeform 223"/>
            <p:cNvSpPr/>
            <p:nvPr/>
          </p:nvSpPr>
          <p:spPr>
            <a:xfrm>
              <a:off x="2957309" y="1233163"/>
              <a:ext cx="505087" cy="444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600" fill="norm" stroke="1" extrusionOk="0">
                  <a:moveTo>
                    <a:pt x="15486" y="10800"/>
                  </a:moveTo>
                  <a:cubicBezTo>
                    <a:pt x="16514" y="10149"/>
                    <a:pt x="16514" y="10149"/>
                    <a:pt x="16514" y="10149"/>
                  </a:cubicBezTo>
                  <a:cubicBezTo>
                    <a:pt x="11714" y="651"/>
                    <a:pt x="11714" y="651"/>
                    <a:pt x="11714" y="651"/>
                  </a:cubicBezTo>
                  <a:cubicBezTo>
                    <a:pt x="11486" y="260"/>
                    <a:pt x="11143" y="0"/>
                    <a:pt x="10686" y="0"/>
                  </a:cubicBezTo>
                  <a:cubicBezTo>
                    <a:pt x="10343" y="0"/>
                    <a:pt x="10000" y="260"/>
                    <a:pt x="9772" y="651"/>
                  </a:cubicBezTo>
                  <a:cubicBezTo>
                    <a:pt x="4972" y="10149"/>
                    <a:pt x="4972" y="10149"/>
                    <a:pt x="4972" y="10149"/>
                  </a:cubicBezTo>
                  <a:cubicBezTo>
                    <a:pt x="4972" y="10149"/>
                    <a:pt x="4972" y="10149"/>
                    <a:pt x="4972" y="10149"/>
                  </a:cubicBezTo>
                  <a:cubicBezTo>
                    <a:pt x="172" y="19648"/>
                    <a:pt x="172" y="19648"/>
                    <a:pt x="172" y="19648"/>
                  </a:cubicBezTo>
                  <a:cubicBezTo>
                    <a:pt x="-57" y="20039"/>
                    <a:pt x="-57" y="20559"/>
                    <a:pt x="172" y="20949"/>
                  </a:cubicBezTo>
                  <a:cubicBezTo>
                    <a:pt x="400" y="21340"/>
                    <a:pt x="743" y="21600"/>
                    <a:pt x="12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20286" y="21600"/>
                    <a:pt x="20286" y="21600"/>
                    <a:pt x="20286" y="21600"/>
                  </a:cubicBezTo>
                  <a:cubicBezTo>
                    <a:pt x="20743" y="21600"/>
                    <a:pt x="21086" y="21340"/>
                    <a:pt x="21314" y="20949"/>
                  </a:cubicBezTo>
                  <a:cubicBezTo>
                    <a:pt x="21543" y="20559"/>
                    <a:pt x="21543" y="20039"/>
                    <a:pt x="21314" y="19648"/>
                  </a:cubicBezTo>
                  <a:cubicBezTo>
                    <a:pt x="16514" y="10149"/>
                    <a:pt x="16514" y="10149"/>
                    <a:pt x="16514" y="10149"/>
                  </a:cubicBezTo>
                  <a:cubicBezTo>
                    <a:pt x="15486" y="10800"/>
                    <a:pt x="15486" y="10800"/>
                    <a:pt x="15486" y="10800"/>
                  </a:cubicBezTo>
                  <a:cubicBezTo>
                    <a:pt x="14572" y="11451"/>
                    <a:pt x="14572" y="11451"/>
                    <a:pt x="14572" y="11451"/>
                  </a:cubicBezTo>
                  <a:cubicBezTo>
                    <a:pt x="18343" y="18998"/>
                    <a:pt x="18343" y="18998"/>
                    <a:pt x="18343" y="18998"/>
                  </a:cubicBezTo>
                  <a:cubicBezTo>
                    <a:pt x="10800" y="18998"/>
                    <a:pt x="10800" y="18998"/>
                    <a:pt x="10800" y="18998"/>
                  </a:cubicBezTo>
                  <a:cubicBezTo>
                    <a:pt x="3143" y="18998"/>
                    <a:pt x="3143" y="18998"/>
                    <a:pt x="3143" y="18998"/>
                  </a:cubicBezTo>
                  <a:cubicBezTo>
                    <a:pt x="6914" y="11451"/>
                    <a:pt x="6914" y="11451"/>
                    <a:pt x="6914" y="11451"/>
                  </a:cubicBezTo>
                  <a:cubicBezTo>
                    <a:pt x="6914" y="11451"/>
                    <a:pt x="6914" y="11451"/>
                    <a:pt x="6914" y="11451"/>
                  </a:cubicBezTo>
                  <a:cubicBezTo>
                    <a:pt x="10686" y="3904"/>
                    <a:pt x="10686" y="3904"/>
                    <a:pt x="10686" y="3904"/>
                  </a:cubicBezTo>
                  <a:cubicBezTo>
                    <a:pt x="14572" y="11451"/>
                    <a:pt x="14572" y="11451"/>
                    <a:pt x="14572" y="11451"/>
                  </a:cubicBezTo>
                  <a:cubicBezTo>
                    <a:pt x="15486" y="10800"/>
                    <a:pt x="15486" y="10800"/>
                    <a:pt x="15486" y="108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0" name="Freeform 224"/>
            <p:cNvSpPr/>
            <p:nvPr/>
          </p:nvSpPr>
          <p:spPr>
            <a:xfrm>
              <a:off x="2590069" y="3604284"/>
              <a:ext cx="500579" cy="444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600" fill="norm" stroke="1" extrusionOk="0">
                  <a:moveTo>
                    <a:pt x="15600" y="10800"/>
                  </a:moveTo>
                  <a:cubicBezTo>
                    <a:pt x="16514" y="10149"/>
                    <a:pt x="16514" y="10149"/>
                    <a:pt x="16514" y="10149"/>
                  </a:cubicBezTo>
                  <a:cubicBezTo>
                    <a:pt x="11714" y="651"/>
                    <a:pt x="11714" y="651"/>
                    <a:pt x="11714" y="651"/>
                  </a:cubicBezTo>
                  <a:cubicBezTo>
                    <a:pt x="11486" y="260"/>
                    <a:pt x="11143" y="0"/>
                    <a:pt x="10800" y="0"/>
                  </a:cubicBezTo>
                  <a:cubicBezTo>
                    <a:pt x="10343" y="0"/>
                    <a:pt x="10000" y="260"/>
                    <a:pt x="9772" y="651"/>
                  </a:cubicBezTo>
                  <a:cubicBezTo>
                    <a:pt x="4972" y="10149"/>
                    <a:pt x="4972" y="10149"/>
                    <a:pt x="4972" y="10149"/>
                  </a:cubicBezTo>
                  <a:cubicBezTo>
                    <a:pt x="4972" y="10149"/>
                    <a:pt x="4972" y="10149"/>
                    <a:pt x="4972" y="10149"/>
                  </a:cubicBezTo>
                  <a:cubicBezTo>
                    <a:pt x="172" y="19648"/>
                    <a:pt x="172" y="19648"/>
                    <a:pt x="172" y="19648"/>
                  </a:cubicBezTo>
                  <a:cubicBezTo>
                    <a:pt x="-57" y="20039"/>
                    <a:pt x="-57" y="20559"/>
                    <a:pt x="172" y="20949"/>
                  </a:cubicBezTo>
                  <a:cubicBezTo>
                    <a:pt x="400" y="21340"/>
                    <a:pt x="743" y="21600"/>
                    <a:pt x="12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20400" y="21600"/>
                    <a:pt x="20400" y="21600"/>
                    <a:pt x="20400" y="21600"/>
                  </a:cubicBezTo>
                  <a:cubicBezTo>
                    <a:pt x="20743" y="21600"/>
                    <a:pt x="21086" y="21340"/>
                    <a:pt x="21314" y="20949"/>
                  </a:cubicBezTo>
                  <a:cubicBezTo>
                    <a:pt x="21543" y="20559"/>
                    <a:pt x="21543" y="20039"/>
                    <a:pt x="21314" y="19648"/>
                  </a:cubicBezTo>
                  <a:cubicBezTo>
                    <a:pt x="16514" y="10149"/>
                    <a:pt x="16514" y="10149"/>
                    <a:pt x="16514" y="10149"/>
                  </a:cubicBezTo>
                  <a:cubicBezTo>
                    <a:pt x="15600" y="10800"/>
                    <a:pt x="15600" y="10800"/>
                    <a:pt x="15600" y="10800"/>
                  </a:cubicBezTo>
                  <a:cubicBezTo>
                    <a:pt x="14572" y="11451"/>
                    <a:pt x="14572" y="11451"/>
                    <a:pt x="14572" y="11451"/>
                  </a:cubicBezTo>
                  <a:cubicBezTo>
                    <a:pt x="18343" y="18998"/>
                    <a:pt x="18343" y="18998"/>
                    <a:pt x="18343" y="18998"/>
                  </a:cubicBezTo>
                  <a:cubicBezTo>
                    <a:pt x="10800" y="18998"/>
                    <a:pt x="10800" y="18998"/>
                    <a:pt x="10800" y="18998"/>
                  </a:cubicBezTo>
                  <a:cubicBezTo>
                    <a:pt x="3143" y="18998"/>
                    <a:pt x="3143" y="18998"/>
                    <a:pt x="3143" y="18998"/>
                  </a:cubicBezTo>
                  <a:cubicBezTo>
                    <a:pt x="6914" y="11451"/>
                    <a:pt x="6914" y="11451"/>
                    <a:pt x="6914" y="11451"/>
                  </a:cubicBezTo>
                  <a:cubicBezTo>
                    <a:pt x="6914" y="11451"/>
                    <a:pt x="6914" y="11451"/>
                    <a:pt x="6914" y="11451"/>
                  </a:cubicBezTo>
                  <a:cubicBezTo>
                    <a:pt x="10800" y="3904"/>
                    <a:pt x="10800" y="3904"/>
                    <a:pt x="10800" y="3904"/>
                  </a:cubicBezTo>
                  <a:cubicBezTo>
                    <a:pt x="14572" y="11451"/>
                    <a:pt x="14572" y="11451"/>
                    <a:pt x="14572" y="11451"/>
                  </a:cubicBezTo>
                  <a:cubicBezTo>
                    <a:pt x="15600" y="10800"/>
                    <a:pt x="15600" y="10800"/>
                    <a:pt x="15600" y="108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1" name="Freeform 225"/>
            <p:cNvSpPr/>
            <p:nvPr/>
          </p:nvSpPr>
          <p:spPr>
            <a:xfrm>
              <a:off x="3876969" y="4334207"/>
              <a:ext cx="497380" cy="444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600" fill="norm" stroke="1" extrusionOk="0">
                  <a:moveTo>
                    <a:pt x="15597" y="10800"/>
                  </a:moveTo>
                  <a:cubicBezTo>
                    <a:pt x="16631" y="10149"/>
                    <a:pt x="16631" y="10149"/>
                    <a:pt x="16631" y="10149"/>
                  </a:cubicBezTo>
                  <a:cubicBezTo>
                    <a:pt x="11805" y="651"/>
                    <a:pt x="11805" y="651"/>
                    <a:pt x="11805" y="651"/>
                  </a:cubicBezTo>
                  <a:cubicBezTo>
                    <a:pt x="11575" y="260"/>
                    <a:pt x="11116" y="0"/>
                    <a:pt x="10771" y="0"/>
                  </a:cubicBezTo>
                  <a:cubicBezTo>
                    <a:pt x="10311" y="0"/>
                    <a:pt x="9967" y="260"/>
                    <a:pt x="9737" y="651"/>
                  </a:cubicBezTo>
                  <a:cubicBezTo>
                    <a:pt x="4911" y="10149"/>
                    <a:pt x="4911" y="10149"/>
                    <a:pt x="4911" y="10149"/>
                  </a:cubicBezTo>
                  <a:cubicBezTo>
                    <a:pt x="86" y="19648"/>
                    <a:pt x="86" y="19648"/>
                    <a:pt x="86" y="19648"/>
                  </a:cubicBezTo>
                  <a:cubicBezTo>
                    <a:pt x="-29" y="20039"/>
                    <a:pt x="-29" y="20429"/>
                    <a:pt x="86" y="20949"/>
                  </a:cubicBezTo>
                  <a:cubicBezTo>
                    <a:pt x="316" y="21340"/>
                    <a:pt x="775" y="21600"/>
                    <a:pt x="1120" y="21600"/>
                  </a:cubicBezTo>
                  <a:cubicBezTo>
                    <a:pt x="10771" y="21600"/>
                    <a:pt x="10771" y="21600"/>
                    <a:pt x="10771" y="21600"/>
                  </a:cubicBezTo>
                  <a:cubicBezTo>
                    <a:pt x="20422" y="21470"/>
                    <a:pt x="20422" y="21470"/>
                    <a:pt x="20422" y="21470"/>
                  </a:cubicBezTo>
                  <a:cubicBezTo>
                    <a:pt x="20767" y="21470"/>
                    <a:pt x="21226" y="21340"/>
                    <a:pt x="21456" y="20819"/>
                  </a:cubicBezTo>
                  <a:cubicBezTo>
                    <a:pt x="21571" y="20429"/>
                    <a:pt x="21571" y="20039"/>
                    <a:pt x="21456" y="19518"/>
                  </a:cubicBezTo>
                  <a:cubicBezTo>
                    <a:pt x="16631" y="10149"/>
                    <a:pt x="16631" y="10149"/>
                    <a:pt x="16631" y="10149"/>
                  </a:cubicBezTo>
                  <a:cubicBezTo>
                    <a:pt x="15597" y="10800"/>
                    <a:pt x="15597" y="10800"/>
                    <a:pt x="15597" y="10800"/>
                  </a:cubicBezTo>
                  <a:cubicBezTo>
                    <a:pt x="14562" y="11451"/>
                    <a:pt x="14562" y="11451"/>
                    <a:pt x="14562" y="11451"/>
                  </a:cubicBezTo>
                  <a:cubicBezTo>
                    <a:pt x="18469" y="18867"/>
                    <a:pt x="18469" y="18867"/>
                    <a:pt x="18469" y="18867"/>
                  </a:cubicBezTo>
                  <a:cubicBezTo>
                    <a:pt x="10771" y="18998"/>
                    <a:pt x="10771" y="18998"/>
                    <a:pt x="10771" y="18998"/>
                  </a:cubicBezTo>
                  <a:cubicBezTo>
                    <a:pt x="3073" y="18998"/>
                    <a:pt x="3073" y="18998"/>
                    <a:pt x="3073" y="18998"/>
                  </a:cubicBezTo>
                  <a:cubicBezTo>
                    <a:pt x="6980" y="11451"/>
                    <a:pt x="6980" y="11451"/>
                    <a:pt x="6980" y="11451"/>
                  </a:cubicBezTo>
                  <a:cubicBezTo>
                    <a:pt x="10771" y="3904"/>
                    <a:pt x="10771" y="3904"/>
                    <a:pt x="10771" y="3904"/>
                  </a:cubicBezTo>
                  <a:cubicBezTo>
                    <a:pt x="14562" y="11451"/>
                    <a:pt x="14562" y="11451"/>
                    <a:pt x="14562" y="11451"/>
                  </a:cubicBezTo>
                  <a:cubicBezTo>
                    <a:pt x="15597" y="10800"/>
                    <a:pt x="15597" y="10800"/>
                    <a:pt x="15597" y="108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2" name="Freeform 226"/>
            <p:cNvSpPr/>
            <p:nvPr/>
          </p:nvSpPr>
          <p:spPr>
            <a:xfrm>
              <a:off x="4576120" y="2821633"/>
              <a:ext cx="486387" cy="490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453" fill="norm" stroke="1" extrusionOk="0">
                  <a:moveTo>
                    <a:pt x="17751" y="10727"/>
                  </a:moveTo>
                  <a:cubicBezTo>
                    <a:pt x="18813" y="11079"/>
                    <a:pt x="18813" y="11079"/>
                    <a:pt x="18813" y="11079"/>
                  </a:cubicBezTo>
                  <a:cubicBezTo>
                    <a:pt x="21410" y="1570"/>
                    <a:pt x="21410" y="1570"/>
                    <a:pt x="21410" y="1570"/>
                  </a:cubicBezTo>
                  <a:cubicBezTo>
                    <a:pt x="21528" y="1101"/>
                    <a:pt x="21410" y="631"/>
                    <a:pt x="21174" y="397"/>
                  </a:cubicBezTo>
                  <a:cubicBezTo>
                    <a:pt x="20820" y="44"/>
                    <a:pt x="20348" y="-73"/>
                    <a:pt x="19994" y="44"/>
                  </a:cubicBezTo>
                  <a:cubicBezTo>
                    <a:pt x="10433" y="2627"/>
                    <a:pt x="10433" y="2627"/>
                    <a:pt x="10433" y="2627"/>
                  </a:cubicBezTo>
                  <a:cubicBezTo>
                    <a:pt x="872" y="5210"/>
                    <a:pt x="872" y="5210"/>
                    <a:pt x="872" y="5210"/>
                  </a:cubicBezTo>
                  <a:cubicBezTo>
                    <a:pt x="400" y="5327"/>
                    <a:pt x="164" y="5679"/>
                    <a:pt x="46" y="6031"/>
                  </a:cubicBezTo>
                  <a:cubicBezTo>
                    <a:pt x="-72" y="6384"/>
                    <a:pt x="46" y="6853"/>
                    <a:pt x="282" y="7205"/>
                  </a:cubicBezTo>
                  <a:cubicBezTo>
                    <a:pt x="7364" y="14131"/>
                    <a:pt x="7364" y="14131"/>
                    <a:pt x="7364" y="14131"/>
                  </a:cubicBezTo>
                  <a:cubicBezTo>
                    <a:pt x="7364" y="14131"/>
                    <a:pt x="7364" y="14131"/>
                    <a:pt x="7364" y="14131"/>
                  </a:cubicBezTo>
                  <a:cubicBezTo>
                    <a:pt x="14328" y="21057"/>
                    <a:pt x="14328" y="21057"/>
                    <a:pt x="14328" y="21057"/>
                  </a:cubicBezTo>
                  <a:cubicBezTo>
                    <a:pt x="14682" y="21410"/>
                    <a:pt x="15036" y="21527"/>
                    <a:pt x="15508" y="21410"/>
                  </a:cubicBezTo>
                  <a:cubicBezTo>
                    <a:pt x="15862" y="21292"/>
                    <a:pt x="16217" y="20940"/>
                    <a:pt x="16335" y="20588"/>
                  </a:cubicBezTo>
                  <a:cubicBezTo>
                    <a:pt x="18813" y="11079"/>
                    <a:pt x="18813" y="11079"/>
                    <a:pt x="18813" y="11079"/>
                  </a:cubicBezTo>
                  <a:cubicBezTo>
                    <a:pt x="18813" y="11079"/>
                    <a:pt x="18813" y="11079"/>
                    <a:pt x="18813" y="11079"/>
                  </a:cubicBezTo>
                  <a:cubicBezTo>
                    <a:pt x="17751" y="10727"/>
                    <a:pt x="17751" y="10727"/>
                    <a:pt x="17751" y="10727"/>
                  </a:cubicBezTo>
                  <a:cubicBezTo>
                    <a:pt x="16571" y="10492"/>
                    <a:pt x="16571" y="10492"/>
                    <a:pt x="16571" y="10492"/>
                  </a:cubicBezTo>
                  <a:cubicBezTo>
                    <a:pt x="14564" y="18005"/>
                    <a:pt x="14564" y="18005"/>
                    <a:pt x="14564" y="18005"/>
                  </a:cubicBezTo>
                  <a:cubicBezTo>
                    <a:pt x="9017" y="12488"/>
                    <a:pt x="9017" y="12488"/>
                    <a:pt x="9017" y="12488"/>
                  </a:cubicBezTo>
                  <a:cubicBezTo>
                    <a:pt x="9017" y="12488"/>
                    <a:pt x="9017" y="12488"/>
                    <a:pt x="9017" y="12488"/>
                  </a:cubicBezTo>
                  <a:cubicBezTo>
                    <a:pt x="3469" y="6970"/>
                    <a:pt x="3469" y="6970"/>
                    <a:pt x="3469" y="6970"/>
                  </a:cubicBezTo>
                  <a:cubicBezTo>
                    <a:pt x="11023" y="4857"/>
                    <a:pt x="11023" y="4857"/>
                    <a:pt x="11023" y="4857"/>
                  </a:cubicBezTo>
                  <a:cubicBezTo>
                    <a:pt x="18577" y="2862"/>
                    <a:pt x="18577" y="2862"/>
                    <a:pt x="18577" y="2862"/>
                  </a:cubicBezTo>
                  <a:cubicBezTo>
                    <a:pt x="16571" y="10492"/>
                    <a:pt x="16571" y="10492"/>
                    <a:pt x="16571" y="10492"/>
                  </a:cubicBezTo>
                  <a:cubicBezTo>
                    <a:pt x="16571" y="10492"/>
                    <a:pt x="16571" y="10492"/>
                    <a:pt x="16571" y="10492"/>
                  </a:cubicBezTo>
                  <a:cubicBezTo>
                    <a:pt x="17751" y="10727"/>
                    <a:pt x="17751" y="10727"/>
                    <a:pt x="17751" y="10727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3" name="Freeform 227"/>
            <p:cNvSpPr/>
            <p:nvPr/>
          </p:nvSpPr>
          <p:spPr>
            <a:xfrm>
              <a:off x="890275" y="309969"/>
              <a:ext cx="486341" cy="490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453" fill="norm" stroke="1" extrusionOk="0">
                  <a:moveTo>
                    <a:pt x="17749" y="10727"/>
                  </a:moveTo>
                  <a:cubicBezTo>
                    <a:pt x="18929" y="11079"/>
                    <a:pt x="18929" y="11079"/>
                    <a:pt x="18929" y="11079"/>
                  </a:cubicBezTo>
                  <a:cubicBezTo>
                    <a:pt x="21408" y="1453"/>
                    <a:pt x="21408" y="1453"/>
                    <a:pt x="21408" y="1453"/>
                  </a:cubicBezTo>
                  <a:cubicBezTo>
                    <a:pt x="21526" y="1101"/>
                    <a:pt x="21408" y="631"/>
                    <a:pt x="21172" y="397"/>
                  </a:cubicBezTo>
                  <a:cubicBezTo>
                    <a:pt x="20818" y="44"/>
                    <a:pt x="20464" y="-73"/>
                    <a:pt x="19992" y="44"/>
                  </a:cubicBezTo>
                  <a:cubicBezTo>
                    <a:pt x="10431" y="2627"/>
                    <a:pt x="10431" y="2627"/>
                    <a:pt x="10431" y="2627"/>
                  </a:cubicBezTo>
                  <a:cubicBezTo>
                    <a:pt x="870" y="5210"/>
                    <a:pt x="870" y="5210"/>
                    <a:pt x="870" y="5210"/>
                  </a:cubicBezTo>
                  <a:cubicBezTo>
                    <a:pt x="516" y="5327"/>
                    <a:pt x="162" y="5562"/>
                    <a:pt x="44" y="6031"/>
                  </a:cubicBezTo>
                  <a:cubicBezTo>
                    <a:pt x="-74" y="6384"/>
                    <a:pt x="44" y="6853"/>
                    <a:pt x="398" y="7205"/>
                  </a:cubicBezTo>
                  <a:cubicBezTo>
                    <a:pt x="7362" y="14131"/>
                    <a:pt x="7362" y="14131"/>
                    <a:pt x="7362" y="14131"/>
                  </a:cubicBezTo>
                  <a:cubicBezTo>
                    <a:pt x="7362" y="14131"/>
                    <a:pt x="7362" y="14131"/>
                    <a:pt x="7362" y="14131"/>
                  </a:cubicBezTo>
                  <a:cubicBezTo>
                    <a:pt x="14326" y="21057"/>
                    <a:pt x="14326" y="21057"/>
                    <a:pt x="14326" y="21057"/>
                  </a:cubicBezTo>
                  <a:cubicBezTo>
                    <a:pt x="14680" y="21410"/>
                    <a:pt x="15152" y="21527"/>
                    <a:pt x="15506" y="21410"/>
                  </a:cubicBezTo>
                  <a:cubicBezTo>
                    <a:pt x="15860" y="21292"/>
                    <a:pt x="16215" y="20940"/>
                    <a:pt x="16333" y="20588"/>
                  </a:cubicBezTo>
                  <a:cubicBezTo>
                    <a:pt x="18929" y="11079"/>
                    <a:pt x="18929" y="11079"/>
                    <a:pt x="18929" y="11079"/>
                  </a:cubicBezTo>
                  <a:cubicBezTo>
                    <a:pt x="17749" y="10727"/>
                    <a:pt x="17749" y="10727"/>
                    <a:pt x="17749" y="10727"/>
                  </a:cubicBezTo>
                  <a:cubicBezTo>
                    <a:pt x="16569" y="10375"/>
                    <a:pt x="16569" y="10375"/>
                    <a:pt x="16569" y="10375"/>
                  </a:cubicBezTo>
                  <a:cubicBezTo>
                    <a:pt x="14562" y="18005"/>
                    <a:pt x="14562" y="18005"/>
                    <a:pt x="14562" y="18005"/>
                  </a:cubicBezTo>
                  <a:cubicBezTo>
                    <a:pt x="9015" y="12488"/>
                    <a:pt x="9015" y="12488"/>
                    <a:pt x="9015" y="12488"/>
                  </a:cubicBezTo>
                  <a:cubicBezTo>
                    <a:pt x="9015" y="12488"/>
                    <a:pt x="9015" y="12488"/>
                    <a:pt x="9015" y="12488"/>
                  </a:cubicBezTo>
                  <a:cubicBezTo>
                    <a:pt x="3467" y="6970"/>
                    <a:pt x="3467" y="6970"/>
                    <a:pt x="3467" y="6970"/>
                  </a:cubicBezTo>
                  <a:cubicBezTo>
                    <a:pt x="11021" y="4857"/>
                    <a:pt x="11021" y="4857"/>
                    <a:pt x="11021" y="4857"/>
                  </a:cubicBezTo>
                  <a:cubicBezTo>
                    <a:pt x="18693" y="2862"/>
                    <a:pt x="18693" y="2862"/>
                    <a:pt x="18693" y="2862"/>
                  </a:cubicBezTo>
                  <a:cubicBezTo>
                    <a:pt x="16569" y="10375"/>
                    <a:pt x="16569" y="10375"/>
                    <a:pt x="16569" y="10375"/>
                  </a:cubicBezTo>
                  <a:cubicBezTo>
                    <a:pt x="17749" y="10727"/>
                    <a:pt x="17749" y="10727"/>
                    <a:pt x="17749" y="10727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4" name="Freeform 228"/>
            <p:cNvSpPr/>
            <p:nvPr/>
          </p:nvSpPr>
          <p:spPr>
            <a:xfrm>
              <a:off x="736083" y="4988669"/>
              <a:ext cx="486341" cy="481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457" fill="norm" stroke="1" extrusionOk="0">
                  <a:moveTo>
                    <a:pt x="17751" y="10787"/>
                  </a:moveTo>
                  <a:cubicBezTo>
                    <a:pt x="18813" y="11023"/>
                    <a:pt x="18813" y="11023"/>
                    <a:pt x="18813" y="11023"/>
                  </a:cubicBezTo>
                  <a:cubicBezTo>
                    <a:pt x="21410" y="1462"/>
                    <a:pt x="21410" y="1462"/>
                    <a:pt x="21410" y="1462"/>
                  </a:cubicBezTo>
                  <a:cubicBezTo>
                    <a:pt x="21528" y="1108"/>
                    <a:pt x="21410" y="636"/>
                    <a:pt x="21056" y="282"/>
                  </a:cubicBezTo>
                  <a:cubicBezTo>
                    <a:pt x="20820" y="46"/>
                    <a:pt x="20348" y="-72"/>
                    <a:pt x="19994" y="46"/>
                  </a:cubicBezTo>
                  <a:cubicBezTo>
                    <a:pt x="10433" y="2643"/>
                    <a:pt x="10433" y="2643"/>
                    <a:pt x="10433" y="2643"/>
                  </a:cubicBezTo>
                  <a:cubicBezTo>
                    <a:pt x="872" y="5121"/>
                    <a:pt x="872" y="5121"/>
                    <a:pt x="872" y="5121"/>
                  </a:cubicBezTo>
                  <a:cubicBezTo>
                    <a:pt x="400" y="5239"/>
                    <a:pt x="164" y="5594"/>
                    <a:pt x="46" y="6066"/>
                  </a:cubicBezTo>
                  <a:cubicBezTo>
                    <a:pt x="-72" y="6420"/>
                    <a:pt x="46" y="6892"/>
                    <a:pt x="282" y="7128"/>
                  </a:cubicBezTo>
                  <a:cubicBezTo>
                    <a:pt x="7364" y="14092"/>
                    <a:pt x="7364" y="14092"/>
                    <a:pt x="7364" y="14092"/>
                  </a:cubicBezTo>
                  <a:cubicBezTo>
                    <a:pt x="14328" y="21174"/>
                    <a:pt x="14328" y="21174"/>
                    <a:pt x="14328" y="21174"/>
                  </a:cubicBezTo>
                  <a:cubicBezTo>
                    <a:pt x="14564" y="21410"/>
                    <a:pt x="15036" y="21528"/>
                    <a:pt x="15508" y="21410"/>
                  </a:cubicBezTo>
                  <a:cubicBezTo>
                    <a:pt x="15862" y="21292"/>
                    <a:pt x="16217" y="21056"/>
                    <a:pt x="16335" y="20584"/>
                  </a:cubicBezTo>
                  <a:cubicBezTo>
                    <a:pt x="18813" y="11023"/>
                    <a:pt x="18813" y="11023"/>
                    <a:pt x="18813" y="11023"/>
                  </a:cubicBezTo>
                  <a:cubicBezTo>
                    <a:pt x="17751" y="10787"/>
                    <a:pt x="17751" y="10787"/>
                    <a:pt x="17751" y="10787"/>
                  </a:cubicBezTo>
                  <a:cubicBezTo>
                    <a:pt x="16571" y="10433"/>
                    <a:pt x="16571" y="10433"/>
                    <a:pt x="16571" y="10433"/>
                  </a:cubicBezTo>
                  <a:cubicBezTo>
                    <a:pt x="14564" y="17987"/>
                    <a:pt x="14564" y="17987"/>
                    <a:pt x="14564" y="17987"/>
                  </a:cubicBezTo>
                  <a:cubicBezTo>
                    <a:pt x="9017" y="12439"/>
                    <a:pt x="9017" y="12439"/>
                    <a:pt x="9017" y="12439"/>
                  </a:cubicBezTo>
                  <a:cubicBezTo>
                    <a:pt x="3469" y="6892"/>
                    <a:pt x="3469" y="6892"/>
                    <a:pt x="3469" y="6892"/>
                  </a:cubicBezTo>
                  <a:cubicBezTo>
                    <a:pt x="11023" y="4885"/>
                    <a:pt x="11023" y="4885"/>
                    <a:pt x="11023" y="4885"/>
                  </a:cubicBezTo>
                  <a:cubicBezTo>
                    <a:pt x="18577" y="2879"/>
                    <a:pt x="18577" y="2879"/>
                    <a:pt x="18577" y="2879"/>
                  </a:cubicBezTo>
                  <a:cubicBezTo>
                    <a:pt x="16571" y="10433"/>
                    <a:pt x="16571" y="10433"/>
                    <a:pt x="16571" y="10433"/>
                  </a:cubicBezTo>
                  <a:cubicBezTo>
                    <a:pt x="17751" y="10787"/>
                    <a:pt x="17751" y="10787"/>
                    <a:pt x="17751" y="10787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" name="Freeform 229"/>
            <p:cNvSpPr/>
            <p:nvPr/>
          </p:nvSpPr>
          <p:spPr>
            <a:xfrm>
              <a:off x="4982526" y="432045"/>
              <a:ext cx="439770" cy="505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fill="norm" stroke="1" extrusionOk="0">
                  <a:moveTo>
                    <a:pt x="10865" y="15600"/>
                  </a:moveTo>
                  <a:cubicBezTo>
                    <a:pt x="11520" y="16514"/>
                    <a:pt x="11520" y="16514"/>
                    <a:pt x="11520" y="16514"/>
                  </a:cubicBezTo>
                  <a:cubicBezTo>
                    <a:pt x="20945" y="11714"/>
                    <a:pt x="20945" y="11714"/>
                    <a:pt x="20945" y="11714"/>
                  </a:cubicBezTo>
                  <a:cubicBezTo>
                    <a:pt x="21469" y="11486"/>
                    <a:pt x="21600" y="11143"/>
                    <a:pt x="21600" y="10686"/>
                  </a:cubicBezTo>
                  <a:cubicBezTo>
                    <a:pt x="21600" y="10343"/>
                    <a:pt x="21469" y="10000"/>
                    <a:pt x="20945" y="9772"/>
                  </a:cubicBezTo>
                  <a:cubicBezTo>
                    <a:pt x="11520" y="4972"/>
                    <a:pt x="11520" y="4972"/>
                    <a:pt x="11520" y="4972"/>
                  </a:cubicBezTo>
                  <a:cubicBezTo>
                    <a:pt x="1964" y="172"/>
                    <a:pt x="1964" y="172"/>
                    <a:pt x="1964" y="172"/>
                  </a:cubicBezTo>
                  <a:cubicBezTo>
                    <a:pt x="1571" y="-57"/>
                    <a:pt x="1047" y="-57"/>
                    <a:pt x="655" y="172"/>
                  </a:cubicBezTo>
                  <a:cubicBezTo>
                    <a:pt x="262" y="400"/>
                    <a:pt x="0" y="743"/>
                    <a:pt x="0" y="1200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0" y="20400"/>
                    <a:pt x="0" y="20400"/>
                    <a:pt x="0" y="20400"/>
                  </a:cubicBezTo>
                  <a:cubicBezTo>
                    <a:pt x="0" y="20743"/>
                    <a:pt x="262" y="21086"/>
                    <a:pt x="655" y="21314"/>
                  </a:cubicBezTo>
                  <a:cubicBezTo>
                    <a:pt x="1047" y="21543"/>
                    <a:pt x="1571" y="21543"/>
                    <a:pt x="1964" y="21314"/>
                  </a:cubicBezTo>
                  <a:cubicBezTo>
                    <a:pt x="11520" y="16514"/>
                    <a:pt x="11520" y="16514"/>
                    <a:pt x="11520" y="16514"/>
                  </a:cubicBezTo>
                  <a:cubicBezTo>
                    <a:pt x="10865" y="15600"/>
                    <a:pt x="10865" y="15600"/>
                    <a:pt x="10865" y="15600"/>
                  </a:cubicBezTo>
                  <a:cubicBezTo>
                    <a:pt x="10211" y="14572"/>
                    <a:pt x="10211" y="14572"/>
                    <a:pt x="10211" y="14572"/>
                  </a:cubicBezTo>
                  <a:cubicBezTo>
                    <a:pt x="2618" y="18343"/>
                    <a:pt x="2618" y="18343"/>
                    <a:pt x="2618" y="18343"/>
                  </a:cubicBezTo>
                  <a:cubicBezTo>
                    <a:pt x="2618" y="10800"/>
                    <a:pt x="2618" y="10800"/>
                    <a:pt x="2618" y="10800"/>
                  </a:cubicBezTo>
                  <a:cubicBezTo>
                    <a:pt x="2618" y="10800"/>
                    <a:pt x="2618" y="10800"/>
                    <a:pt x="2618" y="10800"/>
                  </a:cubicBezTo>
                  <a:cubicBezTo>
                    <a:pt x="2618" y="3143"/>
                    <a:pt x="2618" y="3143"/>
                    <a:pt x="2618" y="3143"/>
                  </a:cubicBezTo>
                  <a:cubicBezTo>
                    <a:pt x="10211" y="6914"/>
                    <a:pt x="10211" y="6914"/>
                    <a:pt x="10211" y="6914"/>
                  </a:cubicBezTo>
                  <a:cubicBezTo>
                    <a:pt x="17673" y="10800"/>
                    <a:pt x="17673" y="10800"/>
                    <a:pt x="17673" y="10800"/>
                  </a:cubicBezTo>
                  <a:cubicBezTo>
                    <a:pt x="10211" y="14572"/>
                    <a:pt x="10211" y="14572"/>
                    <a:pt x="10211" y="14572"/>
                  </a:cubicBezTo>
                  <a:cubicBezTo>
                    <a:pt x="10865" y="15600"/>
                    <a:pt x="10865" y="15600"/>
                    <a:pt x="10865" y="156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6" name="Freeform 230"/>
            <p:cNvSpPr/>
            <p:nvPr/>
          </p:nvSpPr>
          <p:spPr>
            <a:xfrm>
              <a:off x="911273" y="2671675"/>
              <a:ext cx="439770" cy="500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fill="norm" stroke="1" extrusionOk="0">
                  <a:moveTo>
                    <a:pt x="10865" y="15600"/>
                  </a:moveTo>
                  <a:cubicBezTo>
                    <a:pt x="11520" y="16514"/>
                    <a:pt x="11520" y="16514"/>
                    <a:pt x="11520" y="16514"/>
                  </a:cubicBezTo>
                  <a:cubicBezTo>
                    <a:pt x="20945" y="11714"/>
                    <a:pt x="20945" y="11714"/>
                    <a:pt x="20945" y="11714"/>
                  </a:cubicBezTo>
                  <a:cubicBezTo>
                    <a:pt x="21469" y="11600"/>
                    <a:pt x="21600" y="11143"/>
                    <a:pt x="21600" y="10800"/>
                  </a:cubicBezTo>
                  <a:cubicBezTo>
                    <a:pt x="21600" y="10343"/>
                    <a:pt x="21469" y="10000"/>
                    <a:pt x="20945" y="9772"/>
                  </a:cubicBezTo>
                  <a:cubicBezTo>
                    <a:pt x="11520" y="4972"/>
                    <a:pt x="11520" y="4972"/>
                    <a:pt x="11520" y="4972"/>
                  </a:cubicBezTo>
                  <a:cubicBezTo>
                    <a:pt x="11520" y="4972"/>
                    <a:pt x="11520" y="4972"/>
                    <a:pt x="11520" y="4972"/>
                  </a:cubicBezTo>
                  <a:cubicBezTo>
                    <a:pt x="1964" y="172"/>
                    <a:pt x="1964" y="172"/>
                    <a:pt x="1964" y="172"/>
                  </a:cubicBezTo>
                  <a:cubicBezTo>
                    <a:pt x="1571" y="-57"/>
                    <a:pt x="1047" y="-57"/>
                    <a:pt x="655" y="172"/>
                  </a:cubicBezTo>
                  <a:cubicBezTo>
                    <a:pt x="262" y="400"/>
                    <a:pt x="0" y="743"/>
                    <a:pt x="0" y="1200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0" y="20400"/>
                    <a:pt x="0" y="20400"/>
                    <a:pt x="0" y="20400"/>
                  </a:cubicBezTo>
                  <a:cubicBezTo>
                    <a:pt x="0" y="20743"/>
                    <a:pt x="262" y="21200"/>
                    <a:pt x="655" y="21314"/>
                  </a:cubicBezTo>
                  <a:cubicBezTo>
                    <a:pt x="1047" y="21543"/>
                    <a:pt x="1571" y="21543"/>
                    <a:pt x="1964" y="21314"/>
                  </a:cubicBezTo>
                  <a:cubicBezTo>
                    <a:pt x="11520" y="16514"/>
                    <a:pt x="11520" y="16514"/>
                    <a:pt x="11520" y="16514"/>
                  </a:cubicBezTo>
                  <a:cubicBezTo>
                    <a:pt x="10865" y="15600"/>
                    <a:pt x="10865" y="15600"/>
                    <a:pt x="10865" y="15600"/>
                  </a:cubicBezTo>
                  <a:cubicBezTo>
                    <a:pt x="10211" y="14572"/>
                    <a:pt x="10211" y="14572"/>
                    <a:pt x="10211" y="14572"/>
                  </a:cubicBezTo>
                  <a:cubicBezTo>
                    <a:pt x="2618" y="18343"/>
                    <a:pt x="2618" y="18343"/>
                    <a:pt x="2618" y="18343"/>
                  </a:cubicBezTo>
                  <a:cubicBezTo>
                    <a:pt x="2618" y="10800"/>
                    <a:pt x="2618" y="10800"/>
                    <a:pt x="2618" y="10800"/>
                  </a:cubicBezTo>
                  <a:cubicBezTo>
                    <a:pt x="2618" y="10800"/>
                    <a:pt x="2618" y="10800"/>
                    <a:pt x="2618" y="10800"/>
                  </a:cubicBezTo>
                  <a:cubicBezTo>
                    <a:pt x="2618" y="3143"/>
                    <a:pt x="2618" y="3143"/>
                    <a:pt x="2618" y="3143"/>
                  </a:cubicBezTo>
                  <a:cubicBezTo>
                    <a:pt x="10211" y="6914"/>
                    <a:pt x="10211" y="6914"/>
                    <a:pt x="10211" y="6914"/>
                  </a:cubicBezTo>
                  <a:cubicBezTo>
                    <a:pt x="10211" y="6914"/>
                    <a:pt x="10211" y="6914"/>
                    <a:pt x="10211" y="6914"/>
                  </a:cubicBezTo>
                  <a:cubicBezTo>
                    <a:pt x="17673" y="10800"/>
                    <a:pt x="17673" y="10800"/>
                    <a:pt x="17673" y="10800"/>
                  </a:cubicBezTo>
                  <a:cubicBezTo>
                    <a:pt x="10211" y="14572"/>
                    <a:pt x="10211" y="14572"/>
                    <a:pt x="10211" y="14572"/>
                  </a:cubicBezTo>
                  <a:cubicBezTo>
                    <a:pt x="10865" y="15600"/>
                    <a:pt x="10865" y="15600"/>
                    <a:pt x="10865" y="156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Freeform 231"/>
            <p:cNvSpPr/>
            <p:nvPr/>
          </p:nvSpPr>
          <p:spPr>
            <a:xfrm>
              <a:off x="3336795" y="2470862"/>
              <a:ext cx="389898" cy="394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31" y="10727"/>
                  </a:moveTo>
                  <a:cubicBezTo>
                    <a:pt x="18661" y="10727"/>
                    <a:pt x="18661" y="10727"/>
                    <a:pt x="18661" y="10727"/>
                  </a:cubicBezTo>
                  <a:cubicBezTo>
                    <a:pt x="18661" y="12931"/>
                    <a:pt x="17780" y="14988"/>
                    <a:pt x="16310" y="16310"/>
                  </a:cubicBezTo>
                  <a:cubicBezTo>
                    <a:pt x="14988" y="17780"/>
                    <a:pt x="12931" y="18661"/>
                    <a:pt x="10873" y="18661"/>
                  </a:cubicBezTo>
                  <a:cubicBezTo>
                    <a:pt x="8669" y="18661"/>
                    <a:pt x="6612" y="17780"/>
                    <a:pt x="5290" y="16310"/>
                  </a:cubicBezTo>
                  <a:cubicBezTo>
                    <a:pt x="3820" y="14988"/>
                    <a:pt x="2939" y="12931"/>
                    <a:pt x="2939" y="10727"/>
                  </a:cubicBezTo>
                  <a:cubicBezTo>
                    <a:pt x="2939" y="8522"/>
                    <a:pt x="3820" y="6612"/>
                    <a:pt x="5290" y="5143"/>
                  </a:cubicBezTo>
                  <a:cubicBezTo>
                    <a:pt x="6612" y="3820"/>
                    <a:pt x="8669" y="2939"/>
                    <a:pt x="10873" y="2939"/>
                  </a:cubicBezTo>
                  <a:cubicBezTo>
                    <a:pt x="12931" y="2939"/>
                    <a:pt x="14988" y="3820"/>
                    <a:pt x="16310" y="5143"/>
                  </a:cubicBezTo>
                  <a:cubicBezTo>
                    <a:pt x="17780" y="6612"/>
                    <a:pt x="18661" y="8522"/>
                    <a:pt x="18661" y="10727"/>
                  </a:cubicBezTo>
                  <a:cubicBezTo>
                    <a:pt x="20131" y="10727"/>
                    <a:pt x="20131" y="10727"/>
                    <a:pt x="20131" y="10727"/>
                  </a:cubicBezTo>
                  <a:cubicBezTo>
                    <a:pt x="21600" y="10727"/>
                    <a:pt x="21600" y="10727"/>
                    <a:pt x="21600" y="10727"/>
                  </a:cubicBezTo>
                  <a:cubicBezTo>
                    <a:pt x="21600" y="4849"/>
                    <a:pt x="16751" y="0"/>
                    <a:pt x="10873" y="0"/>
                  </a:cubicBezTo>
                  <a:cubicBezTo>
                    <a:pt x="4849" y="0"/>
                    <a:pt x="0" y="4849"/>
                    <a:pt x="0" y="10727"/>
                  </a:cubicBezTo>
                  <a:cubicBezTo>
                    <a:pt x="0" y="16751"/>
                    <a:pt x="4849" y="21600"/>
                    <a:pt x="10873" y="21600"/>
                  </a:cubicBezTo>
                  <a:cubicBezTo>
                    <a:pt x="16751" y="21600"/>
                    <a:pt x="21600" y="16751"/>
                    <a:pt x="21600" y="10727"/>
                  </a:cubicBezTo>
                  <a:cubicBezTo>
                    <a:pt x="20131" y="10727"/>
                    <a:pt x="20131" y="10727"/>
                    <a:pt x="20131" y="10727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8" name="Freeform 232"/>
            <p:cNvSpPr/>
            <p:nvPr/>
          </p:nvSpPr>
          <p:spPr>
            <a:xfrm>
              <a:off x="2475394" y="571244"/>
              <a:ext cx="394434" cy="398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41" y="10800"/>
                  </a:moveTo>
                  <a:cubicBezTo>
                    <a:pt x="18681" y="10800"/>
                    <a:pt x="18681" y="10800"/>
                    <a:pt x="18681" y="10800"/>
                  </a:cubicBezTo>
                  <a:cubicBezTo>
                    <a:pt x="18681" y="12989"/>
                    <a:pt x="17805" y="14886"/>
                    <a:pt x="16346" y="16346"/>
                  </a:cubicBezTo>
                  <a:cubicBezTo>
                    <a:pt x="14886" y="17805"/>
                    <a:pt x="12989" y="18681"/>
                    <a:pt x="10800" y="18681"/>
                  </a:cubicBezTo>
                  <a:cubicBezTo>
                    <a:pt x="8611" y="18681"/>
                    <a:pt x="6714" y="17805"/>
                    <a:pt x="5254" y="16346"/>
                  </a:cubicBezTo>
                  <a:cubicBezTo>
                    <a:pt x="3795" y="14886"/>
                    <a:pt x="2919" y="12989"/>
                    <a:pt x="2919" y="10800"/>
                  </a:cubicBezTo>
                  <a:cubicBezTo>
                    <a:pt x="2919" y="8611"/>
                    <a:pt x="3795" y="6714"/>
                    <a:pt x="5254" y="5254"/>
                  </a:cubicBezTo>
                  <a:cubicBezTo>
                    <a:pt x="6714" y="3795"/>
                    <a:pt x="8611" y="2919"/>
                    <a:pt x="10800" y="2919"/>
                  </a:cubicBezTo>
                  <a:cubicBezTo>
                    <a:pt x="12989" y="2919"/>
                    <a:pt x="14886" y="3795"/>
                    <a:pt x="16346" y="5254"/>
                  </a:cubicBezTo>
                  <a:cubicBezTo>
                    <a:pt x="17805" y="6714"/>
                    <a:pt x="18681" y="8611"/>
                    <a:pt x="18681" y="10800"/>
                  </a:cubicBezTo>
                  <a:cubicBezTo>
                    <a:pt x="20141" y="10800"/>
                    <a:pt x="20141" y="10800"/>
                    <a:pt x="20141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ubicBezTo>
                    <a:pt x="21600" y="4816"/>
                    <a:pt x="16784" y="0"/>
                    <a:pt x="10800" y="0"/>
                  </a:cubicBezTo>
                  <a:cubicBezTo>
                    <a:pt x="4816" y="0"/>
                    <a:pt x="0" y="4816"/>
                    <a:pt x="0" y="10800"/>
                  </a:cubicBezTo>
                  <a:cubicBezTo>
                    <a:pt x="0" y="16784"/>
                    <a:pt x="4816" y="21600"/>
                    <a:pt x="10800" y="21600"/>
                  </a:cubicBezTo>
                  <a:cubicBezTo>
                    <a:pt x="16784" y="21600"/>
                    <a:pt x="21600" y="16784"/>
                    <a:pt x="21600" y="10800"/>
                  </a:cubicBezTo>
                  <a:cubicBezTo>
                    <a:pt x="20141" y="10800"/>
                    <a:pt x="20141" y="10800"/>
                    <a:pt x="20141" y="108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Freeform 233"/>
            <p:cNvSpPr/>
            <p:nvPr/>
          </p:nvSpPr>
          <p:spPr>
            <a:xfrm>
              <a:off x="2584203" y="5590040"/>
              <a:ext cx="394433" cy="389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31" y="10873"/>
                  </a:moveTo>
                  <a:cubicBezTo>
                    <a:pt x="18661" y="10873"/>
                    <a:pt x="18661" y="10873"/>
                    <a:pt x="18661" y="10873"/>
                  </a:cubicBezTo>
                  <a:cubicBezTo>
                    <a:pt x="18661" y="12931"/>
                    <a:pt x="17780" y="14988"/>
                    <a:pt x="16310" y="16457"/>
                  </a:cubicBezTo>
                  <a:cubicBezTo>
                    <a:pt x="14988" y="17780"/>
                    <a:pt x="12931" y="18661"/>
                    <a:pt x="10873" y="18661"/>
                  </a:cubicBezTo>
                  <a:cubicBezTo>
                    <a:pt x="8669" y="18661"/>
                    <a:pt x="6612" y="17780"/>
                    <a:pt x="5290" y="16457"/>
                  </a:cubicBezTo>
                  <a:cubicBezTo>
                    <a:pt x="3820" y="14988"/>
                    <a:pt x="2939" y="12931"/>
                    <a:pt x="2939" y="10873"/>
                  </a:cubicBezTo>
                  <a:cubicBezTo>
                    <a:pt x="2939" y="8669"/>
                    <a:pt x="3820" y="6612"/>
                    <a:pt x="5290" y="5290"/>
                  </a:cubicBezTo>
                  <a:cubicBezTo>
                    <a:pt x="6612" y="3820"/>
                    <a:pt x="8669" y="2939"/>
                    <a:pt x="10873" y="2939"/>
                  </a:cubicBezTo>
                  <a:cubicBezTo>
                    <a:pt x="12931" y="2939"/>
                    <a:pt x="14988" y="3820"/>
                    <a:pt x="16310" y="5290"/>
                  </a:cubicBezTo>
                  <a:cubicBezTo>
                    <a:pt x="17780" y="6612"/>
                    <a:pt x="18661" y="8669"/>
                    <a:pt x="18661" y="10873"/>
                  </a:cubicBezTo>
                  <a:cubicBezTo>
                    <a:pt x="20131" y="10873"/>
                    <a:pt x="20131" y="10873"/>
                    <a:pt x="20131" y="10873"/>
                  </a:cubicBezTo>
                  <a:cubicBezTo>
                    <a:pt x="21600" y="10873"/>
                    <a:pt x="21600" y="10873"/>
                    <a:pt x="21600" y="10873"/>
                  </a:cubicBezTo>
                  <a:cubicBezTo>
                    <a:pt x="21600" y="4849"/>
                    <a:pt x="16751" y="0"/>
                    <a:pt x="10873" y="0"/>
                  </a:cubicBezTo>
                  <a:cubicBezTo>
                    <a:pt x="7788" y="0"/>
                    <a:pt x="5143" y="1176"/>
                    <a:pt x="3086" y="3233"/>
                  </a:cubicBezTo>
                  <a:cubicBezTo>
                    <a:pt x="1176" y="5143"/>
                    <a:pt x="0" y="7788"/>
                    <a:pt x="0" y="10873"/>
                  </a:cubicBezTo>
                  <a:cubicBezTo>
                    <a:pt x="0" y="16751"/>
                    <a:pt x="4849" y="21600"/>
                    <a:pt x="10873" y="21600"/>
                  </a:cubicBezTo>
                  <a:cubicBezTo>
                    <a:pt x="16751" y="21600"/>
                    <a:pt x="21600" y="16751"/>
                    <a:pt x="21600" y="10873"/>
                  </a:cubicBezTo>
                  <a:cubicBezTo>
                    <a:pt x="20131" y="10873"/>
                    <a:pt x="20131" y="10873"/>
                    <a:pt x="20131" y="10873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Freeform 234"/>
            <p:cNvSpPr/>
            <p:nvPr/>
          </p:nvSpPr>
          <p:spPr>
            <a:xfrm>
              <a:off x="3377600" y="5336153"/>
              <a:ext cx="394433" cy="22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19" y="18998"/>
                  </a:moveTo>
                  <a:cubicBezTo>
                    <a:pt x="2919" y="15354"/>
                    <a:pt x="3795" y="11711"/>
                    <a:pt x="5254" y="9369"/>
                  </a:cubicBezTo>
                  <a:cubicBezTo>
                    <a:pt x="6714" y="6766"/>
                    <a:pt x="8611" y="5205"/>
                    <a:pt x="10800" y="5205"/>
                  </a:cubicBezTo>
                  <a:cubicBezTo>
                    <a:pt x="12989" y="5205"/>
                    <a:pt x="14886" y="6766"/>
                    <a:pt x="16346" y="9369"/>
                  </a:cubicBezTo>
                  <a:cubicBezTo>
                    <a:pt x="17805" y="11711"/>
                    <a:pt x="18681" y="15354"/>
                    <a:pt x="18681" y="18998"/>
                  </a:cubicBezTo>
                  <a:cubicBezTo>
                    <a:pt x="18681" y="20559"/>
                    <a:pt x="19265" y="21600"/>
                    <a:pt x="20141" y="21600"/>
                  </a:cubicBezTo>
                  <a:cubicBezTo>
                    <a:pt x="20870" y="21600"/>
                    <a:pt x="21600" y="20559"/>
                    <a:pt x="21600" y="18998"/>
                  </a:cubicBezTo>
                  <a:cubicBezTo>
                    <a:pt x="21600" y="8588"/>
                    <a:pt x="16784" y="0"/>
                    <a:pt x="10800" y="0"/>
                  </a:cubicBezTo>
                  <a:cubicBezTo>
                    <a:pt x="7881" y="0"/>
                    <a:pt x="5108" y="2082"/>
                    <a:pt x="3211" y="5465"/>
                  </a:cubicBezTo>
                  <a:cubicBezTo>
                    <a:pt x="1314" y="9108"/>
                    <a:pt x="0" y="13793"/>
                    <a:pt x="0" y="18998"/>
                  </a:cubicBezTo>
                  <a:cubicBezTo>
                    <a:pt x="0" y="20559"/>
                    <a:pt x="730" y="21600"/>
                    <a:pt x="1459" y="21600"/>
                  </a:cubicBezTo>
                  <a:cubicBezTo>
                    <a:pt x="2335" y="21600"/>
                    <a:pt x="2919" y="20559"/>
                    <a:pt x="2919" y="18998"/>
                  </a:cubicBezTo>
                  <a:cubicBezTo>
                    <a:pt x="2919" y="18998"/>
                    <a:pt x="2919" y="18998"/>
                    <a:pt x="2919" y="18998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Freeform 235"/>
            <p:cNvSpPr/>
            <p:nvPr/>
          </p:nvSpPr>
          <p:spPr>
            <a:xfrm>
              <a:off x="2022025" y="2724748"/>
              <a:ext cx="394434" cy="22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19" y="19029"/>
                  </a:moveTo>
                  <a:cubicBezTo>
                    <a:pt x="2919" y="15171"/>
                    <a:pt x="3795" y="11829"/>
                    <a:pt x="5254" y="9257"/>
                  </a:cubicBezTo>
                  <a:cubicBezTo>
                    <a:pt x="6714" y="6686"/>
                    <a:pt x="8611" y="5143"/>
                    <a:pt x="10800" y="5143"/>
                  </a:cubicBezTo>
                  <a:cubicBezTo>
                    <a:pt x="12989" y="5143"/>
                    <a:pt x="14886" y="6686"/>
                    <a:pt x="16346" y="9257"/>
                  </a:cubicBezTo>
                  <a:cubicBezTo>
                    <a:pt x="17805" y="11829"/>
                    <a:pt x="18681" y="15171"/>
                    <a:pt x="18681" y="19029"/>
                  </a:cubicBezTo>
                  <a:cubicBezTo>
                    <a:pt x="18681" y="20314"/>
                    <a:pt x="19265" y="21600"/>
                    <a:pt x="20141" y="21600"/>
                  </a:cubicBezTo>
                  <a:cubicBezTo>
                    <a:pt x="20870" y="21600"/>
                    <a:pt x="21600" y="20314"/>
                    <a:pt x="21600" y="19029"/>
                  </a:cubicBezTo>
                  <a:cubicBezTo>
                    <a:pt x="21600" y="8486"/>
                    <a:pt x="16784" y="0"/>
                    <a:pt x="10800" y="0"/>
                  </a:cubicBezTo>
                  <a:cubicBezTo>
                    <a:pt x="4816" y="0"/>
                    <a:pt x="0" y="8486"/>
                    <a:pt x="0" y="19029"/>
                  </a:cubicBezTo>
                  <a:cubicBezTo>
                    <a:pt x="0" y="20314"/>
                    <a:pt x="730" y="21600"/>
                    <a:pt x="1459" y="21600"/>
                  </a:cubicBezTo>
                  <a:cubicBezTo>
                    <a:pt x="2335" y="21600"/>
                    <a:pt x="2919" y="20314"/>
                    <a:pt x="2919" y="19029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" name="Freeform 236"/>
            <p:cNvSpPr/>
            <p:nvPr/>
          </p:nvSpPr>
          <p:spPr>
            <a:xfrm>
              <a:off x="231219" y="1346507"/>
              <a:ext cx="389898" cy="22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59" y="19029"/>
                  </a:moveTo>
                  <a:cubicBezTo>
                    <a:pt x="2959" y="15171"/>
                    <a:pt x="3847" y="11829"/>
                    <a:pt x="5178" y="9257"/>
                  </a:cubicBezTo>
                  <a:cubicBezTo>
                    <a:pt x="6658" y="6686"/>
                    <a:pt x="8581" y="5143"/>
                    <a:pt x="10800" y="5143"/>
                  </a:cubicBezTo>
                  <a:cubicBezTo>
                    <a:pt x="13019" y="5143"/>
                    <a:pt x="14942" y="6686"/>
                    <a:pt x="16422" y="9257"/>
                  </a:cubicBezTo>
                  <a:cubicBezTo>
                    <a:pt x="17753" y="11829"/>
                    <a:pt x="18641" y="15171"/>
                    <a:pt x="18641" y="19029"/>
                  </a:cubicBezTo>
                  <a:cubicBezTo>
                    <a:pt x="18641" y="20571"/>
                    <a:pt x="19381" y="21600"/>
                    <a:pt x="20121" y="21600"/>
                  </a:cubicBezTo>
                  <a:cubicBezTo>
                    <a:pt x="21008" y="21600"/>
                    <a:pt x="21600" y="20571"/>
                    <a:pt x="21600" y="19029"/>
                  </a:cubicBezTo>
                  <a:cubicBezTo>
                    <a:pt x="21600" y="13886"/>
                    <a:pt x="20416" y="9000"/>
                    <a:pt x="18493" y="5657"/>
                  </a:cubicBezTo>
                  <a:cubicBezTo>
                    <a:pt x="16570" y="2314"/>
                    <a:pt x="13759" y="0"/>
                    <a:pt x="10800" y="0"/>
                  </a:cubicBezTo>
                  <a:cubicBezTo>
                    <a:pt x="7841" y="0"/>
                    <a:pt x="5030" y="2314"/>
                    <a:pt x="3107" y="5657"/>
                  </a:cubicBezTo>
                  <a:cubicBezTo>
                    <a:pt x="1184" y="9000"/>
                    <a:pt x="0" y="13886"/>
                    <a:pt x="0" y="19029"/>
                  </a:cubicBezTo>
                  <a:cubicBezTo>
                    <a:pt x="0" y="20571"/>
                    <a:pt x="592" y="21600"/>
                    <a:pt x="1479" y="21600"/>
                  </a:cubicBezTo>
                  <a:cubicBezTo>
                    <a:pt x="2219" y="21600"/>
                    <a:pt x="2959" y="20571"/>
                    <a:pt x="2959" y="19029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3" name="Freeform 237"/>
            <p:cNvSpPr/>
            <p:nvPr/>
          </p:nvSpPr>
          <p:spPr>
            <a:xfrm>
              <a:off x="4347809" y="1455315"/>
              <a:ext cx="222154" cy="389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98" y="18641"/>
                  </a:moveTo>
                  <a:cubicBezTo>
                    <a:pt x="15094" y="18641"/>
                    <a:pt x="11711" y="17753"/>
                    <a:pt x="9108" y="16422"/>
                  </a:cubicBezTo>
                  <a:cubicBezTo>
                    <a:pt x="6766" y="14942"/>
                    <a:pt x="5205" y="13019"/>
                    <a:pt x="5205" y="10800"/>
                  </a:cubicBezTo>
                  <a:cubicBezTo>
                    <a:pt x="5205" y="8581"/>
                    <a:pt x="6766" y="6658"/>
                    <a:pt x="9108" y="5178"/>
                  </a:cubicBezTo>
                  <a:cubicBezTo>
                    <a:pt x="11711" y="3699"/>
                    <a:pt x="15094" y="2959"/>
                    <a:pt x="18998" y="2959"/>
                  </a:cubicBezTo>
                  <a:cubicBezTo>
                    <a:pt x="20559" y="2959"/>
                    <a:pt x="21600" y="2219"/>
                    <a:pt x="21600" y="1479"/>
                  </a:cubicBezTo>
                  <a:cubicBezTo>
                    <a:pt x="21600" y="592"/>
                    <a:pt x="20559" y="0"/>
                    <a:pt x="18998" y="0"/>
                  </a:cubicBezTo>
                  <a:cubicBezTo>
                    <a:pt x="13793" y="0"/>
                    <a:pt x="8848" y="1184"/>
                    <a:pt x="5465" y="3107"/>
                  </a:cubicBezTo>
                  <a:cubicBezTo>
                    <a:pt x="2082" y="5030"/>
                    <a:pt x="0" y="7841"/>
                    <a:pt x="0" y="10800"/>
                  </a:cubicBezTo>
                  <a:cubicBezTo>
                    <a:pt x="0" y="13759"/>
                    <a:pt x="2082" y="16570"/>
                    <a:pt x="5465" y="18493"/>
                  </a:cubicBezTo>
                  <a:cubicBezTo>
                    <a:pt x="8848" y="20416"/>
                    <a:pt x="13793" y="21600"/>
                    <a:pt x="18998" y="21600"/>
                  </a:cubicBezTo>
                  <a:cubicBezTo>
                    <a:pt x="20559" y="21600"/>
                    <a:pt x="21600" y="21008"/>
                    <a:pt x="21600" y="20121"/>
                  </a:cubicBezTo>
                  <a:cubicBezTo>
                    <a:pt x="21600" y="19381"/>
                    <a:pt x="20559" y="18641"/>
                    <a:pt x="18998" y="18641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4" name="Freeform 238"/>
            <p:cNvSpPr/>
            <p:nvPr/>
          </p:nvSpPr>
          <p:spPr>
            <a:xfrm>
              <a:off x="253886" y="5422292"/>
              <a:ext cx="222153" cy="389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98" y="18641"/>
                  </a:moveTo>
                  <a:cubicBezTo>
                    <a:pt x="15354" y="18641"/>
                    <a:pt x="11711" y="17753"/>
                    <a:pt x="9369" y="16422"/>
                  </a:cubicBezTo>
                  <a:cubicBezTo>
                    <a:pt x="6766" y="14942"/>
                    <a:pt x="5205" y="13019"/>
                    <a:pt x="5205" y="10800"/>
                  </a:cubicBezTo>
                  <a:cubicBezTo>
                    <a:pt x="5205" y="8581"/>
                    <a:pt x="6766" y="6658"/>
                    <a:pt x="9369" y="5178"/>
                  </a:cubicBezTo>
                  <a:cubicBezTo>
                    <a:pt x="11711" y="3847"/>
                    <a:pt x="15354" y="2959"/>
                    <a:pt x="18998" y="2959"/>
                  </a:cubicBezTo>
                  <a:cubicBezTo>
                    <a:pt x="20559" y="2959"/>
                    <a:pt x="21600" y="2219"/>
                    <a:pt x="21600" y="1479"/>
                  </a:cubicBezTo>
                  <a:cubicBezTo>
                    <a:pt x="21600" y="592"/>
                    <a:pt x="20559" y="0"/>
                    <a:pt x="18998" y="0"/>
                  </a:cubicBezTo>
                  <a:cubicBezTo>
                    <a:pt x="13793" y="0"/>
                    <a:pt x="9108" y="1184"/>
                    <a:pt x="5465" y="3107"/>
                  </a:cubicBezTo>
                  <a:cubicBezTo>
                    <a:pt x="2082" y="5030"/>
                    <a:pt x="0" y="7841"/>
                    <a:pt x="0" y="10800"/>
                  </a:cubicBezTo>
                  <a:cubicBezTo>
                    <a:pt x="0" y="13759"/>
                    <a:pt x="2082" y="16570"/>
                    <a:pt x="5465" y="18493"/>
                  </a:cubicBezTo>
                  <a:cubicBezTo>
                    <a:pt x="9108" y="20416"/>
                    <a:pt x="13793" y="21600"/>
                    <a:pt x="18998" y="21600"/>
                  </a:cubicBezTo>
                  <a:cubicBezTo>
                    <a:pt x="20559" y="21600"/>
                    <a:pt x="21600" y="21008"/>
                    <a:pt x="21600" y="20121"/>
                  </a:cubicBezTo>
                  <a:cubicBezTo>
                    <a:pt x="21600" y="19381"/>
                    <a:pt x="20559" y="18641"/>
                    <a:pt x="18998" y="18641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5" name="Freeform 239"/>
            <p:cNvSpPr/>
            <p:nvPr/>
          </p:nvSpPr>
          <p:spPr>
            <a:xfrm>
              <a:off x="2080965" y="13602"/>
              <a:ext cx="222153" cy="394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029" y="18661"/>
                  </a:moveTo>
                  <a:cubicBezTo>
                    <a:pt x="15171" y="18661"/>
                    <a:pt x="11571" y="17780"/>
                    <a:pt x="9257" y="16310"/>
                  </a:cubicBezTo>
                  <a:cubicBezTo>
                    <a:pt x="6686" y="14988"/>
                    <a:pt x="5143" y="12931"/>
                    <a:pt x="5143" y="10873"/>
                  </a:cubicBezTo>
                  <a:cubicBezTo>
                    <a:pt x="5143" y="8669"/>
                    <a:pt x="6686" y="6759"/>
                    <a:pt x="9257" y="5290"/>
                  </a:cubicBezTo>
                  <a:cubicBezTo>
                    <a:pt x="11571" y="3820"/>
                    <a:pt x="15171" y="2939"/>
                    <a:pt x="19029" y="2939"/>
                  </a:cubicBezTo>
                  <a:cubicBezTo>
                    <a:pt x="20314" y="2939"/>
                    <a:pt x="21600" y="2351"/>
                    <a:pt x="21600" y="1469"/>
                  </a:cubicBezTo>
                  <a:cubicBezTo>
                    <a:pt x="21600" y="735"/>
                    <a:pt x="20314" y="0"/>
                    <a:pt x="19029" y="0"/>
                  </a:cubicBezTo>
                  <a:cubicBezTo>
                    <a:pt x="13629" y="0"/>
                    <a:pt x="9000" y="1176"/>
                    <a:pt x="5400" y="3233"/>
                  </a:cubicBezTo>
                  <a:cubicBezTo>
                    <a:pt x="2057" y="5143"/>
                    <a:pt x="0" y="7788"/>
                    <a:pt x="0" y="10873"/>
                  </a:cubicBezTo>
                  <a:cubicBezTo>
                    <a:pt x="0" y="13812"/>
                    <a:pt x="2057" y="16457"/>
                    <a:pt x="5400" y="18367"/>
                  </a:cubicBezTo>
                  <a:cubicBezTo>
                    <a:pt x="9000" y="20424"/>
                    <a:pt x="13629" y="21600"/>
                    <a:pt x="19029" y="21600"/>
                  </a:cubicBezTo>
                  <a:cubicBezTo>
                    <a:pt x="20314" y="21600"/>
                    <a:pt x="21600" y="20865"/>
                    <a:pt x="21600" y="20131"/>
                  </a:cubicBezTo>
                  <a:cubicBezTo>
                    <a:pt x="21600" y="19249"/>
                    <a:pt x="20314" y="18661"/>
                    <a:pt x="19029" y="18661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6" name="Freeform 240"/>
            <p:cNvSpPr/>
            <p:nvPr/>
          </p:nvSpPr>
          <p:spPr>
            <a:xfrm>
              <a:off x="167747" y="3799231"/>
              <a:ext cx="394434" cy="394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31" y="10873"/>
                  </a:moveTo>
                  <a:cubicBezTo>
                    <a:pt x="18661" y="10873"/>
                    <a:pt x="18661" y="10873"/>
                    <a:pt x="18661" y="10873"/>
                  </a:cubicBezTo>
                  <a:cubicBezTo>
                    <a:pt x="18661" y="13078"/>
                    <a:pt x="17780" y="14988"/>
                    <a:pt x="16457" y="16457"/>
                  </a:cubicBezTo>
                  <a:cubicBezTo>
                    <a:pt x="14988" y="17780"/>
                    <a:pt x="13078" y="18661"/>
                    <a:pt x="10873" y="18661"/>
                  </a:cubicBezTo>
                  <a:cubicBezTo>
                    <a:pt x="8669" y="18661"/>
                    <a:pt x="6612" y="17780"/>
                    <a:pt x="5290" y="16457"/>
                  </a:cubicBezTo>
                  <a:cubicBezTo>
                    <a:pt x="3820" y="14988"/>
                    <a:pt x="2939" y="13078"/>
                    <a:pt x="2939" y="10873"/>
                  </a:cubicBezTo>
                  <a:cubicBezTo>
                    <a:pt x="2939" y="8669"/>
                    <a:pt x="3820" y="6759"/>
                    <a:pt x="5290" y="5290"/>
                  </a:cubicBezTo>
                  <a:cubicBezTo>
                    <a:pt x="6612" y="3820"/>
                    <a:pt x="8669" y="2939"/>
                    <a:pt x="10873" y="2939"/>
                  </a:cubicBezTo>
                  <a:cubicBezTo>
                    <a:pt x="13078" y="2939"/>
                    <a:pt x="14988" y="3820"/>
                    <a:pt x="16457" y="5290"/>
                  </a:cubicBezTo>
                  <a:cubicBezTo>
                    <a:pt x="17780" y="6759"/>
                    <a:pt x="18661" y="8669"/>
                    <a:pt x="18661" y="10873"/>
                  </a:cubicBezTo>
                  <a:cubicBezTo>
                    <a:pt x="20131" y="10873"/>
                    <a:pt x="20131" y="10873"/>
                    <a:pt x="20131" y="10873"/>
                  </a:cubicBezTo>
                  <a:cubicBezTo>
                    <a:pt x="21600" y="10873"/>
                    <a:pt x="21600" y="10873"/>
                    <a:pt x="21600" y="10873"/>
                  </a:cubicBezTo>
                  <a:cubicBezTo>
                    <a:pt x="21600" y="4849"/>
                    <a:pt x="16751" y="0"/>
                    <a:pt x="10873" y="0"/>
                  </a:cubicBezTo>
                  <a:cubicBezTo>
                    <a:pt x="7788" y="0"/>
                    <a:pt x="5143" y="1176"/>
                    <a:pt x="3233" y="3233"/>
                  </a:cubicBezTo>
                  <a:cubicBezTo>
                    <a:pt x="1176" y="5143"/>
                    <a:pt x="0" y="7935"/>
                    <a:pt x="0" y="10873"/>
                  </a:cubicBezTo>
                  <a:cubicBezTo>
                    <a:pt x="0" y="16898"/>
                    <a:pt x="4849" y="21600"/>
                    <a:pt x="10873" y="21600"/>
                  </a:cubicBezTo>
                  <a:cubicBezTo>
                    <a:pt x="16751" y="21600"/>
                    <a:pt x="21600" y="16898"/>
                    <a:pt x="21600" y="10873"/>
                  </a:cubicBezTo>
                  <a:cubicBezTo>
                    <a:pt x="20131" y="10873"/>
                    <a:pt x="20131" y="10873"/>
                    <a:pt x="20131" y="10873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7" name="Freeform 241"/>
            <p:cNvSpPr/>
            <p:nvPr/>
          </p:nvSpPr>
          <p:spPr>
            <a:xfrm>
              <a:off x="5413225" y="3994181"/>
              <a:ext cx="394433" cy="394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31" y="10873"/>
                  </a:moveTo>
                  <a:cubicBezTo>
                    <a:pt x="18661" y="10873"/>
                    <a:pt x="18661" y="10873"/>
                    <a:pt x="18661" y="10873"/>
                  </a:cubicBezTo>
                  <a:cubicBezTo>
                    <a:pt x="18661" y="12931"/>
                    <a:pt x="17780" y="14988"/>
                    <a:pt x="16310" y="16310"/>
                  </a:cubicBezTo>
                  <a:cubicBezTo>
                    <a:pt x="14988" y="17780"/>
                    <a:pt x="12931" y="18661"/>
                    <a:pt x="10873" y="18661"/>
                  </a:cubicBezTo>
                  <a:cubicBezTo>
                    <a:pt x="8669" y="18661"/>
                    <a:pt x="6612" y="17780"/>
                    <a:pt x="5290" y="16310"/>
                  </a:cubicBezTo>
                  <a:cubicBezTo>
                    <a:pt x="3820" y="14988"/>
                    <a:pt x="2939" y="12931"/>
                    <a:pt x="2939" y="10873"/>
                  </a:cubicBezTo>
                  <a:cubicBezTo>
                    <a:pt x="2939" y="8669"/>
                    <a:pt x="3820" y="6612"/>
                    <a:pt x="5290" y="5290"/>
                  </a:cubicBezTo>
                  <a:cubicBezTo>
                    <a:pt x="6612" y="3820"/>
                    <a:pt x="8669" y="2939"/>
                    <a:pt x="10873" y="2939"/>
                  </a:cubicBezTo>
                  <a:cubicBezTo>
                    <a:pt x="12931" y="2939"/>
                    <a:pt x="14988" y="3820"/>
                    <a:pt x="16310" y="5290"/>
                  </a:cubicBezTo>
                  <a:cubicBezTo>
                    <a:pt x="17780" y="6612"/>
                    <a:pt x="18661" y="8669"/>
                    <a:pt x="18661" y="10873"/>
                  </a:cubicBezTo>
                  <a:cubicBezTo>
                    <a:pt x="20131" y="10873"/>
                    <a:pt x="20131" y="10873"/>
                    <a:pt x="20131" y="10873"/>
                  </a:cubicBezTo>
                  <a:cubicBezTo>
                    <a:pt x="21600" y="10873"/>
                    <a:pt x="21600" y="10873"/>
                    <a:pt x="21600" y="10873"/>
                  </a:cubicBezTo>
                  <a:cubicBezTo>
                    <a:pt x="21600" y="4849"/>
                    <a:pt x="16751" y="0"/>
                    <a:pt x="10873" y="0"/>
                  </a:cubicBezTo>
                  <a:cubicBezTo>
                    <a:pt x="4849" y="0"/>
                    <a:pt x="0" y="4849"/>
                    <a:pt x="0" y="10873"/>
                  </a:cubicBezTo>
                  <a:cubicBezTo>
                    <a:pt x="0" y="16751"/>
                    <a:pt x="4849" y="21600"/>
                    <a:pt x="10873" y="21600"/>
                  </a:cubicBezTo>
                  <a:cubicBezTo>
                    <a:pt x="16751" y="21600"/>
                    <a:pt x="21600" y="16751"/>
                    <a:pt x="21600" y="10873"/>
                  </a:cubicBezTo>
                  <a:cubicBezTo>
                    <a:pt x="20131" y="10873"/>
                    <a:pt x="20131" y="10873"/>
                    <a:pt x="20131" y="10873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" name="Freeform 242"/>
            <p:cNvSpPr/>
            <p:nvPr/>
          </p:nvSpPr>
          <p:spPr>
            <a:xfrm>
              <a:off x="5281750" y="1455315"/>
              <a:ext cx="394433" cy="389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" y="1479"/>
                  </a:moveTo>
                  <a:cubicBezTo>
                    <a:pt x="1469" y="2959"/>
                    <a:pt x="1469" y="2959"/>
                    <a:pt x="1469" y="2959"/>
                  </a:cubicBezTo>
                  <a:cubicBezTo>
                    <a:pt x="18661" y="2959"/>
                    <a:pt x="18661" y="2959"/>
                    <a:pt x="18661" y="2959"/>
                  </a:cubicBezTo>
                  <a:cubicBezTo>
                    <a:pt x="18661" y="18641"/>
                    <a:pt x="18661" y="18641"/>
                    <a:pt x="18661" y="18641"/>
                  </a:cubicBezTo>
                  <a:cubicBezTo>
                    <a:pt x="2939" y="18641"/>
                    <a:pt x="2939" y="18641"/>
                    <a:pt x="2939" y="18641"/>
                  </a:cubicBezTo>
                  <a:cubicBezTo>
                    <a:pt x="2939" y="1479"/>
                    <a:pt x="2939" y="1479"/>
                    <a:pt x="2939" y="1479"/>
                  </a:cubicBezTo>
                  <a:cubicBezTo>
                    <a:pt x="1469" y="1479"/>
                    <a:pt x="1469" y="1479"/>
                    <a:pt x="1469" y="1479"/>
                  </a:cubicBezTo>
                  <a:cubicBezTo>
                    <a:pt x="1469" y="2959"/>
                    <a:pt x="1469" y="2959"/>
                    <a:pt x="1469" y="2959"/>
                  </a:cubicBezTo>
                  <a:cubicBezTo>
                    <a:pt x="1469" y="1479"/>
                    <a:pt x="1469" y="1479"/>
                    <a:pt x="1469" y="1479"/>
                  </a:cubicBezTo>
                  <a:cubicBezTo>
                    <a:pt x="0" y="1479"/>
                    <a:pt x="0" y="1479"/>
                    <a:pt x="0" y="1479"/>
                  </a:cubicBezTo>
                  <a:cubicBezTo>
                    <a:pt x="0" y="20121"/>
                    <a:pt x="0" y="20121"/>
                    <a:pt x="0" y="20121"/>
                  </a:cubicBezTo>
                  <a:cubicBezTo>
                    <a:pt x="0" y="20564"/>
                    <a:pt x="147" y="20860"/>
                    <a:pt x="441" y="21156"/>
                  </a:cubicBezTo>
                  <a:cubicBezTo>
                    <a:pt x="735" y="21452"/>
                    <a:pt x="1176" y="21600"/>
                    <a:pt x="1469" y="21600"/>
                  </a:cubicBezTo>
                  <a:cubicBezTo>
                    <a:pt x="20131" y="21600"/>
                    <a:pt x="20131" y="21600"/>
                    <a:pt x="20131" y="21600"/>
                  </a:cubicBezTo>
                  <a:cubicBezTo>
                    <a:pt x="20424" y="21600"/>
                    <a:pt x="20865" y="21452"/>
                    <a:pt x="21159" y="21156"/>
                  </a:cubicBezTo>
                  <a:cubicBezTo>
                    <a:pt x="21453" y="20860"/>
                    <a:pt x="21600" y="20564"/>
                    <a:pt x="21600" y="20121"/>
                  </a:cubicBezTo>
                  <a:cubicBezTo>
                    <a:pt x="21600" y="1479"/>
                    <a:pt x="21600" y="1479"/>
                    <a:pt x="21600" y="1479"/>
                  </a:cubicBezTo>
                  <a:cubicBezTo>
                    <a:pt x="21600" y="1036"/>
                    <a:pt x="21453" y="592"/>
                    <a:pt x="21159" y="296"/>
                  </a:cubicBezTo>
                  <a:cubicBezTo>
                    <a:pt x="20865" y="148"/>
                    <a:pt x="20424" y="0"/>
                    <a:pt x="20131" y="0"/>
                  </a:cubicBezTo>
                  <a:cubicBezTo>
                    <a:pt x="1469" y="0"/>
                    <a:pt x="1469" y="0"/>
                    <a:pt x="1469" y="0"/>
                  </a:cubicBezTo>
                  <a:cubicBezTo>
                    <a:pt x="1176" y="0"/>
                    <a:pt x="735" y="148"/>
                    <a:pt x="441" y="296"/>
                  </a:cubicBezTo>
                  <a:cubicBezTo>
                    <a:pt x="147" y="592"/>
                    <a:pt x="0" y="1036"/>
                    <a:pt x="0" y="1479"/>
                  </a:cubicBezTo>
                  <a:cubicBezTo>
                    <a:pt x="1469" y="1479"/>
                    <a:pt x="1469" y="1479"/>
                    <a:pt x="1469" y="1479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9" name="Freeform 243"/>
            <p:cNvSpPr/>
            <p:nvPr/>
          </p:nvSpPr>
          <p:spPr>
            <a:xfrm>
              <a:off x="1459848" y="1623060"/>
              <a:ext cx="389898" cy="389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9" y="1479"/>
                  </a:moveTo>
                  <a:cubicBezTo>
                    <a:pt x="1479" y="2959"/>
                    <a:pt x="1479" y="2959"/>
                    <a:pt x="1479" y="2959"/>
                  </a:cubicBezTo>
                  <a:cubicBezTo>
                    <a:pt x="18641" y="2959"/>
                    <a:pt x="18641" y="2959"/>
                    <a:pt x="18641" y="2959"/>
                  </a:cubicBezTo>
                  <a:cubicBezTo>
                    <a:pt x="18641" y="18641"/>
                    <a:pt x="18641" y="18641"/>
                    <a:pt x="18641" y="18641"/>
                  </a:cubicBezTo>
                  <a:cubicBezTo>
                    <a:pt x="2959" y="18641"/>
                    <a:pt x="2959" y="18641"/>
                    <a:pt x="2959" y="18641"/>
                  </a:cubicBezTo>
                  <a:cubicBezTo>
                    <a:pt x="2959" y="1479"/>
                    <a:pt x="2959" y="1479"/>
                    <a:pt x="2959" y="1479"/>
                  </a:cubicBezTo>
                  <a:cubicBezTo>
                    <a:pt x="1479" y="1479"/>
                    <a:pt x="1479" y="1479"/>
                    <a:pt x="1479" y="1479"/>
                  </a:cubicBezTo>
                  <a:cubicBezTo>
                    <a:pt x="1479" y="2959"/>
                    <a:pt x="1479" y="2959"/>
                    <a:pt x="1479" y="2959"/>
                  </a:cubicBezTo>
                  <a:cubicBezTo>
                    <a:pt x="1479" y="1479"/>
                    <a:pt x="1479" y="1479"/>
                    <a:pt x="1479" y="1479"/>
                  </a:cubicBezTo>
                  <a:cubicBezTo>
                    <a:pt x="0" y="1479"/>
                    <a:pt x="0" y="1479"/>
                    <a:pt x="0" y="1479"/>
                  </a:cubicBezTo>
                  <a:cubicBezTo>
                    <a:pt x="0" y="20121"/>
                    <a:pt x="0" y="20121"/>
                    <a:pt x="0" y="20121"/>
                  </a:cubicBezTo>
                  <a:cubicBezTo>
                    <a:pt x="0" y="20564"/>
                    <a:pt x="148" y="21008"/>
                    <a:pt x="444" y="21304"/>
                  </a:cubicBezTo>
                  <a:cubicBezTo>
                    <a:pt x="592" y="21452"/>
                    <a:pt x="1036" y="21600"/>
                    <a:pt x="1479" y="21600"/>
                  </a:cubicBezTo>
                  <a:cubicBezTo>
                    <a:pt x="20121" y="21600"/>
                    <a:pt x="20121" y="21600"/>
                    <a:pt x="20121" y="21600"/>
                  </a:cubicBezTo>
                  <a:cubicBezTo>
                    <a:pt x="20564" y="21600"/>
                    <a:pt x="20860" y="21452"/>
                    <a:pt x="21156" y="21304"/>
                  </a:cubicBezTo>
                  <a:cubicBezTo>
                    <a:pt x="21452" y="21008"/>
                    <a:pt x="21600" y="20564"/>
                    <a:pt x="21600" y="20121"/>
                  </a:cubicBezTo>
                  <a:cubicBezTo>
                    <a:pt x="21600" y="1479"/>
                    <a:pt x="21600" y="1479"/>
                    <a:pt x="21600" y="1479"/>
                  </a:cubicBezTo>
                  <a:cubicBezTo>
                    <a:pt x="21600" y="1036"/>
                    <a:pt x="21452" y="740"/>
                    <a:pt x="21156" y="444"/>
                  </a:cubicBezTo>
                  <a:cubicBezTo>
                    <a:pt x="20860" y="148"/>
                    <a:pt x="20564" y="0"/>
                    <a:pt x="20121" y="0"/>
                  </a:cubicBezTo>
                  <a:cubicBezTo>
                    <a:pt x="1479" y="0"/>
                    <a:pt x="1479" y="0"/>
                    <a:pt x="1479" y="0"/>
                  </a:cubicBezTo>
                  <a:cubicBezTo>
                    <a:pt x="1036" y="0"/>
                    <a:pt x="592" y="148"/>
                    <a:pt x="444" y="444"/>
                  </a:cubicBezTo>
                  <a:cubicBezTo>
                    <a:pt x="148" y="740"/>
                    <a:pt x="0" y="1036"/>
                    <a:pt x="0" y="1479"/>
                  </a:cubicBezTo>
                  <a:cubicBezTo>
                    <a:pt x="1479" y="1479"/>
                    <a:pt x="1479" y="1479"/>
                    <a:pt x="1479" y="1479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0" name="Freeform 244"/>
            <p:cNvSpPr/>
            <p:nvPr/>
          </p:nvSpPr>
          <p:spPr>
            <a:xfrm>
              <a:off x="1441713" y="3781097"/>
              <a:ext cx="389898" cy="394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" y="1469"/>
                  </a:moveTo>
                  <a:cubicBezTo>
                    <a:pt x="1469" y="2939"/>
                    <a:pt x="1469" y="2939"/>
                    <a:pt x="1469" y="2939"/>
                  </a:cubicBezTo>
                  <a:cubicBezTo>
                    <a:pt x="18661" y="2939"/>
                    <a:pt x="18661" y="2939"/>
                    <a:pt x="18661" y="2939"/>
                  </a:cubicBezTo>
                  <a:cubicBezTo>
                    <a:pt x="18661" y="18661"/>
                    <a:pt x="18661" y="18661"/>
                    <a:pt x="18661" y="18661"/>
                  </a:cubicBezTo>
                  <a:cubicBezTo>
                    <a:pt x="2939" y="18661"/>
                    <a:pt x="2939" y="18661"/>
                    <a:pt x="2939" y="18661"/>
                  </a:cubicBezTo>
                  <a:cubicBezTo>
                    <a:pt x="2939" y="1469"/>
                    <a:pt x="2939" y="1469"/>
                    <a:pt x="2939" y="1469"/>
                  </a:cubicBezTo>
                  <a:cubicBezTo>
                    <a:pt x="1469" y="1469"/>
                    <a:pt x="1469" y="1469"/>
                    <a:pt x="1469" y="1469"/>
                  </a:cubicBezTo>
                  <a:cubicBezTo>
                    <a:pt x="1469" y="2939"/>
                    <a:pt x="1469" y="2939"/>
                    <a:pt x="1469" y="2939"/>
                  </a:cubicBezTo>
                  <a:cubicBezTo>
                    <a:pt x="1469" y="1469"/>
                    <a:pt x="1469" y="1469"/>
                    <a:pt x="1469" y="1469"/>
                  </a:cubicBezTo>
                  <a:cubicBezTo>
                    <a:pt x="0" y="1469"/>
                    <a:pt x="0" y="1469"/>
                    <a:pt x="0" y="1469"/>
                  </a:cubicBezTo>
                  <a:cubicBezTo>
                    <a:pt x="0" y="20131"/>
                    <a:pt x="0" y="20131"/>
                    <a:pt x="0" y="20131"/>
                  </a:cubicBezTo>
                  <a:cubicBezTo>
                    <a:pt x="0" y="20424"/>
                    <a:pt x="147" y="20865"/>
                    <a:pt x="441" y="21159"/>
                  </a:cubicBezTo>
                  <a:cubicBezTo>
                    <a:pt x="735" y="21453"/>
                    <a:pt x="1176" y="21600"/>
                    <a:pt x="1469" y="21600"/>
                  </a:cubicBezTo>
                  <a:cubicBezTo>
                    <a:pt x="20131" y="21600"/>
                    <a:pt x="20131" y="21600"/>
                    <a:pt x="20131" y="21600"/>
                  </a:cubicBezTo>
                  <a:cubicBezTo>
                    <a:pt x="20424" y="21600"/>
                    <a:pt x="20865" y="21453"/>
                    <a:pt x="21159" y="21159"/>
                  </a:cubicBezTo>
                  <a:cubicBezTo>
                    <a:pt x="21453" y="20865"/>
                    <a:pt x="21600" y="20424"/>
                    <a:pt x="21600" y="20131"/>
                  </a:cubicBezTo>
                  <a:cubicBezTo>
                    <a:pt x="21600" y="1469"/>
                    <a:pt x="21600" y="1469"/>
                    <a:pt x="21600" y="1469"/>
                  </a:cubicBezTo>
                  <a:cubicBezTo>
                    <a:pt x="21600" y="1176"/>
                    <a:pt x="21453" y="735"/>
                    <a:pt x="21159" y="441"/>
                  </a:cubicBezTo>
                  <a:cubicBezTo>
                    <a:pt x="20865" y="147"/>
                    <a:pt x="20424" y="0"/>
                    <a:pt x="20131" y="0"/>
                  </a:cubicBezTo>
                  <a:cubicBezTo>
                    <a:pt x="1469" y="0"/>
                    <a:pt x="1469" y="0"/>
                    <a:pt x="1469" y="0"/>
                  </a:cubicBezTo>
                  <a:cubicBezTo>
                    <a:pt x="1176" y="0"/>
                    <a:pt x="735" y="147"/>
                    <a:pt x="441" y="441"/>
                  </a:cubicBezTo>
                  <a:cubicBezTo>
                    <a:pt x="147" y="735"/>
                    <a:pt x="0" y="1176"/>
                    <a:pt x="0" y="1469"/>
                  </a:cubicBezTo>
                  <a:cubicBezTo>
                    <a:pt x="1469" y="1469"/>
                    <a:pt x="1469" y="1469"/>
                    <a:pt x="1469" y="1469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1" name="Freeform 245"/>
            <p:cNvSpPr/>
            <p:nvPr/>
          </p:nvSpPr>
          <p:spPr>
            <a:xfrm>
              <a:off x="5281750" y="5422292"/>
              <a:ext cx="394433" cy="389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" y="1479"/>
                  </a:moveTo>
                  <a:cubicBezTo>
                    <a:pt x="1469" y="2959"/>
                    <a:pt x="1469" y="2959"/>
                    <a:pt x="1469" y="2959"/>
                  </a:cubicBezTo>
                  <a:cubicBezTo>
                    <a:pt x="18661" y="2959"/>
                    <a:pt x="18661" y="2959"/>
                    <a:pt x="18661" y="2959"/>
                  </a:cubicBezTo>
                  <a:cubicBezTo>
                    <a:pt x="18661" y="18641"/>
                    <a:pt x="18661" y="18641"/>
                    <a:pt x="18661" y="18641"/>
                  </a:cubicBezTo>
                  <a:cubicBezTo>
                    <a:pt x="2939" y="18641"/>
                    <a:pt x="2939" y="18641"/>
                    <a:pt x="2939" y="18641"/>
                  </a:cubicBezTo>
                  <a:cubicBezTo>
                    <a:pt x="2939" y="1479"/>
                    <a:pt x="2939" y="1479"/>
                    <a:pt x="2939" y="1479"/>
                  </a:cubicBezTo>
                  <a:cubicBezTo>
                    <a:pt x="1469" y="1479"/>
                    <a:pt x="1469" y="1479"/>
                    <a:pt x="1469" y="1479"/>
                  </a:cubicBezTo>
                  <a:cubicBezTo>
                    <a:pt x="1469" y="2959"/>
                    <a:pt x="1469" y="2959"/>
                    <a:pt x="1469" y="2959"/>
                  </a:cubicBezTo>
                  <a:cubicBezTo>
                    <a:pt x="1469" y="1479"/>
                    <a:pt x="1469" y="1479"/>
                    <a:pt x="1469" y="1479"/>
                  </a:cubicBezTo>
                  <a:cubicBezTo>
                    <a:pt x="0" y="1479"/>
                    <a:pt x="0" y="1479"/>
                    <a:pt x="0" y="1479"/>
                  </a:cubicBezTo>
                  <a:cubicBezTo>
                    <a:pt x="0" y="20121"/>
                    <a:pt x="0" y="20121"/>
                    <a:pt x="0" y="20121"/>
                  </a:cubicBezTo>
                  <a:cubicBezTo>
                    <a:pt x="0" y="20564"/>
                    <a:pt x="147" y="20860"/>
                    <a:pt x="441" y="21156"/>
                  </a:cubicBezTo>
                  <a:cubicBezTo>
                    <a:pt x="735" y="21452"/>
                    <a:pt x="1176" y="21600"/>
                    <a:pt x="1469" y="21600"/>
                  </a:cubicBezTo>
                  <a:cubicBezTo>
                    <a:pt x="20131" y="21600"/>
                    <a:pt x="20131" y="21600"/>
                    <a:pt x="20131" y="21600"/>
                  </a:cubicBezTo>
                  <a:cubicBezTo>
                    <a:pt x="20424" y="21600"/>
                    <a:pt x="20865" y="21452"/>
                    <a:pt x="21159" y="21156"/>
                  </a:cubicBezTo>
                  <a:cubicBezTo>
                    <a:pt x="21453" y="20860"/>
                    <a:pt x="21600" y="20564"/>
                    <a:pt x="21600" y="20121"/>
                  </a:cubicBezTo>
                  <a:cubicBezTo>
                    <a:pt x="21600" y="1479"/>
                    <a:pt x="21600" y="1479"/>
                    <a:pt x="21600" y="1479"/>
                  </a:cubicBezTo>
                  <a:cubicBezTo>
                    <a:pt x="21600" y="1036"/>
                    <a:pt x="21453" y="592"/>
                    <a:pt x="21159" y="444"/>
                  </a:cubicBezTo>
                  <a:cubicBezTo>
                    <a:pt x="20865" y="148"/>
                    <a:pt x="20424" y="0"/>
                    <a:pt x="20131" y="0"/>
                  </a:cubicBezTo>
                  <a:cubicBezTo>
                    <a:pt x="1469" y="0"/>
                    <a:pt x="1469" y="0"/>
                    <a:pt x="1469" y="0"/>
                  </a:cubicBezTo>
                  <a:cubicBezTo>
                    <a:pt x="1176" y="0"/>
                    <a:pt x="735" y="148"/>
                    <a:pt x="441" y="444"/>
                  </a:cubicBezTo>
                  <a:cubicBezTo>
                    <a:pt x="147" y="592"/>
                    <a:pt x="0" y="1036"/>
                    <a:pt x="0" y="1479"/>
                  </a:cubicBezTo>
                  <a:cubicBezTo>
                    <a:pt x="1469" y="1479"/>
                    <a:pt x="1469" y="1479"/>
                    <a:pt x="1469" y="1479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2" name="Freeform 246"/>
            <p:cNvSpPr/>
            <p:nvPr/>
          </p:nvSpPr>
          <p:spPr>
            <a:xfrm>
              <a:off x="3880838" y="13602"/>
              <a:ext cx="389898" cy="394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" y="1469"/>
                  </a:moveTo>
                  <a:cubicBezTo>
                    <a:pt x="1469" y="2939"/>
                    <a:pt x="1469" y="2939"/>
                    <a:pt x="1469" y="2939"/>
                  </a:cubicBezTo>
                  <a:cubicBezTo>
                    <a:pt x="18661" y="2939"/>
                    <a:pt x="18661" y="2939"/>
                    <a:pt x="18661" y="2939"/>
                  </a:cubicBezTo>
                  <a:cubicBezTo>
                    <a:pt x="18661" y="18661"/>
                    <a:pt x="18661" y="18661"/>
                    <a:pt x="18661" y="18661"/>
                  </a:cubicBezTo>
                  <a:cubicBezTo>
                    <a:pt x="2939" y="18661"/>
                    <a:pt x="2939" y="18661"/>
                    <a:pt x="2939" y="18661"/>
                  </a:cubicBezTo>
                  <a:cubicBezTo>
                    <a:pt x="2939" y="1469"/>
                    <a:pt x="2939" y="1469"/>
                    <a:pt x="2939" y="1469"/>
                  </a:cubicBezTo>
                  <a:cubicBezTo>
                    <a:pt x="1469" y="1469"/>
                    <a:pt x="1469" y="1469"/>
                    <a:pt x="1469" y="1469"/>
                  </a:cubicBezTo>
                  <a:cubicBezTo>
                    <a:pt x="1469" y="2939"/>
                    <a:pt x="1469" y="2939"/>
                    <a:pt x="1469" y="2939"/>
                  </a:cubicBezTo>
                  <a:cubicBezTo>
                    <a:pt x="1469" y="1469"/>
                    <a:pt x="1469" y="1469"/>
                    <a:pt x="1469" y="1469"/>
                  </a:cubicBezTo>
                  <a:cubicBezTo>
                    <a:pt x="0" y="1469"/>
                    <a:pt x="0" y="1469"/>
                    <a:pt x="0" y="1469"/>
                  </a:cubicBezTo>
                  <a:cubicBezTo>
                    <a:pt x="0" y="20131"/>
                    <a:pt x="0" y="20131"/>
                    <a:pt x="0" y="20131"/>
                  </a:cubicBezTo>
                  <a:cubicBezTo>
                    <a:pt x="0" y="20571"/>
                    <a:pt x="147" y="20865"/>
                    <a:pt x="441" y="21159"/>
                  </a:cubicBezTo>
                  <a:cubicBezTo>
                    <a:pt x="735" y="21453"/>
                    <a:pt x="1029" y="21600"/>
                    <a:pt x="1469" y="21600"/>
                  </a:cubicBezTo>
                  <a:cubicBezTo>
                    <a:pt x="20131" y="21600"/>
                    <a:pt x="20131" y="21600"/>
                    <a:pt x="20131" y="21600"/>
                  </a:cubicBezTo>
                  <a:cubicBezTo>
                    <a:pt x="20424" y="21600"/>
                    <a:pt x="20865" y="21453"/>
                    <a:pt x="21159" y="21159"/>
                  </a:cubicBezTo>
                  <a:cubicBezTo>
                    <a:pt x="21306" y="20865"/>
                    <a:pt x="21600" y="20571"/>
                    <a:pt x="21600" y="20131"/>
                  </a:cubicBezTo>
                  <a:cubicBezTo>
                    <a:pt x="21600" y="1469"/>
                    <a:pt x="21600" y="1469"/>
                    <a:pt x="21600" y="1469"/>
                  </a:cubicBezTo>
                  <a:cubicBezTo>
                    <a:pt x="21600" y="1176"/>
                    <a:pt x="21306" y="735"/>
                    <a:pt x="21159" y="441"/>
                  </a:cubicBezTo>
                  <a:cubicBezTo>
                    <a:pt x="20865" y="147"/>
                    <a:pt x="20424" y="0"/>
                    <a:pt x="20131" y="0"/>
                  </a:cubicBezTo>
                  <a:cubicBezTo>
                    <a:pt x="1469" y="0"/>
                    <a:pt x="1469" y="0"/>
                    <a:pt x="1469" y="0"/>
                  </a:cubicBezTo>
                  <a:cubicBezTo>
                    <a:pt x="1029" y="0"/>
                    <a:pt x="735" y="147"/>
                    <a:pt x="441" y="441"/>
                  </a:cubicBezTo>
                  <a:cubicBezTo>
                    <a:pt x="147" y="735"/>
                    <a:pt x="0" y="1176"/>
                    <a:pt x="0" y="1469"/>
                  </a:cubicBezTo>
                  <a:cubicBezTo>
                    <a:pt x="1469" y="1469"/>
                    <a:pt x="1469" y="1469"/>
                    <a:pt x="1469" y="1469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" name="Freeform 247"/>
            <p:cNvSpPr/>
            <p:nvPr/>
          </p:nvSpPr>
          <p:spPr>
            <a:xfrm>
              <a:off x="3237054" y="3323195"/>
              <a:ext cx="208551" cy="18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31" y="15339"/>
                  </a:moveTo>
                  <a:cubicBezTo>
                    <a:pt x="18277" y="15339"/>
                    <a:pt x="18000" y="15026"/>
                    <a:pt x="17723" y="15026"/>
                  </a:cubicBezTo>
                  <a:cubicBezTo>
                    <a:pt x="17446" y="14713"/>
                    <a:pt x="16892" y="14400"/>
                    <a:pt x="16615" y="14087"/>
                  </a:cubicBezTo>
                  <a:cubicBezTo>
                    <a:pt x="16062" y="13461"/>
                    <a:pt x="15508" y="12209"/>
                    <a:pt x="14677" y="10957"/>
                  </a:cubicBezTo>
                  <a:cubicBezTo>
                    <a:pt x="13846" y="8765"/>
                    <a:pt x="12738" y="6261"/>
                    <a:pt x="10800" y="4070"/>
                  </a:cubicBezTo>
                  <a:cubicBezTo>
                    <a:pt x="9969" y="2817"/>
                    <a:pt x="8862" y="1878"/>
                    <a:pt x="7477" y="939"/>
                  </a:cubicBezTo>
                  <a:cubicBezTo>
                    <a:pt x="6092" y="313"/>
                    <a:pt x="4431" y="0"/>
                    <a:pt x="2769" y="0"/>
                  </a:cubicBezTo>
                  <a:cubicBezTo>
                    <a:pt x="1108" y="0"/>
                    <a:pt x="0" y="1252"/>
                    <a:pt x="0" y="3130"/>
                  </a:cubicBezTo>
                  <a:cubicBezTo>
                    <a:pt x="0" y="4696"/>
                    <a:pt x="1108" y="6261"/>
                    <a:pt x="2769" y="6261"/>
                  </a:cubicBezTo>
                  <a:cubicBezTo>
                    <a:pt x="3600" y="6261"/>
                    <a:pt x="4154" y="6261"/>
                    <a:pt x="4985" y="6574"/>
                  </a:cubicBezTo>
                  <a:cubicBezTo>
                    <a:pt x="5262" y="6887"/>
                    <a:pt x="5815" y="7200"/>
                    <a:pt x="6092" y="7513"/>
                  </a:cubicBezTo>
                  <a:cubicBezTo>
                    <a:pt x="6923" y="8139"/>
                    <a:pt x="7754" y="9391"/>
                    <a:pt x="8308" y="10643"/>
                  </a:cubicBezTo>
                  <a:cubicBezTo>
                    <a:pt x="9415" y="12522"/>
                    <a:pt x="10246" y="15026"/>
                    <a:pt x="11631" y="17217"/>
                  </a:cubicBezTo>
                  <a:cubicBezTo>
                    <a:pt x="12462" y="18157"/>
                    <a:pt x="13292" y="19409"/>
                    <a:pt x="14677" y="20348"/>
                  </a:cubicBezTo>
                  <a:cubicBezTo>
                    <a:pt x="15785" y="20974"/>
                    <a:pt x="17169" y="21600"/>
                    <a:pt x="18831" y="21600"/>
                  </a:cubicBezTo>
                  <a:cubicBezTo>
                    <a:pt x="20215" y="21600"/>
                    <a:pt x="21600" y="20035"/>
                    <a:pt x="21600" y="18470"/>
                  </a:cubicBezTo>
                  <a:cubicBezTo>
                    <a:pt x="21600" y="16591"/>
                    <a:pt x="20215" y="15339"/>
                    <a:pt x="18831" y="1533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" name="Freeform 248"/>
            <p:cNvSpPr/>
            <p:nvPr/>
          </p:nvSpPr>
          <p:spPr>
            <a:xfrm>
              <a:off x="3549880" y="3323195"/>
              <a:ext cx="208551" cy="18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31" y="15339"/>
                  </a:moveTo>
                  <a:cubicBezTo>
                    <a:pt x="18277" y="15339"/>
                    <a:pt x="18000" y="15026"/>
                    <a:pt x="17723" y="15026"/>
                  </a:cubicBezTo>
                  <a:cubicBezTo>
                    <a:pt x="17446" y="14713"/>
                    <a:pt x="17169" y="14400"/>
                    <a:pt x="16892" y="14087"/>
                  </a:cubicBezTo>
                  <a:cubicBezTo>
                    <a:pt x="16062" y="13461"/>
                    <a:pt x="15508" y="12209"/>
                    <a:pt x="14954" y="10957"/>
                  </a:cubicBezTo>
                  <a:cubicBezTo>
                    <a:pt x="13846" y="8765"/>
                    <a:pt x="12738" y="6261"/>
                    <a:pt x="11077" y="4070"/>
                  </a:cubicBezTo>
                  <a:cubicBezTo>
                    <a:pt x="9969" y="2817"/>
                    <a:pt x="8862" y="1878"/>
                    <a:pt x="7477" y="939"/>
                  </a:cubicBezTo>
                  <a:cubicBezTo>
                    <a:pt x="6092" y="313"/>
                    <a:pt x="4431" y="0"/>
                    <a:pt x="2769" y="0"/>
                  </a:cubicBezTo>
                  <a:cubicBezTo>
                    <a:pt x="1385" y="0"/>
                    <a:pt x="0" y="1252"/>
                    <a:pt x="0" y="3130"/>
                  </a:cubicBezTo>
                  <a:cubicBezTo>
                    <a:pt x="0" y="4696"/>
                    <a:pt x="1385" y="6261"/>
                    <a:pt x="2769" y="6261"/>
                  </a:cubicBezTo>
                  <a:cubicBezTo>
                    <a:pt x="3600" y="6261"/>
                    <a:pt x="4431" y="6261"/>
                    <a:pt x="4985" y="6574"/>
                  </a:cubicBezTo>
                  <a:cubicBezTo>
                    <a:pt x="5538" y="6887"/>
                    <a:pt x="5815" y="7200"/>
                    <a:pt x="6369" y="7513"/>
                  </a:cubicBezTo>
                  <a:cubicBezTo>
                    <a:pt x="6923" y="8139"/>
                    <a:pt x="7754" y="9391"/>
                    <a:pt x="8308" y="10643"/>
                  </a:cubicBezTo>
                  <a:cubicBezTo>
                    <a:pt x="9415" y="12522"/>
                    <a:pt x="10246" y="15026"/>
                    <a:pt x="11908" y="17217"/>
                  </a:cubicBezTo>
                  <a:cubicBezTo>
                    <a:pt x="12462" y="18157"/>
                    <a:pt x="13569" y="19409"/>
                    <a:pt x="14677" y="20348"/>
                  </a:cubicBezTo>
                  <a:cubicBezTo>
                    <a:pt x="15785" y="20974"/>
                    <a:pt x="17446" y="21600"/>
                    <a:pt x="18831" y="21600"/>
                  </a:cubicBezTo>
                  <a:cubicBezTo>
                    <a:pt x="20492" y="21600"/>
                    <a:pt x="21600" y="20035"/>
                    <a:pt x="21600" y="18470"/>
                  </a:cubicBezTo>
                  <a:cubicBezTo>
                    <a:pt x="21600" y="16591"/>
                    <a:pt x="20492" y="15339"/>
                    <a:pt x="18831" y="1533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" name="Freeform 249"/>
            <p:cNvSpPr/>
            <p:nvPr/>
          </p:nvSpPr>
          <p:spPr>
            <a:xfrm>
              <a:off x="3395734" y="3323195"/>
              <a:ext cx="208551" cy="18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9" y="21600"/>
                  </a:moveTo>
                  <a:cubicBezTo>
                    <a:pt x="4154" y="21600"/>
                    <a:pt x="5538" y="21287"/>
                    <a:pt x="6646" y="20348"/>
                  </a:cubicBezTo>
                  <a:cubicBezTo>
                    <a:pt x="7477" y="20035"/>
                    <a:pt x="8308" y="19096"/>
                    <a:pt x="8862" y="18470"/>
                  </a:cubicBezTo>
                  <a:cubicBezTo>
                    <a:pt x="9969" y="16904"/>
                    <a:pt x="10800" y="15339"/>
                    <a:pt x="11631" y="13774"/>
                  </a:cubicBezTo>
                  <a:cubicBezTo>
                    <a:pt x="12738" y="11583"/>
                    <a:pt x="13569" y="9391"/>
                    <a:pt x="14677" y="8139"/>
                  </a:cubicBezTo>
                  <a:cubicBezTo>
                    <a:pt x="15231" y="7513"/>
                    <a:pt x="15785" y="7200"/>
                    <a:pt x="16338" y="6574"/>
                  </a:cubicBezTo>
                  <a:cubicBezTo>
                    <a:pt x="17169" y="6261"/>
                    <a:pt x="17723" y="6261"/>
                    <a:pt x="18831" y="6261"/>
                  </a:cubicBezTo>
                  <a:cubicBezTo>
                    <a:pt x="20492" y="6261"/>
                    <a:pt x="21600" y="4696"/>
                    <a:pt x="21600" y="3130"/>
                  </a:cubicBezTo>
                  <a:cubicBezTo>
                    <a:pt x="21600" y="1252"/>
                    <a:pt x="20492" y="0"/>
                    <a:pt x="18831" y="0"/>
                  </a:cubicBezTo>
                  <a:cubicBezTo>
                    <a:pt x="17446" y="0"/>
                    <a:pt x="15785" y="313"/>
                    <a:pt x="14677" y="939"/>
                  </a:cubicBezTo>
                  <a:cubicBezTo>
                    <a:pt x="13569" y="1252"/>
                    <a:pt x="12462" y="1878"/>
                    <a:pt x="11631" y="2817"/>
                  </a:cubicBezTo>
                  <a:cubicBezTo>
                    <a:pt x="10246" y="4070"/>
                    <a:pt x="9415" y="5948"/>
                    <a:pt x="8585" y="7513"/>
                  </a:cubicBezTo>
                  <a:cubicBezTo>
                    <a:pt x="7200" y="9704"/>
                    <a:pt x="6369" y="11896"/>
                    <a:pt x="5262" y="13461"/>
                  </a:cubicBezTo>
                  <a:cubicBezTo>
                    <a:pt x="4985" y="14087"/>
                    <a:pt x="4431" y="14713"/>
                    <a:pt x="4154" y="14713"/>
                  </a:cubicBezTo>
                  <a:cubicBezTo>
                    <a:pt x="3600" y="15026"/>
                    <a:pt x="3323" y="15339"/>
                    <a:pt x="2769" y="15339"/>
                  </a:cubicBezTo>
                  <a:cubicBezTo>
                    <a:pt x="1108" y="15339"/>
                    <a:pt x="0" y="16591"/>
                    <a:pt x="0" y="18470"/>
                  </a:cubicBezTo>
                  <a:cubicBezTo>
                    <a:pt x="0" y="20035"/>
                    <a:pt x="1108" y="21600"/>
                    <a:pt x="2769" y="2160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6" name="Freeform 250"/>
            <p:cNvSpPr/>
            <p:nvPr/>
          </p:nvSpPr>
          <p:spPr>
            <a:xfrm>
              <a:off x="3704025" y="3323195"/>
              <a:ext cx="208551" cy="18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9" y="21600"/>
                  </a:moveTo>
                  <a:cubicBezTo>
                    <a:pt x="4154" y="21600"/>
                    <a:pt x="5538" y="21287"/>
                    <a:pt x="6646" y="20348"/>
                  </a:cubicBezTo>
                  <a:cubicBezTo>
                    <a:pt x="7477" y="20035"/>
                    <a:pt x="8308" y="19096"/>
                    <a:pt x="9138" y="18470"/>
                  </a:cubicBezTo>
                  <a:cubicBezTo>
                    <a:pt x="10246" y="16904"/>
                    <a:pt x="11077" y="15339"/>
                    <a:pt x="11631" y="13774"/>
                  </a:cubicBezTo>
                  <a:cubicBezTo>
                    <a:pt x="12738" y="11583"/>
                    <a:pt x="13846" y="9391"/>
                    <a:pt x="14954" y="8139"/>
                  </a:cubicBezTo>
                  <a:cubicBezTo>
                    <a:pt x="15508" y="7513"/>
                    <a:pt x="16062" y="7200"/>
                    <a:pt x="16615" y="6574"/>
                  </a:cubicBezTo>
                  <a:cubicBezTo>
                    <a:pt x="17169" y="6261"/>
                    <a:pt x="18000" y="6261"/>
                    <a:pt x="18831" y="6261"/>
                  </a:cubicBezTo>
                  <a:cubicBezTo>
                    <a:pt x="20492" y="6261"/>
                    <a:pt x="21600" y="4696"/>
                    <a:pt x="21600" y="3130"/>
                  </a:cubicBezTo>
                  <a:cubicBezTo>
                    <a:pt x="21600" y="1252"/>
                    <a:pt x="20492" y="0"/>
                    <a:pt x="18831" y="0"/>
                  </a:cubicBezTo>
                  <a:cubicBezTo>
                    <a:pt x="17446" y="0"/>
                    <a:pt x="16062" y="313"/>
                    <a:pt x="14677" y="939"/>
                  </a:cubicBezTo>
                  <a:cubicBezTo>
                    <a:pt x="13569" y="1252"/>
                    <a:pt x="12738" y="1878"/>
                    <a:pt x="11908" y="2817"/>
                  </a:cubicBezTo>
                  <a:cubicBezTo>
                    <a:pt x="10523" y="4070"/>
                    <a:pt x="9415" y="5948"/>
                    <a:pt x="8585" y="7513"/>
                  </a:cubicBezTo>
                  <a:cubicBezTo>
                    <a:pt x="7200" y="9704"/>
                    <a:pt x="6369" y="11896"/>
                    <a:pt x="5538" y="13461"/>
                  </a:cubicBezTo>
                  <a:cubicBezTo>
                    <a:pt x="4985" y="14087"/>
                    <a:pt x="4708" y="14713"/>
                    <a:pt x="4154" y="14713"/>
                  </a:cubicBezTo>
                  <a:cubicBezTo>
                    <a:pt x="3877" y="15026"/>
                    <a:pt x="3600" y="15339"/>
                    <a:pt x="2769" y="15339"/>
                  </a:cubicBezTo>
                  <a:cubicBezTo>
                    <a:pt x="1385" y="15339"/>
                    <a:pt x="0" y="16591"/>
                    <a:pt x="0" y="18470"/>
                  </a:cubicBezTo>
                  <a:cubicBezTo>
                    <a:pt x="0" y="20035"/>
                    <a:pt x="1385" y="21600"/>
                    <a:pt x="2769" y="216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7" name="Freeform 251"/>
            <p:cNvSpPr/>
            <p:nvPr/>
          </p:nvSpPr>
          <p:spPr>
            <a:xfrm>
              <a:off x="4121125" y="5757785"/>
              <a:ext cx="208550" cy="18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31" y="15339"/>
                  </a:moveTo>
                  <a:cubicBezTo>
                    <a:pt x="18277" y="15339"/>
                    <a:pt x="18000" y="15026"/>
                    <a:pt x="17723" y="15026"/>
                  </a:cubicBezTo>
                  <a:cubicBezTo>
                    <a:pt x="17446" y="14713"/>
                    <a:pt x="17169" y="14400"/>
                    <a:pt x="16892" y="14087"/>
                  </a:cubicBezTo>
                  <a:cubicBezTo>
                    <a:pt x="16062" y="13461"/>
                    <a:pt x="15508" y="12209"/>
                    <a:pt x="14954" y="10957"/>
                  </a:cubicBezTo>
                  <a:cubicBezTo>
                    <a:pt x="13846" y="8765"/>
                    <a:pt x="12738" y="6261"/>
                    <a:pt x="11077" y="4070"/>
                  </a:cubicBezTo>
                  <a:cubicBezTo>
                    <a:pt x="9969" y="2817"/>
                    <a:pt x="8862" y="1878"/>
                    <a:pt x="7477" y="939"/>
                  </a:cubicBezTo>
                  <a:cubicBezTo>
                    <a:pt x="6092" y="313"/>
                    <a:pt x="4431" y="0"/>
                    <a:pt x="2769" y="0"/>
                  </a:cubicBezTo>
                  <a:cubicBezTo>
                    <a:pt x="1385" y="0"/>
                    <a:pt x="0" y="1252"/>
                    <a:pt x="0" y="3130"/>
                  </a:cubicBezTo>
                  <a:cubicBezTo>
                    <a:pt x="0" y="4696"/>
                    <a:pt x="1385" y="6261"/>
                    <a:pt x="2769" y="6261"/>
                  </a:cubicBezTo>
                  <a:cubicBezTo>
                    <a:pt x="3600" y="6261"/>
                    <a:pt x="4431" y="6261"/>
                    <a:pt x="4985" y="6574"/>
                  </a:cubicBezTo>
                  <a:cubicBezTo>
                    <a:pt x="5538" y="6887"/>
                    <a:pt x="5815" y="7200"/>
                    <a:pt x="6369" y="7513"/>
                  </a:cubicBezTo>
                  <a:cubicBezTo>
                    <a:pt x="6923" y="8139"/>
                    <a:pt x="7754" y="9391"/>
                    <a:pt x="8308" y="10643"/>
                  </a:cubicBezTo>
                  <a:cubicBezTo>
                    <a:pt x="9415" y="12522"/>
                    <a:pt x="10246" y="15026"/>
                    <a:pt x="11908" y="17217"/>
                  </a:cubicBezTo>
                  <a:cubicBezTo>
                    <a:pt x="12462" y="18157"/>
                    <a:pt x="13569" y="19409"/>
                    <a:pt x="14677" y="20035"/>
                  </a:cubicBezTo>
                  <a:cubicBezTo>
                    <a:pt x="15785" y="20974"/>
                    <a:pt x="17446" y="21600"/>
                    <a:pt x="18831" y="21600"/>
                  </a:cubicBezTo>
                  <a:cubicBezTo>
                    <a:pt x="20492" y="21600"/>
                    <a:pt x="21600" y="20035"/>
                    <a:pt x="21600" y="18470"/>
                  </a:cubicBezTo>
                  <a:cubicBezTo>
                    <a:pt x="21600" y="16591"/>
                    <a:pt x="20492" y="15339"/>
                    <a:pt x="18831" y="1533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8" name="Freeform 252"/>
            <p:cNvSpPr/>
            <p:nvPr/>
          </p:nvSpPr>
          <p:spPr>
            <a:xfrm>
              <a:off x="4433948" y="5757785"/>
              <a:ext cx="208551" cy="18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66" y="15339"/>
                  </a:moveTo>
                  <a:cubicBezTo>
                    <a:pt x="18319" y="15339"/>
                    <a:pt x="17772" y="15026"/>
                    <a:pt x="17499" y="15026"/>
                  </a:cubicBezTo>
                  <a:cubicBezTo>
                    <a:pt x="17225" y="14713"/>
                    <a:pt x="16952" y="14400"/>
                    <a:pt x="16678" y="14087"/>
                  </a:cubicBezTo>
                  <a:cubicBezTo>
                    <a:pt x="16132" y="13461"/>
                    <a:pt x="15311" y="12209"/>
                    <a:pt x="14765" y="10957"/>
                  </a:cubicBezTo>
                  <a:cubicBezTo>
                    <a:pt x="13671" y="8765"/>
                    <a:pt x="12851" y="6261"/>
                    <a:pt x="10937" y="4070"/>
                  </a:cubicBezTo>
                  <a:cubicBezTo>
                    <a:pt x="10116" y="2817"/>
                    <a:pt x="9023" y="1878"/>
                    <a:pt x="7656" y="939"/>
                  </a:cubicBezTo>
                  <a:cubicBezTo>
                    <a:pt x="6289" y="313"/>
                    <a:pt x="4648" y="0"/>
                    <a:pt x="2734" y="0"/>
                  </a:cubicBezTo>
                  <a:cubicBezTo>
                    <a:pt x="1367" y="0"/>
                    <a:pt x="0" y="1252"/>
                    <a:pt x="0" y="3130"/>
                  </a:cubicBezTo>
                  <a:cubicBezTo>
                    <a:pt x="0" y="4696"/>
                    <a:pt x="1367" y="6261"/>
                    <a:pt x="2734" y="6261"/>
                  </a:cubicBezTo>
                  <a:cubicBezTo>
                    <a:pt x="3828" y="6261"/>
                    <a:pt x="4375" y="6261"/>
                    <a:pt x="4922" y="6574"/>
                  </a:cubicBezTo>
                  <a:cubicBezTo>
                    <a:pt x="5468" y="6887"/>
                    <a:pt x="5742" y="7200"/>
                    <a:pt x="6289" y="7513"/>
                  </a:cubicBezTo>
                  <a:cubicBezTo>
                    <a:pt x="7109" y="8139"/>
                    <a:pt x="7656" y="9391"/>
                    <a:pt x="8476" y="10643"/>
                  </a:cubicBezTo>
                  <a:cubicBezTo>
                    <a:pt x="9296" y="12522"/>
                    <a:pt x="10390" y="15026"/>
                    <a:pt x="11757" y="17217"/>
                  </a:cubicBezTo>
                  <a:cubicBezTo>
                    <a:pt x="12577" y="18157"/>
                    <a:pt x="13397" y="19409"/>
                    <a:pt x="14491" y="20035"/>
                  </a:cubicBezTo>
                  <a:cubicBezTo>
                    <a:pt x="15858" y="20974"/>
                    <a:pt x="17225" y="21600"/>
                    <a:pt x="18866" y="21600"/>
                  </a:cubicBezTo>
                  <a:cubicBezTo>
                    <a:pt x="20233" y="21600"/>
                    <a:pt x="21600" y="20035"/>
                    <a:pt x="21600" y="18470"/>
                  </a:cubicBezTo>
                  <a:cubicBezTo>
                    <a:pt x="21600" y="16591"/>
                    <a:pt x="20233" y="15339"/>
                    <a:pt x="18866" y="1533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9" name="Freeform 253"/>
            <p:cNvSpPr/>
            <p:nvPr/>
          </p:nvSpPr>
          <p:spPr>
            <a:xfrm>
              <a:off x="4279803" y="5757785"/>
              <a:ext cx="208550" cy="18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9" y="21600"/>
                  </a:moveTo>
                  <a:cubicBezTo>
                    <a:pt x="4154" y="21600"/>
                    <a:pt x="5538" y="20974"/>
                    <a:pt x="6646" y="20348"/>
                  </a:cubicBezTo>
                  <a:cubicBezTo>
                    <a:pt x="7477" y="20035"/>
                    <a:pt x="8308" y="19096"/>
                    <a:pt x="9138" y="18470"/>
                  </a:cubicBezTo>
                  <a:cubicBezTo>
                    <a:pt x="10246" y="16904"/>
                    <a:pt x="11077" y="15339"/>
                    <a:pt x="11631" y="13774"/>
                  </a:cubicBezTo>
                  <a:cubicBezTo>
                    <a:pt x="12738" y="11583"/>
                    <a:pt x="13846" y="9391"/>
                    <a:pt x="14954" y="8139"/>
                  </a:cubicBezTo>
                  <a:cubicBezTo>
                    <a:pt x="15508" y="7513"/>
                    <a:pt x="16062" y="6887"/>
                    <a:pt x="16615" y="6574"/>
                  </a:cubicBezTo>
                  <a:cubicBezTo>
                    <a:pt x="17169" y="6261"/>
                    <a:pt x="18000" y="6261"/>
                    <a:pt x="18831" y="6261"/>
                  </a:cubicBezTo>
                  <a:cubicBezTo>
                    <a:pt x="20492" y="6261"/>
                    <a:pt x="21600" y="4696"/>
                    <a:pt x="21600" y="3130"/>
                  </a:cubicBezTo>
                  <a:cubicBezTo>
                    <a:pt x="21600" y="1252"/>
                    <a:pt x="20492" y="0"/>
                    <a:pt x="18831" y="0"/>
                  </a:cubicBezTo>
                  <a:cubicBezTo>
                    <a:pt x="17446" y="0"/>
                    <a:pt x="16062" y="313"/>
                    <a:pt x="14677" y="626"/>
                  </a:cubicBezTo>
                  <a:cubicBezTo>
                    <a:pt x="13569" y="1252"/>
                    <a:pt x="12738" y="1878"/>
                    <a:pt x="11908" y="2817"/>
                  </a:cubicBezTo>
                  <a:cubicBezTo>
                    <a:pt x="10523" y="4070"/>
                    <a:pt x="9415" y="5948"/>
                    <a:pt x="8585" y="7513"/>
                  </a:cubicBezTo>
                  <a:cubicBezTo>
                    <a:pt x="7200" y="9704"/>
                    <a:pt x="6369" y="11896"/>
                    <a:pt x="5538" y="13461"/>
                  </a:cubicBezTo>
                  <a:cubicBezTo>
                    <a:pt x="4985" y="14087"/>
                    <a:pt x="4708" y="14713"/>
                    <a:pt x="4154" y="14713"/>
                  </a:cubicBezTo>
                  <a:cubicBezTo>
                    <a:pt x="3877" y="15026"/>
                    <a:pt x="3600" y="15339"/>
                    <a:pt x="2769" y="15339"/>
                  </a:cubicBezTo>
                  <a:cubicBezTo>
                    <a:pt x="1385" y="15339"/>
                    <a:pt x="0" y="16591"/>
                    <a:pt x="0" y="18470"/>
                  </a:cubicBezTo>
                  <a:cubicBezTo>
                    <a:pt x="0" y="20035"/>
                    <a:pt x="1385" y="21600"/>
                    <a:pt x="2769" y="2160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0" name="Freeform 254"/>
            <p:cNvSpPr/>
            <p:nvPr/>
          </p:nvSpPr>
          <p:spPr>
            <a:xfrm>
              <a:off x="4592628" y="5757785"/>
              <a:ext cx="204019" cy="18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9" y="21600"/>
                  </a:moveTo>
                  <a:cubicBezTo>
                    <a:pt x="3877" y="21600"/>
                    <a:pt x="5262" y="20974"/>
                    <a:pt x="6369" y="20348"/>
                  </a:cubicBezTo>
                  <a:cubicBezTo>
                    <a:pt x="7477" y="20035"/>
                    <a:pt x="8031" y="19096"/>
                    <a:pt x="8862" y="18470"/>
                  </a:cubicBezTo>
                  <a:cubicBezTo>
                    <a:pt x="9969" y="16904"/>
                    <a:pt x="10800" y="15339"/>
                    <a:pt x="11631" y="13774"/>
                  </a:cubicBezTo>
                  <a:cubicBezTo>
                    <a:pt x="12462" y="11583"/>
                    <a:pt x="13569" y="9391"/>
                    <a:pt x="14677" y="8139"/>
                  </a:cubicBezTo>
                  <a:cubicBezTo>
                    <a:pt x="15231" y="7513"/>
                    <a:pt x="15785" y="6887"/>
                    <a:pt x="16338" y="6574"/>
                  </a:cubicBezTo>
                  <a:cubicBezTo>
                    <a:pt x="16892" y="6261"/>
                    <a:pt x="17723" y="6261"/>
                    <a:pt x="18831" y="6261"/>
                  </a:cubicBezTo>
                  <a:cubicBezTo>
                    <a:pt x="20215" y="6261"/>
                    <a:pt x="21600" y="4696"/>
                    <a:pt x="21600" y="3130"/>
                  </a:cubicBezTo>
                  <a:cubicBezTo>
                    <a:pt x="21600" y="1252"/>
                    <a:pt x="20215" y="0"/>
                    <a:pt x="18831" y="0"/>
                  </a:cubicBezTo>
                  <a:cubicBezTo>
                    <a:pt x="17169" y="0"/>
                    <a:pt x="15785" y="313"/>
                    <a:pt x="14400" y="626"/>
                  </a:cubicBezTo>
                  <a:cubicBezTo>
                    <a:pt x="13292" y="1252"/>
                    <a:pt x="12462" y="1878"/>
                    <a:pt x="11631" y="2817"/>
                  </a:cubicBezTo>
                  <a:cubicBezTo>
                    <a:pt x="10246" y="4070"/>
                    <a:pt x="9138" y="5948"/>
                    <a:pt x="8308" y="7513"/>
                  </a:cubicBezTo>
                  <a:cubicBezTo>
                    <a:pt x="7200" y="9704"/>
                    <a:pt x="6092" y="11896"/>
                    <a:pt x="5262" y="13461"/>
                  </a:cubicBezTo>
                  <a:cubicBezTo>
                    <a:pt x="4708" y="14087"/>
                    <a:pt x="4431" y="14713"/>
                    <a:pt x="3877" y="14713"/>
                  </a:cubicBezTo>
                  <a:cubicBezTo>
                    <a:pt x="3600" y="15026"/>
                    <a:pt x="3323" y="15339"/>
                    <a:pt x="2769" y="15339"/>
                  </a:cubicBezTo>
                  <a:cubicBezTo>
                    <a:pt x="1108" y="15339"/>
                    <a:pt x="0" y="16591"/>
                    <a:pt x="0" y="18470"/>
                  </a:cubicBezTo>
                  <a:cubicBezTo>
                    <a:pt x="0" y="20035"/>
                    <a:pt x="1108" y="21600"/>
                    <a:pt x="2769" y="21600"/>
                  </a:cubicBezTo>
                  <a:cubicBezTo>
                    <a:pt x="2769" y="21600"/>
                    <a:pt x="2769" y="21600"/>
                    <a:pt x="2769" y="216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1" name="Freeform 255"/>
            <p:cNvSpPr/>
            <p:nvPr/>
          </p:nvSpPr>
          <p:spPr>
            <a:xfrm>
              <a:off x="4547292" y="2244177"/>
              <a:ext cx="208550" cy="18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fill="norm" stroke="1" extrusionOk="0">
                  <a:moveTo>
                    <a:pt x="18831" y="15120"/>
                  </a:moveTo>
                  <a:cubicBezTo>
                    <a:pt x="18277" y="15120"/>
                    <a:pt x="18000" y="15120"/>
                    <a:pt x="17446" y="14811"/>
                  </a:cubicBezTo>
                  <a:cubicBezTo>
                    <a:pt x="17169" y="14811"/>
                    <a:pt x="16892" y="14503"/>
                    <a:pt x="16615" y="14194"/>
                  </a:cubicBezTo>
                  <a:cubicBezTo>
                    <a:pt x="16062" y="13577"/>
                    <a:pt x="15508" y="12343"/>
                    <a:pt x="14677" y="11109"/>
                  </a:cubicBezTo>
                  <a:cubicBezTo>
                    <a:pt x="13846" y="8949"/>
                    <a:pt x="12738" y="6480"/>
                    <a:pt x="10800" y="4320"/>
                  </a:cubicBezTo>
                  <a:cubicBezTo>
                    <a:pt x="9969" y="3086"/>
                    <a:pt x="8862" y="2160"/>
                    <a:pt x="7477" y="1234"/>
                  </a:cubicBezTo>
                  <a:cubicBezTo>
                    <a:pt x="6092" y="617"/>
                    <a:pt x="4431" y="0"/>
                    <a:pt x="2769" y="0"/>
                  </a:cubicBezTo>
                  <a:cubicBezTo>
                    <a:pt x="1108" y="0"/>
                    <a:pt x="0" y="1543"/>
                    <a:pt x="0" y="3086"/>
                  </a:cubicBezTo>
                  <a:cubicBezTo>
                    <a:pt x="0" y="4937"/>
                    <a:pt x="1108" y="6171"/>
                    <a:pt x="2769" y="6171"/>
                  </a:cubicBezTo>
                  <a:cubicBezTo>
                    <a:pt x="3600" y="6171"/>
                    <a:pt x="4154" y="6480"/>
                    <a:pt x="4708" y="6789"/>
                  </a:cubicBezTo>
                  <a:cubicBezTo>
                    <a:pt x="5262" y="7097"/>
                    <a:pt x="5815" y="7406"/>
                    <a:pt x="6092" y="7714"/>
                  </a:cubicBezTo>
                  <a:cubicBezTo>
                    <a:pt x="6923" y="8331"/>
                    <a:pt x="7477" y="9566"/>
                    <a:pt x="8308" y="10800"/>
                  </a:cubicBezTo>
                  <a:cubicBezTo>
                    <a:pt x="9415" y="12651"/>
                    <a:pt x="10246" y="15120"/>
                    <a:pt x="11631" y="17280"/>
                  </a:cubicBezTo>
                  <a:cubicBezTo>
                    <a:pt x="12462" y="18206"/>
                    <a:pt x="13292" y="19440"/>
                    <a:pt x="14677" y="20057"/>
                  </a:cubicBezTo>
                  <a:cubicBezTo>
                    <a:pt x="15785" y="20983"/>
                    <a:pt x="17169" y="21600"/>
                    <a:pt x="18831" y="21291"/>
                  </a:cubicBezTo>
                  <a:cubicBezTo>
                    <a:pt x="20215" y="21291"/>
                    <a:pt x="21600" y="20057"/>
                    <a:pt x="21600" y="18206"/>
                  </a:cubicBezTo>
                  <a:cubicBezTo>
                    <a:pt x="21600" y="16663"/>
                    <a:pt x="20215" y="15120"/>
                    <a:pt x="18831" y="1512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" name="Freeform 256"/>
            <p:cNvSpPr/>
            <p:nvPr/>
          </p:nvSpPr>
          <p:spPr>
            <a:xfrm>
              <a:off x="4855583" y="2244177"/>
              <a:ext cx="208550" cy="18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fill="norm" stroke="1" extrusionOk="0">
                  <a:moveTo>
                    <a:pt x="18831" y="15120"/>
                  </a:moveTo>
                  <a:cubicBezTo>
                    <a:pt x="18277" y="15120"/>
                    <a:pt x="18000" y="15120"/>
                    <a:pt x="17723" y="14811"/>
                  </a:cubicBezTo>
                  <a:cubicBezTo>
                    <a:pt x="17446" y="14811"/>
                    <a:pt x="17169" y="14503"/>
                    <a:pt x="16615" y="14194"/>
                  </a:cubicBezTo>
                  <a:cubicBezTo>
                    <a:pt x="16062" y="13577"/>
                    <a:pt x="15508" y="12343"/>
                    <a:pt x="14954" y="11109"/>
                  </a:cubicBezTo>
                  <a:cubicBezTo>
                    <a:pt x="13846" y="8949"/>
                    <a:pt x="12738" y="6480"/>
                    <a:pt x="11077" y="4320"/>
                  </a:cubicBezTo>
                  <a:cubicBezTo>
                    <a:pt x="9969" y="3086"/>
                    <a:pt x="8862" y="2160"/>
                    <a:pt x="7477" y="1234"/>
                  </a:cubicBezTo>
                  <a:cubicBezTo>
                    <a:pt x="6092" y="617"/>
                    <a:pt x="4431" y="0"/>
                    <a:pt x="2769" y="0"/>
                  </a:cubicBezTo>
                  <a:cubicBezTo>
                    <a:pt x="1108" y="0"/>
                    <a:pt x="0" y="1543"/>
                    <a:pt x="0" y="3086"/>
                  </a:cubicBezTo>
                  <a:cubicBezTo>
                    <a:pt x="0" y="4937"/>
                    <a:pt x="1108" y="6171"/>
                    <a:pt x="2769" y="6171"/>
                  </a:cubicBezTo>
                  <a:cubicBezTo>
                    <a:pt x="3600" y="6171"/>
                    <a:pt x="4431" y="6480"/>
                    <a:pt x="4985" y="6789"/>
                  </a:cubicBezTo>
                  <a:cubicBezTo>
                    <a:pt x="5262" y="7097"/>
                    <a:pt x="5815" y="7406"/>
                    <a:pt x="6369" y="7714"/>
                  </a:cubicBezTo>
                  <a:cubicBezTo>
                    <a:pt x="6923" y="8331"/>
                    <a:pt x="7754" y="9566"/>
                    <a:pt x="8308" y="10800"/>
                  </a:cubicBezTo>
                  <a:cubicBezTo>
                    <a:pt x="9415" y="12651"/>
                    <a:pt x="10246" y="15120"/>
                    <a:pt x="11908" y="17280"/>
                  </a:cubicBezTo>
                  <a:cubicBezTo>
                    <a:pt x="12462" y="18206"/>
                    <a:pt x="13292" y="19440"/>
                    <a:pt x="14677" y="20057"/>
                  </a:cubicBezTo>
                  <a:cubicBezTo>
                    <a:pt x="15785" y="20983"/>
                    <a:pt x="17169" y="21600"/>
                    <a:pt x="18831" y="21291"/>
                  </a:cubicBezTo>
                  <a:cubicBezTo>
                    <a:pt x="20492" y="21291"/>
                    <a:pt x="21600" y="20057"/>
                    <a:pt x="21600" y="18206"/>
                  </a:cubicBezTo>
                  <a:cubicBezTo>
                    <a:pt x="21600" y="16663"/>
                    <a:pt x="20492" y="15120"/>
                    <a:pt x="18831" y="1512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" name="Freeform 257"/>
            <p:cNvSpPr/>
            <p:nvPr/>
          </p:nvSpPr>
          <p:spPr>
            <a:xfrm>
              <a:off x="4701437" y="2244177"/>
              <a:ext cx="208551" cy="18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9" y="21600"/>
                  </a:moveTo>
                  <a:cubicBezTo>
                    <a:pt x="4154" y="21600"/>
                    <a:pt x="5262" y="21287"/>
                    <a:pt x="6369" y="20661"/>
                  </a:cubicBezTo>
                  <a:cubicBezTo>
                    <a:pt x="7477" y="20035"/>
                    <a:pt x="8308" y="19409"/>
                    <a:pt x="8862" y="18470"/>
                  </a:cubicBezTo>
                  <a:cubicBezTo>
                    <a:pt x="9969" y="17217"/>
                    <a:pt x="10800" y="15652"/>
                    <a:pt x="11631" y="14087"/>
                  </a:cubicBezTo>
                  <a:cubicBezTo>
                    <a:pt x="12738" y="11896"/>
                    <a:pt x="13569" y="9704"/>
                    <a:pt x="14677" y="8452"/>
                  </a:cubicBezTo>
                  <a:cubicBezTo>
                    <a:pt x="15231" y="7826"/>
                    <a:pt x="15785" y="7200"/>
                    <a:pt x="16338" y="6887"/>
                  </a:cubicBezTo>
                  <a:cubicBezTo>
                    <a:pt x="17169" y="6574"/>
                    <a:pt x="17723" y="6261"/>
                    <a:pt x="18831" y="6261"/>
                  </a:cubicBezTo>
                  <a:cubicBezTo>
                    <a:pt x="20215" y="6261"/>
                    <a:pt x="21600" y="5009"/>
                    <a:pt x="21600" y="3130"/>
                  </a:cubicBezTo>
                  <a:cubicBezTo>
                    <a:pt x="21600" y="1565"/>
                    <a:pt x="20215" y="0"/>
                    <a:pt x="18831" y="0"/>
                  </a:cubicBezTo>
                  <a:cubicBezTo>
                    <a:pt x="17169" y="0"/>
                    <a:pt x="15785" y="313"/>
                    <a:pt x="14677" y="939"/>
                  </a:cubicBezTo>
                  <a:cubicBezTo>
                    <a:pt x="13569" y="1565"/>
                    <a:pt x="12462" y="2191"/>
                    <a:pt x="11631" y="3130"/>
                  </a:cubicBezTo>
                  <a:cubicBezTo>
                    <a:pt x="10246" y="4383"/>
                    <a:pt x="9415" y="5948"/>
                    <a:pt x="8585" y="7513"/>
                  </a:cubicBezTo>
                  <a:cubicBezTo>
                    <a:pt x="7200" y="10017"/>
                    <a:pt x="6369" y="12209"/>
                    <a:pt x="5262" y="13774"/>
                  </a:cubicBezTo>
                  <a:cubicBezTo>
                    <a:pt x="4985" y="14400"/>
                    <a:pt x="4431" y="14713"/>
                    <a:pt x="4154" y="15026"/>
                  </a:cubicBezTo>
                  <a:cubicBezTo>
                    <a:pt x="3600" y="15339"/>
                    <a:pt x="3323" y="15339"/>
                    <a:pt x="2769" y="15339"/>
                  </a:cubicBezTo>
                  <a:cubicBezTo>
                    <a:pt x="1108" y="15339"/>
                    <a:pt x="0" y="16904"/>
                    <a:pt x="0" y="18470"/>
                  </a:cubicBezTo>
                  <a:cubicBezTo>
                    <a:pt x="0" y="20348"/>
                    <a:pt x="1108" y="21600"/>
                    <a:pt x="2769" y="2160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" name="Freeform 258"/>
            <p:cNvSpPr/>
            <p:nvPr/>
          </p:nvSpPr>
          <p:spPr>
            <a:xfrm>
              <a:off x="5014260" y="2244177"/>
              <a:ext cx="208551" cy="18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9" y="21600"/>
                  </a:moveTo>
                  <a:cubicBezTo>
                    <a:pt x="4154" y="21600"/>
                    <a:pt x="5538" y="21287"/>
                    <a:pt x="6646" y="20661"/>
                  </a:cubicBezTo>
                  <a:cubicBezTo>
                    <a:pt x="7477" y="20035"/>
                    <a:pt x="8308" y="19409"/>
                    <a:pt x="8862" y="18470"/>
                  </a:cubicBezTo>
                  <a:cubicBezTo>
                    <a:pt x="10246" y="17217"/>
                    <a:pt x="10800" y="15652"/>
                    <a:pt x="11631" y="14087"/>
                  </a:cubicBezTo>
                  <a:cubicBezTo>
                    <a:pt x="12738" y="11896"/>
                    <a:pt x="13846" y="9704"/>
                    <a:pt x="14677" y="8452"/>
                  </a:cubicBezTo>
                  <a:cubicBezTo>
                    <a:pt x="15231" y="7826"/>
                    <a:pt x="15785" y="7200"/>
                    <a:pt x="16615" y="6887"/>
                  </a:cubicBezTo>
                  <a:cubicBezTo>
                    <a:pt x="17169" y="6574"/>
                    <a:pt x="18000" y="6261"/>
                    <a:pt x="18831" y="6261"/>
                  </a:cubicBezTo>
                  <a:cubicBezTo>
                    <a:pt x="20492" y="6261"/>
                    <a:pt x="21600" y="5009"/>
                    <a:pt x="21600" y="3130"/>
                  </a:cubicBezTo>
                  <a:cubicBezTo>
                    <a:pt x="21600" y="1565"/>
                    <a:pt x="20492" y="0"/>
                    <a:pt x="18831" y="0"/>
                  </a:cubicBezTo>
                  <a:cubicBezTo>
                    <a:pt x="17446" y="0"/>
                    <a:pt x="16062" y="313"/>
                    <a:pt x="14677" y="939"/>
                  </a:cubicBezTo>
                  <a:cubicBezTo>
                    <a:pt x="13569" y="1565"/>
                    <a:pt x="12738" y="2191"/>
                    <a:pt x="11908" y="3130"/>
                  </a:cubicBezTo>
                  <a:cubicBezTo>
                    <a:pt x="10246" y="4383"/>
                    <a:pt x="9415" y="5948"/>
                    <a:pt x="8585" y="7513"/>
                  </a:cubicBezTo>
                  <a:cubicBezTo>
                    <a:pt x="7200" y="10017"/>
                    <a:pt x="6369" y="12209"/>
                    <a:pt x="5538" y="13774"/>
                  </a:cubicBezTo>
                  <a:cubicBezTo>
                    <a:pt x="4985" y="14400"/>
                    <a:pt x="4431" y="14713"/>
                    <a:pt x="4154" y="15026"/>
                  </a:cubicBezTo>
                  <a:cubicBezTo>
                    <a:pt x="3877" y="15339"/>
                    <a:pt x="3323" y="15339"/>
                    <a:pt x="2769" y="15339"/>
                  </a:cubicBezTo>
                  <a:cubicBezTo>
                    <a:pt x="1385" y="15339"/>
                    <a:pt x="0" y="16904"/>
                    <a:pt x="0" y="18470"/>
                  </a:cubicBezTo>
                  <a:cubicBezTo>
                    <a:pt x="0" y="20348"/>
                    <a:pt x="1385" y="21600"/>
                    <a:pt x="2769" y="216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" name="Freeform 259"/>
            <p:cNvSpPr/>
            <p:nvPr/>
          </p:nvSpPr>
          <p:spPr>
            <a:xfrm>
              <a:off x="226684" y="2085497"/>
              <a:ext cx="208551" cy="185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31" y="15339"/>
                  </a:moveTo>
                  <a:cubicBezTo>
                    <a:pt x="18277" y="15339"/>
                    <a:pt x="18000" y="15339"/>
                    <a:pt x="17446" y="15026"/>
                  </a:cubicBezTo>
                  <a:cubicBezTo>
                    <a:pt x="17169" y="15026"/>
                    <a:pt x="16892" y="14713"/>
                    <a:pt x="16615" y="14400"/>
                  </a:cubicBezTo>
                  <a:cubicBezTo>
                    <a:pt x="16062" y="13461"/>
                    <a:pt x="15508" y="12522"/>
                    <a:pt x="14677" y="10957"/>
                  </a:cubicBezTo>
                  <a:cubicBezTo>
                    <a:pt x="13846" y="9078"/>
                    <a:pt x="12738" y="6574"/>
                    <a:pt x="10800" y="4070"/>
                  </a:cubicBezTo>
                  <a:cubicBezTo>
                    <a:pt x="9969" y="3130"/>
                    <a:pt x="8862" y="1878"/>
                    <a:pt x="7477" y="1252"/>
                  </a:cubicBezTo>
                  <a:cubicBezTo>
                    <a:pt x="6092" y="626"/>
                    <a:pt x="4431" y="0"/>
                    <a:pt x="2769" y="0"/>
                  </a:cubicBezTo>
                  <a:cubicBezTo>
                    <a:pt x="1108" y="0"/>
                    <a:pt x="0" y="1565"/>
                    <a:pt x="0" y="3130"/>
                  </a:cubicBezTo>
                  <a:cubicBezTo>
                    <a:pt x="0" y="5009"/>
                    <a:pt x="1108" y="6261"/>
                    <a:pt x="2769" y="6261"/>
                  </a:cubicBezTo>
                  <a:cubicBezTo>
                    <a:pt x="3600" y="6261"/>
                    <a:pt x="4154" y="6574"/>
                    <a:pt x="4708" y="6887"/>
                  </a:cubicBezTo>
                  <a:cubicBezTo>
                    <a:pt x="5262" y="6887"/>
                    <a:pt x="5815" y="7200"/>
                    <a:pt x="6092" y="7826"/>
                  </a:cubicBezTo>
                  <a:cubicBezTo>
                    <a:pt x="6923" y="8452"/>
                    <a:pt x="7477" y="9391"/>
                    <a:pt x="8308" y="10643"/>
                  </a:cubicBezTo>
                  <a:cubicBezTo>
                    <a:pt x="9415" y="12835"/>
                    <a:pt x="10246" y="15026"/>
                    <a:pt x="11631" y="17217"/>
                  </a:cubicBezTo>
                  <a:cubicBezTo>
                    <a:pt x="12462" y="18470"/>
                    <a:pt x="13292" y="19409"/>
                    <a:pt x="14400" y="20348"/>
                  </a:cubicBezTo>
                  <a:cubicBezTo>
                    <a:pt x="15785" y="21287"/>
                    <a:pt x="17169" y="21600"/>
                    <a:pt x="18831" y="21600"/>
                  </a:cubicBezTo>
                  <a:cubicBezTo>
                    <a:pt x="20215" y="21600"/>
                    <a:pt x="21600" y="20348"/>
                    <a:pt x="21600" y="18470"/>
                  </a:cubicBezTo>
                  <a:cubicBezTo>
                    <a:pt x="21600" y="16904"/>
                    <a:pt x="20215" y="15339"/>
                    <a:pt x="18831" y="1533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" name="Freeform 260"/>
            <p:cNvSpPr/>
            <p:nvPr/>
          </p:nvSpPr>
          <p:spPr>
            <a:xfrm>
              <a:off x="539510" y="2085497"/>
              <a:ext cx="208551" cy="185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31" y="15339"/>
                  </a:moveTo>
                  <a:cubicBezTo>
                    <a:pt x="18277" y="15339"/>
                    <a:pt x="18000" y="15339"/>
                    <a:pt x="17723" y="15026"/>
                  </a:cubicBezTo>
                  <a:cubicBezTo>
                    <a:pt x="17446" y="15026"/>
                    <a:pt x="16892" y="14713"/>
                    <a:pt x="16615" y="14400"/>
                  </a:cubicBezTo>
                  <a:cubicBezTo>
                    <a:pt x="16062" y="13461"/>
                    <a:pt x="15508" y="12522"/>
                    <a:pt x="14677" y="10957"/>
                  </a:cubicBezTo>
                  <a:cubicBezTo>
                    <a:pt x="13846" y="9078"/>
                    <a:pt x="12738" y="6574"/>
                    <a:pt x="10800" y="4070"/>
                  </a:cubicBezTo>
                  <a:cubicBezTo>
                    <a:pt x="9969" y="3130"/>
                    <a:pt x="8862" y="1878"/>
                    <a:pt x="7477" y="1252"/>
                  </a:cubicBezTo>
                  <a:cubicBezTo>
                    <a:pt x="6092" y="626"/>
                    <a:pt x="4431" y="0"/>
                    <a:pt x="2769" y="0"/>
                  </a:cubicBezTo>
                  <a:cubicBezTo>
                    <a:pt x="1108" y="0"/>
                    <a:pt x="0" y="1565"/>
                    <a:pt x="0" y="3130"/>
                  </a:cubicBezTo>
                  <a:cubicBezTo>
                    <a:pt x="0" y="5009"/>
                    <a:pt x="1108" y="6261"/>
                    <a:pt x="2769" y="6261"/>
                  </a:cubicBezTo>
                  <a:cubicBezTo>
                    <a:pt x="3600" y="6261"/>
                    <a:pt x="4431" y="6574"/>
                    <a:pt x="4985" y="6887"/>
                  </a:cubicBezTo>
                  <a:cubicBezTo>
                    <a:pt x="5262" y="6887"/>
                    <a:pt x="5815" y="7200"/>
                    <a:pt x="6092" y="7826"/>
                  </a:cubicBezTo>
                  <a:cubicBezTo>
                    <a:pt x="6923" y="8452"/>
                    <a:pt x="7754" y="9391"/>
                    <a:pt x="8308" y="10643"/>
                  </a:cubicBezTo>
                  <a:cubicBezTo>
                    <a:pt x="9415" y="12835"/>
                    <a:pt x="10246" y="15026"/>
                    <a:pt x="11631" y="17217"/>
                  </a:cubicBezTo>
                  <a:cubicBezTo>
                    <a:pt x="12462" y="18470"/>
                    <a:pt x="13292" y="19409"/>
                    <a:pt x="14677" y="20348"/>
                  </a:cubicBezTo>
                  <a:cubicBezTo>
                    <a:pt x="15785" y="21287"/>
                    <a:pt x="17169" y="21600"/>
                    <a:pt x="18831" y="21600"/>
                  </a:cubicBezTo>
                  <a:cubicBezTo>
                    <a:pt x="20215" y="21600"/>
                    <a:pt x="21600" y="20348"/>
                    <a:pt x="21600" y="18470"/>
                  </a:cubicBezTo>
                  <a:cubicBezTo>
                    <a:pt x="21600" y="16904"/>
                    <a:pt x="20215" y="15339"/>
                    <a:pt x="18831" y="1533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" name="Freeform 261"/>
            <p:cNvSpPr/>
            <p:nvPr/>
          </p:nvSpPr>
          <p:spPr>
            <a:xfrm>
              <a:off x="380829" y="2085497"/>
              <a:ext cx="208551" cy="185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9" y="21600"/>
                  </a:moveTo>
                  <a:cubicBezTo>
                    <a:pt x="4154" y="21600"/>
                    <a:pt x="5262" y="21287"/>
                    <a:pt x="6369" y="20661"/>
                  </a:cubicBezTo>
                  <a:cubicBezTo>
                    <a:pt x="7477" y="20035"/>
                    <a:pt x="8308" y="19409"/>
                    <a:pt x="8862" y="18470"/>
                  </a:cubicBezTo>
                  <a:cubicBezTo>
                    <a:pt x="9969" y="17217"/>
                    <a:pt x="10800" y="15652"/>
                    <a:pt x="11631" y="14087"/>
                  </a:cubicBezTo>
                  <a:cubicBezTo>
                    <a:pt x="12738" y="11896"/>
                    <a:pt x="13569" y="9704"/>
                    <a:pt x="14677" y="8452"/>
                  </a:cubicBezTo>
                  <a:cubicBezTo>
                    <a:pt x="15231" y="7826"/>
                    <a:pt x="15785" y="7200"/>
                    <a:pt x="16338" y="6887"/>
                  </a:cubicBezTo>
                  <a:cubicBezTo>
                    <a:pt x="16892" y="6574"/>
                    <a:pt x="17723" y="6261"/>
                    <a:pt x="18831" y="6261"/>
                  </a:cubicBezTo>
                  <a:cubicBezTo>
                    <a:pt x="20215" y="6261"/>
                    <a:pt x="21600" y="5009"/>
                    <a:pt x="21600" y="3130"/>
                  </a:cubicBezTo>
                  <a:cubicBezTo>
                    <a:pt x="21600" y="1565"/>
                    <a:pt x="20215" y="0"/>
                    <a:pt x="18831" y="0"/>
                  </a:cubicBezTo>
                  <a:cubicBezTo>
                    <a:pt x="17169" y="0"/>
                    <a:pt x="15785" y="313"/>
                    <a:pt x="14677" y="939"/>
                  </a:cubicBezTo>
                  <a:cubicBezTo>
                    <a:pt x="13569" y="1565"/>
                    <a:pt x="12462" y="2191"/>
                    <a:pt x="11631" y="2817"/>
                  </a:cubicBezTo>
                  <a:cubicBezTo>
                    <a:pt x="10246" y="4383"/>
                    <a:pt x="9138" y="5948"/>
                    <a:pt x="8308" y="7513"/>
                  </a:cubicBezTo>
                  <a:cubicBezTo>
                    <a:pt x="7200" y="10017"/>
                    <a:pt x="6369" y="12209"/>
                    <a:pt x="5262" y="13461"/>
                  </a:cubicBezTo>
                  <a:cubicBezTo>
                    <a:pt x="4985" y="14400"/>
                    <a:pt x="4431" y="14713"/>
                    <a:pt x="4154" y="15026"/>
                  </a:cubicBezTo>
                  <a:cubicBezTo>
                    <a:pt x="3600" y="15339"/>
                    <a:pt x="3323" y="15339"/>
                    <a:pt x="2769" y="15339"/>
                  </a:cubicBezTo>
                  <a:cubicBezTo>
                    <a:pt x="1108" y="15339"/>
                    <a:pt x="0" y="16904"/>
                    <a:pt x="0" y="18470"/>
                  </a:cubicBezTo>
                  <a:cubicBezTo>
                    <a:pt x="0" y="20348"/>
                    <a:pt x="1108" y="21600"/>
                    <a:pt x="2769" y="2160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" name="Freeform 262"/>
            <p:cNvSpPr/>
            <p:nvPr/>
          </p:nvSpPr>
          <p:spPr>
            <a:xfrm>
              <a:off x="693655" y="2085497"/>
              <a:ext cx="208551" cy="185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9" y="21600"/>
                  </a:moveTo>
                  <a:cubicBezTo>
                    <a:pt x="4154" y="21600"/>
                    <a:pt x="5538" y="21287"/>
                    <a:pt x="6646" y="20661"/>
                  </a:cubicBezTo>
                  <a:cubicBezTo>
                    <a:pt x="7477" y="20035"/>
                    <a:pt x="8308" y="19409"/>
                    <a:pt x="8862" y="18470"/>
                  </a:cubicBezTo>
                  <a:cubicBezTo>
                    <a:pt x="9969" y="17217"/>
                    <a:pt x="10800" y="15652"/>
                    <a:pt x="11631" y="14087"/>
                  </a:cubicBezTo>
                  <a:cubicBezTo>
                    <a:pt x="12738" y="11896"/>
                    <a:pt x="13569" y="9704"/>
                    <a:pt x="14677" y="8452"/>
                  </a:cubicBezTo>
                  <a:cubicBezTo>
                    <a:pt x="15231" y="7826"/>
                    <a:pt x="15785" y="7200"/>
                    <a:pt x="16338" y="6887"/>
                  </a:cubicBezTo>
                  <a:cubicBezTo>
                    <a:pt x="17169" y="6574"/>
                    <a:pt x="17723" y="6261"/>
                    <a:pt x="18831" y="6261"/>
                  </a:cubicBezTo>
                  <a:cubicBezTo>
                    <a:pt x="20492" y="6261"/>
                    <a:pt x="21600" y="5009"/>
                    <a:pt x="21600" y="3130"/>
                  </a:cubicBezTo>
                  <a:cubicBezTo>
                    <a:pt x="21600" y="1565"/>
                    <a:pt x="20492" y="0"/>
                    <a:pt x="18831" y="0"/>
                  </a:cubicBezTo>
                  <a:cubicBezTo>
                    <a:pt x="17446" y="0"/>
                    <a:pt x="15785" y="313"/>
                    <a:pt x="14677" y="939"/>
                  </a:cubicBezTo>
                  <a:cubicBezTo>
                    <a:pt x="13569" y="1565"/>
                    <a:pt x="12462" y="2191"/>
                    <a:pt x="11631" y="2817"/>
                  </a:cubicBezTo>
                  <a:cubicBezTo>
                    <a:pt x="10246" y="4383"/>
                    <a:pt x="9415" y="5948"/>
                    <a:pt x="8585" y="7513"/>
                  </a:cubicBezTo>
                  <a:cubicBezTo>
                    <a:pt x="7200" y="10017"/>
                    <a:pt x="6369" y="12209"/>
                    <a:pt x="5262" y="13461"/>
                  </a:cubicBezTo>
                  <a:cubicBezTo>
                    <a:pt x="4985" y="14400"/>
                    <a:pt x="4431" y="14713"/>
                    <a:pt x="4154" y="15026"/>
                  </a:cubicBezTo>
                  <a:cubicBezTo>
                    <a:pt x="3600" y="15339"/>
                    <a:pt x="3323" y="15339"/>
                    <a:pt x="2769" y="15339"/>
                  </a:cubicBezTo>
                  <a:cubicBezTo>
                    <a:pt x="1108" y="15339"/>
                    <a:pt x="0" y="16904"/>
                    <a:pt x="0" y="18470"/>
                  </a:cubicBezTo>
                  <a:cubicBezTo>
                    <a:pt x="0" y="20348"/>
                    <a:pt x="1108" y="21600"/>
                    <a:pt x="2769" y="216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" name="Freeform 263"/>
            <p:cNvSpPr/>
            <p:nvPr/>
          </p:nvSpPr>
          <p:spPr>
            <a:xfrm>
              <a:off x="3291458" y="466971"/>
              <a:ext cx="181349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9" y="2769"/>
                  </a:moveTo>
                  <a:cubicBezTo>
                    <a:pt x="15339" y="3323"/>
                    <a:pt x="15026" y="3600"/>
                    <a:pt x="15026" y="3877"/>
                  </a:cubicBezTo>
                  <a:cubicBezTo>
                    <a:pt x="14713" y="4154"/>
                    <a:pt x="14400" y="4708"/>
                    <a:pt x="14087" y="4985"/>
                  </a:cubicBezTo>
                  <a:cubicBezTo>
                    <a:pt x="13461" y="5538"/>
                    <a:pt x="12209" y="6092"/>
                    <a:pt x="10957" y="6923"/>
                  </a:cubicBezTo>
                  <a:cubicBezTo>
                    <a:pt x="8765" y="7754"/>
                    <a:pt x="6261" y="8862"/>
                    <a:pt x="4070" y="10800"/>
                  </a:cubicBezTo>
                  <a:cubicBezTo>
                    <a:pt x="2817" y="11631"/>
                    <a:pt x="1878" y="12738"/>
                    <a:pt x="939" y="14123"/>
                  </a:cubicBezTo>
                  <a:cubicBezTo>
                    <a:pt x="313" y="15508"/>
                    <a:pt x="0" y="17169"/>
                    <a:pt x="0" y="18831"/>
                  </a:cubicBezTo>
                  <a:cubicBezTo>
                    <a:pt x="0" y="20492"/>
                    <a:pt x="1252" y="21600"/>
                    <a:pt x="3130" y="21600"/>
                  </a:cubicBezTo>
                  <a:cubicBezTo>
                    <a:pt x="4696" y="21600"/>
                    <a:pt x="6261" y="20492"/>
                    <a:pt x="6261" y="18831"/>
                  </a:cubicBezTo>
                  <a:cubicBezTo>
                    <a:pt x="6261" y="18000"/>
                    <a:pt x="6261" y="17169"/>
                    <a:pt x="6574" y="16615"/>
                  </a:cubicBezTo>
                  <a:cubicBezTo>
                    <a:pt x="6887" y="16338"/>
                    <a:pt x="7200" y="15785"/>
                    <a:pt x="7513" y="15508"/>
                  </a:cubicBezTo>
                  <a:cubicBezTo>
                    <a:pt x="8139" y="14677"/>
                    <a:pt x="9391" y="13846"/>
                    <a:pt x="10643" y="13292"/>
                  </a:cubicBezTo>
                  <a:cubicBezTo>
                    <a:pt x="12522" y="12185"/>
                    <a:pt x="15026" y="11354"/>
                    <a:pt x="17217" y="9969"/>
                  </a:cubicBezTo>
                  <a:cubicBezTo>
                    <a:pt x="18157" y="9138"/>
                    <a:pt x="19409" y="8308"/>
                    <a:pt x="20035" y="6923"/>
                  </a:cubicBezTo>
                  <a:cubicBezTo>
                    <a:pt x="20974" y="5815"/>
                    <a:pt x="21600" y="4431"/>
                    <a:pt x="21600" y="2769"/>
                  </a:cubicBezTo>
                  <a:cubicBezTo>
                    <a:pt x="21600" y="1108"/>
                    <a:pt x="20035" y="0"/>
                    <a:pt x="18470" y="0"/>
                  </a:cubicBezTo>
                  <a:cubicBezTo>
                    <a:pt x="16591" y="0"/>
                    <a:pt x="15339" y="1108"/>
                    <a:pt x="15339" y="276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" name="Freeform 264"/>
            <p:cNvSpPr/>
            <p:nvPr/>
          </p:nvSpPr>
          <p:spPr>
            <a:xfrm>
              <a:off x="3291458" y="158680"/>
              <a:ext cx="181349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9" y="2769"/>
                  </a:moveTo>
                  <a:cubicBezTo>
                    <a:pt x="15339" y="3323"/>
                    <a:pt x="15026" y="3600"/>
                    <a:pt x="15026" y="3877"/>
                  </a:cubicBezTo>
                  <a:cubicBezTo>
                    <a:pt x="14713" y="4154"/>
                    <a:pt x="14400" y="4431"/>
                    <a:pt x="14087" y="4708"/>
                  </a:cubicBezTo>
                  <a:cubicBezTo>
                    <a:pt x="13461" y="5538"/>
                    <a:pt x="12209" y="6092"/>
                    <a:pt x="10957" y="6646"/>
                  </a:cubicBezTo>
                  <a:cubicBezTo>
                    <a:pt x="8765" y="7754"/>
                    <a:pt x="6261" y="8862"/>
                    <a:pt x="4070" y="10523"/>
                  </a:cubicBezTo>
                  <a:cubicBezTo>
                    <a:pt x="2817" y="11631"/>
                    <a:pt x="1878" y="12738"/>
                    <a:pt x="939" y="14123"/>
                  </a:cubicBezTo>
                  <a:cubicBezTo>
                    <a:pt x="313" y="15508"/>
                    <a:pt x="0" y="16892"/>
                    <a:pt x="0" y="18831"/>
                  </a:cubicBezTo>
                  <a:cubicBezTo>
                    <a:pt x="0" y="20215"/>
                    <a:pt x="1252" y="21600"/>
                    <a:pt x="3130" y="21600"/>
                  </a:cubicBezTo>
                  <a:cubicBezTo>
                    <a:pt x="4696" y="21600"/>
                    <a:pt x="6261" y="20215"/>
                    <a:pt x="6261" y="18831"/>
                  </a:cubicBezTo>
                  <a:cubicBezTo>
                    <a:pt x="6261" y="18000"/>
                    <a:pt x="6261" y="17169"/>
                    <a:pt x="6574" y="16615"/>
                  </a:cubicBezTo>
                  <a:cubicBezTo>
                    <a:pt x="6887" y="16062"/>
                    <a:pt x="7200" y="15785"/>
                    <a:pt x="7513" y="15231"/>
                  </a:cubicBezTo>
                  <a:cubicBezTo>
                    <a:pt x="8139" y="14677"/>
                    <a:pt x="9391" y="13846"/>
                    <a:pt x="10643" y="13292"/>
                  </a:cubicBezTo>
                  <a:cubicBezTo>
                    <a:pt x="12522" y="12185"/>
                    <a:pt x="15026" y="11077"/>
                    <a:pt x="17217" y="9692"/>
                  </a:cubicBezTo>
                  <a:cubicBezTo>
                    <a:pt x="18157" y="9138"/>
                    <a:pt x="19409" y="8031"/>
                    <a:pt x="20035" y="6923"/>
                  </a:cubicBezTo>
                  <a:cubicBezTo>
                    <a:pt x="20974" y="5815"/>
                    <a:pt x="21600" y="4154"/>
                    <a:pt x="21600" y="2769"/>
                  </a:cubicBezTo>
                  <a:cubicBezTo>
                    <a:pt x="21600" y="1108"/>
                    <a:pt x="20035" y="0"/>
                    <a:pt x="18470" y="0"/>
                  </a:cubicBezTo>
                  <a:cubicBezTo>
                    <a:pt x="16591" y="0"/>
                    <a:pt x="15339" y="1108"/>
                    <a:pt x="15339" y="276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1" name="Freeform 265"/>
            <p:cNvSpPr/>
            <p:nvPr/>
          </p:nvSpPr>
          <p:spPr>
            <a:xfrm>
              <a:off x="3291458" y="312825"/>
              <a:ext cx="181349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831"/>
                  </a:moveTo>
                  <a:cubicBezTo>
                    <a:pt x="21600" y="17446"/>
                    <a:pt x="20974" y="16062"/>
                    <a:pt x="20348" y="14954"/>
                  </a:cubicBezTo>
                  <a:cubicBezTo>
                    <a:pt x="20035" y="14123"/>
                    <a:pt x="19096" y="13292"/>
                    <a:pt x="18470" y="12738"/>
                  </a:cubicBezTo>
                  <a:cubicBezTo>
                    <a:pt x="16904" y="11631"/>
                    <a:pt x="15339" y="10800"/>
                    <a:pt x="13774" y="9969"/>
                  </a:cubicBezTo>
                  <a:cubicBezTo>
                    <a:pt x="11583" y="8862"/>
                    <a:pt x="9391" y="8031"/>
                    <a:pt x="8139" y="6923"/>
                  </a:cubicBezTo>
                  <a:cubicBezTo>
                    <a:pt x="7513" y="6369"/>
                    <a:pt x="6887" y="5815"/>
                    <a:pt x="6574" y="4985"/>
                  </a:cubicBezTo>
                  <a:cubicBezTo>
                    <a:pt x="6261" y="4431"/>
                    <a:pt x="6261" y="3877"/>
                    <a:pt x="6261" y="2769"/>
                  </a:cubicBezTo>
                  <a:cubicBezTo>
                    <a:pt x="6261" y="1108"/>
                    <a:pt x="4696" y="0"/>
                    <a:pt x="3130" y="0"/>
                  </a:cubicBezTo>
                  <a:cubicBezTo>
                    <a:pt x="1252" y="0"/>
                    <a:pt x="0" y="1108"/>
                    <a:pt x="0" y="2769"/>
                  </a:cubicBezTo>
                  <a:cubicBezTo>
                    <a:pt x="0" y="4154"/>
                    <a:pt x="313" y="5815"/>
                    <a:pt x="626" y="6923"/>
                  </a:cubicBezTo>
                  <a:cubicBezTo>
                    <a:pt x="1252" y="8031"/>
                    <a:pt x="1878" y="9138"/>
                    <a:pt x="2817" y="9969"/>
                  </a:cubicBezTo>
                  <a:cubicBezTo>
                    <a:pt x="4070" y="11354"/>
                    <a:pt x="5948" y="12185"/>
                    <a:pt x="7513" y="13015"/>
                  </a:cubicBezTo>
                  <a:cubicBezTo>
                    <a:pt x="9704" y="14400"/>
                    <a:pt x="11896" y="15231"/>
                    <a:pt x="13461" y="16338"/>
                  </a:cubicBezTo>
                  <a:cubicBezTo>
                    <a:pt x="14087" y="16615"/>
                    <a:pt x="14400" y="17169"/>
                    <a:pt x="14713" y="17446"/>
                  </a:cubicBezTo>
                  <a:cubicBezTo>
                    <a:pt x="15026" y="18000"/>
                    <a:pt x="15339" y="18277"/>
                    <a:pt x="15339" y="18831"/>
                  </a:cubicBezTo>
                  <a:cubicBezTo>
                    <a:pt x="15339" y="20492"/>
                    <a:pt x="16591" y="21600"/>
                    <a:pt x="18470" y="21600"/>
                  </a:cubicBezTo>
                  <a:cubicBezTo>
                    <a:pt x="20035" y="21600"/>
                    <a:pt x="21600" y="20492"/>
                    <a:pt x="21600" y="18831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2" name="Freeform 266"/>
            <p:cNvSpPr/>
            <p:nvPr/>
          </p:nvSpPr>
          <p:spPr>
            <a:xfrm>
              <a:off x="3291458" y="0"/>
              <a:ext cx="181349" cy="208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831"/>
                  </a:moveTo>
                  <a:cubicBezTo>
                    <a:pt x="21600" y="17446"/>
                    <a:pt x="20974" y="16062"/>
                    <a:pt x="20348" y="14954"/>
                  </a:cubicBezTo>
                  <a:cubicBezTo>
                    <a:pt x="20035" y="14123"/>
                    <a:pt x="19096" y="13292"/>
                    <a:pt x="18470" y="12462"/>
                  </a:cubicBezTo>
                  <a:cubicBezTo>
                    <a:pt x="16904" y="11354"/>
                    <a:pt x="15339" y="10523"/>
                    <a:pt x="13774" y="9969"/>
                  </a:cubicBezTo>
                  <a:cubicBezTo>
                    <a:pt x="11583" y="8862"/>
                    <a:pt x="9391" y="7754"/>
                    <a:pt x="8139" y="6646"/>
                  </a:cubicBezTo>
                  <a:cubicBezTo>
                    <a:pt x="7513" y="6092"/>
                    <a:pt x="6887" y="5538"/>
                    <a:pt x="6574" y="4985"/>
                  </a:cubicBezTo>
                  <a:cubicBezTo>
                    <a:pt x="6261" y="4431"/>
                    <a:pt x="6261" y="3600"/>
                    <a:pt x="6261" y="2769"/>
                  </a:cubicBezTo>
                  <a:cubicBezTo>
                    <a:pt x="6261" y="1108"/>
                    <a:pt x="4696" y="0"/>
                    <a:pt x="3130" y="0"/>
                  </a:cubicBezTo>
                  <a:cubicBezTo>
                    <a:pt x="1252" y="0"/>
                    <a:pt x="0" y="1108"/>
                    <a:pt x="0" y="2769"/>
                  </a:cubicBezTo>
                  <a:cubicBezTo>
                    <a:pt x="0" y="4154"/>
                    <a:pt x="313" y="5538"/>
                    <a:pt x="626" y="6923"/>
                  </a:cubicBezTo>
                  <a:cubicBezTo>
                    <a:pt x="1252" y="8031"/>
                    <a:pt x="1878" y="8862"/>
                    <a:pt x="2817" y="9692"/>
                  </a:cubicBezTo>
                  <a:cubicBezTo>
                    <a:pt x="4070" y="11077"/>
                    <a:pt x="5948" y="12185"/>
                    <a:pt x="7513" y="13015"/>
                  </a:cubicBezTo>
                  <a:cubicBezTo>
                    <a:pt x="9704" y="14400"/>
                    <a:pt x="11896" y="15231"/>
                    <a:pt x="13461" y="16062"/>
                  </a:cubicBezTo>
                  <a:cubicBezTo>
                    <a:pt x="14087" y="16615"/>
                    <a:pt x="14400" y="16892"/>
                    <a:pt x="14713" y="17446"/>
                  </a:cubicBezTo>
                  <a:cubicBezTo>
                    <a:pt x="15026" y="17723"/>
                    <a:pt x="15339" y="18000"/>
                    <a:pt x="15339" y="18831"/>
                  </a:cubicBezTo>
                  <a:cubicBezTo>
                    <a:pt x="15339" y="20215"/>
                    <a:pt x="16591" y="21600"/>
                    <a:pt x="18470" y="21600"/>
                  </a:cubicBezTo>
                  <a:cubicBezTo>
                    <a:pt x="20035" y="21600"/>
                    <a:pt x="21600" y="20215"/>
                    <a:pt x="21600" y="18831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3" name="Freeform 267"/>
            <p:cNvSpPr/>
            <p:nvPr/>
          </p:nvSpPr>
          <p:spPr>
            <a:xfrm>
              <a:off x="2334851" y="2090032"/>
              <a:ext cx="185884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9" y="2769"/>
                  </a:moveTo>
                  <a:cubicBezTo>
                    <a:pt x="15339" y="3323"/>
                    <a:pt x="15339" y="3600"/>
                    <a:pt x="15026" y="4154"/>
                  </a:cubicBezTo>
                  <a:cubicBezTo>
                    <a:pt x="15026" y="4431"/>
                    <a:pt x="14713" y="4708"/>
                    <a:pt x="14087" y="4985"/>
                  </a:cubicBezTo>
                  <a:cubicBezTo>
                    <a:pt x="13461" y="5538"/>
                    <a:pt x="12522" y="6092"/>
                    <a:pt x="10957" y="6923"/>
                  </a:cubicBezTo>
                  <a:cubicBezTo>
                    <a:pt x="9078" y="7754"/>
                    <a:pt x="6261" y="8862"/>
                    <a:pt x="4070" y="10800"/>
                  </a:cubicBezTo>
                  <a:cubicBezTo>
                    <a:pt x="2817" y="11631"/>
                    <a:pt x="1878" y="12738"/>
                    <a:pt x="1252" y="14123"/>
                  </a:cubicBezTo>
                  <a:cubicBezTo>
                    <a:pt x="313" y="15508"/>
                    <a:pt x="0" y="17169"/>
                    <a:pt x="0" y="18831"/>
                  </a:cubicBezTo>
                  <a:cubicBezTo>
                    <a:pt x="0" y="20492"/>
                    <a:pt x="1252" y="21600"/>
                    <a:pt x="3130" y="21600"/>
                  </a:cubicBezTo>
                  <a:cubicBezTo>
                    <a:pt x="5009" y="21600"/>
                    <a:pt x="6261" y="20492"/>
                    <a:pt x="6261" y="18831"/>
                  </a:cubicBezTo>
                  <a:cubicBezTo>
                    <a:pt x="6261" y="18000"/>
                    <a:pt x="6574" y="17446"/>
                    <a:pt x="6574" y="16892"/>
                  </a:cubicBezTo>
                  <a:cubicBezTo>
                    <a:pt x="6887" y="16338"/>
                    <a:pt x="7200" y="15785"/>
                    <a:pt x="7513" y="15508"/>
                  </a:cubicBezTo>
                  <a:cubicBezTo>
                    <a:pt x="8452" y="14677"/>
                    <a:pt x="9391" y="14123"/>
                    <a:pt x="10643" y="13292"/>
                  </a:cubicBezTo>
                  <a:cubicBezTo>
                    <a:pt x="12522" y="12185"/>
                    <a:pt x="15026" y="11354"/>
                    <a:pt x="17217" y="9969"/>
                  </a:cubicBezTo>
                  <a:cubicBezTo>
                    <a:pt x="18470" y="9138"/>
                    <a:pt x="19409" y="8308"/>
                    <a:pt x="20348" y="7200"/>
                  </a:cubicBezTo>
                  <a:cubicBezTo>
                    <a:pt x="20974" y="5815"/>
                    <a:pt x="21600" y="4431"/>
                    <a:pt x="21600" y="2769"/>
                  </a:cubicBezTo>
                  <a:cubicBezTo>
                    <a:pt x="21600" y="1385"/>
                    <a:pt x="20348" y="0"/>
                    <a:pt x="18470" y="0"/>
                  </a:cubicBezTo>
                  <a:cubicBezTo>
                    <a:pt x="16904" y="0"/>
                    <a:pt x="15339" y="1385"/>
                    <a:pt x="15339" y="276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4" name="Freeform 268"/>
            <p:cNvSpPr/>
            <p:nvPr/>
          </p:nvSpPr>
          <p:spPr>
            <a:xfrm>
              <a:off x="2334851" y="1781741"/>
              <a:ext cx="185884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9" y="2769"/>
                  </a:moveTo>
                  <a:cubicBezTo>
                    <a:pt x="15339" y="3323"/>
                    <a:pt x="15339" y="3600"/>
                    <a:pt x="15026" y="3877"/>
                  </a:cubicBezTo>
                  <a:cubicBezTo>
                    <a:pt x="15026" y="4154"/>
                    <a:pt x="14713" y="4708"/>
                    <a:pt x="14087" y="4985"/>
                  </a:cubicBezTo>
                  <a:cubicBezTo>
                    <a:pt x="13461" y="5538"/>
                    <a:pt x="12522" y="6092"/>
                    <a:pt x="10957" y="6923"/>
                  </a:cubicBezTo>
                  <a:cubicBezTo>
                    <a:pt x="9078" y="7754"/>
                    <a:pt x="6261" y="8862"/>
                    <a:pt x="4070" y="10800"/>
                  </a:cubicBezTo>
                  <a:cubicBezTo>
                    <a:pt x="2817" y="11631"/>
                    <a:pt x="1878" y="12738"/>
                    <a:pt x="1252" y="14123"/>
                  </a:cubicBezTo>
                  <a:cubicBezTo>
                    <a:pt x="313" y="15508"/>
                    <a:pt x="0" y="17169"/>
                    <a:pt x="0" y="18831"/>
                  </a:cubicBezTo>
                  <a:cubicBezTo>
                    <a:pt x="0" y="20492"/>
                    <a:pt x="1252" y="21600"/>
                    <a:pt x="3130" y="21600"/>
                  </a:cubicBezTo>
                  <a:cubicBezTo>
                    <a:pt x="5009" y="21600"/>
                    <a:pt x="6261" y="20492"/>
                    <a:pt x="6261" y="18831"/>
                  </a:cubicBezTo>
                  <a:cubicBezTo>
                    <a:pt x="6261" y="18000"/>
                    <a:pt x="6574" y="17169"/>
                    <a:pt x="6574" y="16615"/>
                  </a:cubicBezTo>
                  <a:cubicBezTo>
                    <a:pt x="6887" y="16338"/>
                    <a:pt x="7200" y="15785"/>
                    <a:pt x="7513" y="15508"/>
                  </a:cubicBezTo>
                  <a:cubicBezTo>
                    <a:pt x="8452" y="14677"/>
                    <a:pt x="9391" y="13846"/>
                    <a:pt x="10643" y="13292"/>
                  </a:cubicBezTo>
                  <a:cubicBezTo>
                    <a:pt x="12522" y="12185"/>
                    <a:pt x="15026" y="11354"/>
                    <a:pt x="17217" y="9969"/>
                  </a:cubicBezTo>
                  <a:cubicBezTo>
                    <a:pt x="18470" y="9138"/>
                    <a:pt x="19409" y="8308"/>
                    <a:pt x="20348" y="6923"/>
                  </a:cubicBezTo>
                  <a:cubicBezTo>
                    <a:pt x="20974" y="5815"/>
                    <a:pt x="21600" y="4431"/>
                    <a:pt x="21600" y="2769"/>
                  </a:cubicBezTo>
                  <a:cubicBezTo>
                    <a:pt x="21600" y="1108"/>
                    <a:pt x="20348" y="0"/>
                    <a:pt x="18470" y="0"/>
                  </a:cubicBezTo>
                  <a:cubicBezTo>
                    <a:pt x="16904" y="0"/>
                    <a:pt x="15339" y="1108"/>
                    <a:pt x="15339" y="276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5" name="Freeform 269"/>
            <p:cNvSpPr/>
            <p:nvPr/>
          </p:nvSpPr>
          <p:spPr>
            <a:xfrm>
              <a:off x="2334851" y="1935886"/>
              <a:ext cx="185884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831"/>
                  </a:moveTo>
                  <a:cubicBezTo>
                    <a:pt x="21600" y="17446"/>
                    <a:pt x="21287" y="16338"/>
                    <a:pt x="20661" y="15231"/>
                  </a:cubicBezTo>
                  <a:cubicBezTo>
                    <a:pt x="20035" y="14123"/>
                    <a:pt x="19409" y="13292"/>
                    <a:pt x="18470" y="12738"/>
                  </a:cubicBezTo>
                  <a:cubicBezTo>
                    <a:pt x="17217" y="11631"/>
                    <a:pt x="15652" y="10800"/>
                    <a:pt x="14087" y="9969"/>
                  </a:cubicBezTo>
                  <a:cubicBezTo>
                    <a:pt x="11896" y="8862"/>
                    <a:pt x="9704" y="8031"/>
                    <a:pt x="8452" y="6923"/>
                  </a:cubicBezTo>
                  <a:cubicBezTo>
                    <a:pt x="7513" y="6369"/>
                    <a:pt x="7200" y="5815"/>
                    <a:pt x="6887" y="5262"/>
                  </a:cubicBezTo>
                  <a:cubicBezTo>
                    <a:pt x="6574" y="4708"/>
                    <a:pt x="6261" y="3877"/>
                    <a:pt x="6261" y="2769"/>
                  </a:cubicBezTo>
                  <a:cubicBezTo>
                    <a:pt x="6261" y="1385"/>
                    <a:pt x="5009" y="0"/>
                    <a:pt x="3130" y="0"/>
                  </a:cubicBezTo>
                  <a:cubicBezTo>
                    <a:pt x="1252" y="0"/>
                    <a:pt x="0" y="1385"/>
                    <a:pt x="0" y="2769"/>
                  </a:cubicBezTo>
                  <a:cubicBezTo>
                    <a:pt x="0" y="4431"/>
                    <a:pt x="313" y="5815"/>
                    <a:pt x="939" y="6923"/>
                  </a:cubicBezTo>
                  <a:cubicBezTo>
                    <a:pt x="1252" y="8031"/>
                    <a:pt x="2191" y="9138"/>
                    <a:pt x="2817" y="9969"/>
                  </a:cubicBezTo>
                  <a:cubicBezTo>
                    <a:pt x="4383" y="11354"/>
                    <a:pt x="5948" y="12462"/>
                    <a:pt x="7513" y="13292"/>
                  </a:cubicBezTo>
                  <a:cubicBezTo>
                    <a:pt x="10017" y="14400"/>
                    <a:pt x="12209" y="15231"/>
                    <a:pt x="13461" y="16338"/>
                  </a:cubicBezTo>
                  <a:cubicBezTo>
                    <a:pt x="14087" y="16615"/>
                    <a:pt x="14713" y="17169"/>
                    <a:pt x="15026" y="17446"/>
                  </a:cubicBezTo>
                  <a:cubicBezTo>
                    <a:pt x="15339" y="18000"/>
                    <a:pt x="15339" y="18277"/>
                    <a:pt x="15339" y="18831"/>
                  </a:cubicBezTo>
                  <a:cubicBezTo>
                    <a:pt x="15339" y="20492"/>
                    <a:pt x="16904" y="21600"/>
                    <a:pt x="18470" y="21600"/>
                  </a:cubicBezTo>
                  <a:cubicBezTo>
                    <a:pt x="20348" y="21600"/>
                    <a:pt x="21600" y="20492"/>
                    <a:pt x="21600" y="18831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6" name="Freeform 270"/>
            <p:cNvSpPr/>
            <p:nvPr/>
          </p:nvSpPr>
          <p:spPr>
            <a:xfrm>
              <a:off x="2334851" y="1623060"/>
              <a:ext cx="185884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831"/>
                  </a:moveTo>
                  <a:cubicBezTo>
                    <a:pt x="21600" y="17446"/>
                    <a:pt x="21287" y="16062"/>
                    <a:pt x="20661" y="14954"/>
                  </a:cubicBezTo>
                  <a:cubicBezTo>
                    <a:pt x="20035" y="14123"/>
                    <a:pt x="19409" y="13292"/>
                    <a:pt x="18470" y="12738"/>
                  </a:cubicBezTo>
                  <a:cubicBezTo>
                    <a:pt x="17217" y="11631"/>
                    <a:pt x="15652" y="10800"/>
                    <a:pt x="14087" y="9969"/>
                  </a:cubicBezTo>
                  <a:cubicBezTo>
                    <a:pt x="11896" y="8862"/>
                    <a:pt x="9704" y="8031"/>
                    <a:pt x="8452" y="6923"/>
                  </a:cubicBezTo>
                  <a:cubicBezTo>
                    <a:pt x="7513" y="6369"/>
                    <a:pt x="7200" y="5815"/>
                    <a:pt x="6887" y="4985"/>
                  </a:cubicBezTo>
                  <a:cubicBezTo>
                    <a:pt x="6574" y="4431"/>
                    <a:pt x="6261" y="3877"/>
                    <a:pt x="6261" y="2769"/>
                  </a:cubicBezTo>
                  <a:cubicBezTo>
                    <a:pt x="6261" y="1108"/>
                    <a:pt x="5009" y="0"/>
                    <a:pt x="3130" y="0"/>
                  </a:cubicBezTo>
                  <a:cubicBezTo>
                    <a:pt x="1252" y="0"/>
                    <a:pt x="0" y="1108"/>
                    <a:pt x="0" y="2769"/>
                  </a:cubicBezTo>
                  <a:cubicBezTo>
                    <a:pt x="0" y="4154"/>
                    <a:pt x="313" y="5815"/>
                    <a:pt x="939" y="6923"/>
                  </a:cubicBezTo>
                  <a:cubicBezTo>
                    <a:pt x="1252" y="8031"/>
                    <a:pt x="2191" y="9138"/>
                    <a:pt x="2817" y="9969"/>
                  </a:cubicBezTo>
                  <a:cubicBezTo>
                    <a:pt x="4383" y="11354"/>
                    <a:pt x="5948" y="12185"/>
                    <a:pt x="7513" y="13015"/>
                  </a:cubicBezTo>
                  <a:cubicBezTo>
                    <a:pt x="10017" y="14400"/>
                    <a:pt x="12209" y="15231"/>
                    <a:pt x="13461" y="16338"/>
                  </a:cubicBezTo>
                  <a:cubicBezTo>
                    <a:pt x="14087" y="16615"/>
                    <a:pt x="14713" y="17169"/>
                    <a:pt x="15026" y="17446"/>
                  </a:cubicBezTo>
                  <a:cubicBezTo>
                    <a:pt x="15339" y="18000"/>
                    <a:pt x="15339" y="18277"/>
                    <a:pt x="15339" y="18831"/>
                  </a:cubicBezTo>
                  <a:cubicBezTo>
                    <a:pt x="15339" y="20492"/>
                    <a:pt x="16904" y="21600"/>
                    <a:pt x="18470" y="21600"/>
                  </a:cubicBezTo>
                  <a:cubicBezTo>
                    <a:pt x="20348" y="21600"/>
                    <a:pt x="21600" y="20492"/>
                    <a:pt x="21600" y="18831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" name="Freeform 271"/>
            <p:cNvSpPr/>
            <p:nvPr/>
          </p:nvSpPr>
          <p:spPr>
            <a:xfrm>
              <a:off x="4919054" y="4683302"/>
              <a:ext cx="185884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9" y="2769"/>
                  </a:moveTo>
                  <a:cubicBezTo>
                    <a:pt x="15339" y="3323"/>
                    <a:pt x="15026" y="3600"/>
                    <a:pt x="15026" y="3877"/>
                  </a:cubicBezTo>
                  <a:cubicBezTo>
                    <a:pt x="14713" y="4154"/>
                    <a:pt x="14400" y="4708"/>
                    <a:pt x="14087" y="4985"/>
                  </a:cubicBezTo>
                  <a:cubicBezTo>
                    <a:pt x="13461" y="5538"/>
                    <a:pt x="12209" y="6092"/>
                    <a:pt x="10957" y="6923"/>
                  </a:cubicBezTo>
                  <a:cubicBezTo>
                    <a:pt x="8765" y="7754"/>
                    <a:pt x="6261" y="8862"/>
                    <a:pt x="4070" y="10800"/>
                  </a:cubicBezTo>
                  <a:cubicBezTo>
                    <a:pt x="2817" y="11631"/>
                    <a:pt x="1878" y="12738"/>
                    <a:pt x="939" y="14123"/>
                  </a:cubicBezTo>
                  <a:cubicBezTo>
                    <a:pt x="313" y="15508"/>
                    <a:pt x="0" y="17169"/>
                    <a:pt x="0" y="18831"/>
                  </a:cubicBezTo>
                  <a:cubicBezTo>
                    <a:pt x="0" y="20492"/>
                    <a:pt x="1252" y="21600"/>
                    <a:pt x="3130" y="21600"/>
                  </a:cubicBezTo>
                  <a:cubicBezTo>
                    <a:pt x="4696" y="21600"/>
                    <a:pt x="6261" y="20492"/>
                    <a:pt x="6261" y="18831"/>
                  </a:cubicBezTo>
                  <a:cubicBezTo>
                    <a:pt x="6261" y="18000"/>
                    <a:pt x="6261" y="17169"/>
                    <a:pt x="6574" y="16615"/>
                  </a:cubicBezTo>
                  <a:cubicBezTo>
                    <a:pt x="6887" y="16338"/>
                    <a:pt x="7200" y="15785"/>
                    <a:pt x="7513" y="15508"/>
                  </a:cubicBezTo>
                  <a:cubicBezTo>
                    <a:pt x="8139" y="14677"/>
                    <a:pt x="9391" y="13846"/>
                    <a:pt x="10643" y="13292"/>
                  </a:cubicBezTo>
                  <a:cubicBezTo>
                    <a:pt x="12522" y="12185"/>
                    <a:pt x="15026" y="11354"/>
                    <a:pt x="17217" y="9969"/>
                  </a:cubicBezTo>
                  <a:cubicBezTo>
                    <a:pt x="18157" y="9138"/>
                    <a:pt x="19409" y="8308"/>
                    <a:pt x="20035" y="6923"/>
                  </a:cubicBezTo>
                  <a:cubicBezTo>
                    <a:pt x="20974" y="5815"/>
                    <a:pt x="21600" y="4431"/>
                    <a:pt x="21600" y="2769"/>
                  </a:cubicBezTo>
                  <a:cubicBezTo>
                    <a:pt x="21600" y="1108"/>
                    <a:pt x="20035" y="0"/>
                    <a:pt x="18470" y="0"/>
                  </a:cubicBezTo>
                  <a:cubicBezTo>
                    <a:pt x="16591" y="0"/>
                    <a:pt x="15339" y="1108"/>
                    <a:pt x="15339" y="276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8" name="Freeform 272"/>
            <p:cNvSpPr/>
            <p:nvPr/>
          </p:nvSpPr>
          <p:spPr>
            <a:xfrm>
              <a:off x="4919054" y="4375011"/>
              <a:ext cx="185884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9" y="2769"/>
                  </a:moveTo>
                  <a:cubicBezTo>
                    <a:pt x="15339" y="3323"/>
                    <a:pt x="15026" y="3600"/>
                    <a:pt x="15026" y="3877"/>
                  </a:cubicBezTo>
                  <a:cubicBezTo>
                    <a:pt x="14713" y="4154"/>
                    <a:pt x="14400" y="4431"/>
                    <a:pt x="14087" y="4708"/>
                  </a:cubicBezTo>
                  <a:cubicBezTo>
                    <a:pt x="13461" y="5538"/>
                    <a:pt x="12209" y="6092"/>
                    <a:pt x="10957" y="6646"/>
                  </a:cubicBezTo>
                  <a:cubicBezTo>
                    <a:pt x="8765" y="7754"/>
                    <a:pt x="6261" y="8862"/>
                    <a:pt x="4070" y="10523"/>
                  </a:cubicBezTo>
                  <a:cubicBezTo>
                    <a:pt x="2817" y="11631"/>
                    <a:pt x="1878" y="12738"/>
                    <a:pt x="939" y="14123"/>
                  </a:cubicBezTo>
                  <a:cubicBezTo>
                    <a:pt x="313" y="15508"/>
                    <a:pt x="0" y="16892"/>
                    <a:pt x="0" y="18831"/>
                  </a:cubicBezTo>
                  <a:cubicBezTo>
                    <a:pt x="0" y="20215"/>
                    <a:pt x="1252" y="21600"/>
                    <a:pt x="3130" y="21600"/>
                  </a:cubicBezTo>
                  <a:cubicBezTo>
                    <a:pt x="4696" y="21600"/>
                    <a:pt x="6261" y="20215"/>
                    <a:pt x="6261" y="18831"/>
                  </a:cubicBezTo>
                  <a:cubicBezTo>
                    <a:pt x="6261" y="18000"/>
                    <a:pt x="6261" y="17169"/>
                    <a:pt x="6574" y="16615"/>
                  </a:cubicBezTo>
                  <a:cubicBezTo>
                    <a:pt x="6887" y="16062"/>
                    <a:pt x="7200" y="15785"/>
                    <a:pt x="7513" y="15231"/>
                  </a:cubicBezTo>
                  <a:cubicBezTo>
                    <a:pt x="8139" y="14677"/>
                    <a:pt x="9391" y="13846"/>
                    <a:pt x="10643" y="13292"/>
                  </a:cubicBezTo>
                  <a:cubicBezTo>
                    <a:pt x="12522" y="12185"/>
                    <a:pt x="15026" y="11077"/>
                    <a:pt x="17217" y="9692"/>
                  </a:cubicBezTo>
                  <a:cubicBezTo>
                    <a:pt x="18157" y="9138"/>
                    <a:pt x="19409" y="8031"/>
                    <a:pt x="20035" y="6923"/>
                  </a:cubicBezTo>
                  <a:cubicBezTo>
                    <a:pt x="20974" y="5815"/>
                    <a:pt x="21600" y="4154"/>
                    <a:pt x="21600" y="2769"/>
                  </a:cubicBezTo>
                  <a:cubicBezTo>
                    <a:pt x="21600" y="1108"/>
                    <a:pt x="20035" y="0"/>
                    <a:pt x="18470" y="0"/>
                  </a:cubicBezTo>
                  <a:cubicBezTo>
                    <a:pt x="16591" y="0"/>
                    <a:pt x="15339" y="1108"/>
                    <a:pt x="15339" y="276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9" name="Freeform 273"/>
            <p:cNvSpPr/>
            <p:nvPr/>
          </p:nvSpPr>
          <p:spPr>
            <a:xfrm>
              <a:off x="4919054" y="4529157"/>
              <a:ext cx="185884" cy="208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831"/>
                  </a:moveTo>
                  <a:cubicBezTo>
                    <a:pt x="21600" y="17446"/>
                    <a:pt x="20974" y="16062"/>
                    <a:pt x="20348" y="14954"/>
                  </a:cubicBezTo>
                  <a:cubicBezTo>
                    <a:pt x="20035" y="14123"/>
                    <a:pt x="19096" y="13292"/>
                    <a:pt x="18470" y="12738"/>
                  </a:cubicBezTo>
                  <a:cubicBezTo>
                    <a:pt x="16904" y="11631"/>
                    <a:pt x="15339" y="10800"/>
                    <a:pt x="13774" y="9969"/>
                  </a:cubicBezTo>
                  <a:cubicBezTo>
                    <a:pt x="11583" y="8862"/>
                    <a:pt x="9391" y="8031"/>
                    <a:pt x="8139" y="6923"/>
                  </a:cubicBezTo>
                  <a:cubicBezTo>
                    <a:pt x="7513" y="6369"/>
                    <a:pt x="6887" y="5815"/>
                    <a:pt x="6574" y="4985"/>
                  </a:cubicBezTo>
                  <a:cubicBezTo>
                    <a:pt x="6261" y="4431"/>
                    <a:pt x="6261" y="3877"/>
                    <a:pt x="6261" y="2769"/>
                  </a:cubicBezTo>
                  <a:cubicBezTo>
                    <a:pt x="6261" y="1108"/>
                    <a:pt x="4696" y="0"/>
                    <a:pt x="3130" y="0"/>
                  </a:cubicBezTo>
                  <a:cubicBezTo>
                    <a:pt x="1252" y="0"/>
                    <a:pt x="0" y="1108"/>
                    <a:pt x="0" y="2769"/>
                  </a:cubicBezTo>
                  <a:cubicBezTo>
                    <a:pt x="0" y="4154"/>
                    <a:pt x="313" y="5815"/>
                    <a:pt x="626" y="6923"/>
                  </a:cubicBezTo>
                  <a:cubicBezTo>
                    <a:pt x="1252" y="8031"/>
                    <a:pt x="1878" y="9138"/>
                    <a:pt x="2817" y="9969"/>
                  </a:cubicBezTo>
                  <a:cubicBezTo>
                    <a:pt x="4070" y="11354"/>
                    <a:pt x="5635" y="12185"/>
                    <a:pt x="7513" y="13015"/>
                  </a:cubicBezTo>
                  <a:cubicBezTo>
                    <a:pt x="9704" y="14400"/>
                    <a:pt x="11896" y="15231"/>
                    <a:pt x="13461" y="16338"/>
                  </a:cubicBezTo>
                  <a:cubicBezTo>
                    <a:pt x="14087" y="16615"/>
                    <a:pt x="14400" y="17169"/>
                    <a:pt x="14713" y="17446"/>
                  </a:cubicBezTo>
                  <a:cubicBezTo>
                    <a:pt x="15026" y="18000"/>
                    <a:pt x="15339" y="18277"/>
                    <a:pt x="15339" y="18831"/>
                  </a:cubicBezTo>
                  <a:cubicBezTo>
                    <a:pt x="15339" y="20492"/>
                    <a:pt x="16591" y="21600"/>
                    <a:pt x="18470" y="21600"/>
                  </a:cubicBezTo>
                  <a:cubicBezTo>
                    <a:pt x="20035" y="21600"/>
                    <a:pt x="21600" y="20492"/>
                    <a:pt x="21600" y="18831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0" name="Freeform 274"/>
            <p:cNvSpPr/>
            <p:nvPr/>
          </p:nvSpPr>
          <p:spPr>
            <a:xfrm>
              <a:off x="4919054" y="4220866"/>
              <a:ext cx="185884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831"/>
                  </a:moveTo>
                  <a:cubicBezTo>
                    <a:pt x="21600" y="17446"/>
                    <a:pt x="20974" y="16062"/>
                    <a:pt x="20348" y="14954"/>
                  </a:cubicBezTo>
                  <a:cubicBezTo>
                    <a:pt x="20035" y="14123"/>
                    <a:pt x="19096" y="13292"/>
                    <a:pt x="18470" y="12462"/>
                  </a:cubicBezTo>
                  <a:cubicBezTo>
                    <a:pt x="16904" y="11354"/>
                    <a:pt x="15339" y="10523"/>
                    <a:pt x="13774" y="9969"/>
                  </a:cubicBezTo>
                  <a:cubicBezTo>
                    <a:pt x="11583" y="8862"/>
                    <a:pt x="9391" y="7754"/>
                    <a:pt x="8139" y="6646"/>
                  </a:cubicBezTo>
                  <a:cubicBezTo>
                    <a:pt x="7513" y="6092"/>
                    <a:pt x="6887" y="5538"/>
                    <a:pt x="6574" y="4985"/>
                  </a:cubicBezTo>
                  <a:cubicBezTo>
                    <a:pt x="6261" y="4431"/>
                    <a:pt x="6261" y="3600"/>
                    <a:pt x="6261" y="2769"/>
                  </a:cubicBezTo>
                  <a:cubicBezTo>
                    <a:pt x="6261" y="1108"/>
                    <a:pt x="4696" y="0"/>
                    <a:pt x="3130" y="0"/>
                  </a:cubicBezTo>
                  <a:cubicBezTo>
                    <a:pt x="1252" y="0"/>
                    <a:pt x="0" y="1108"/>
                    <a:pt x="0" y="2769"/>
                  </a:cubicBezTo>
                  <a:cubicBezTo>
                    <a:pt x="0" y="4154"/>
                    <a:pt x="313" y="5538"/>
                    <a:pt x="626" y="6923"/>
                  </a:cubicBezTo>
                  <a:cubicBezTo>
                    <a:pt x="1252" y="8031"/>
                    <a:pt x="1878" y="8862"/>
                    <a:pt x="2817" y="9692"/>
                  </a:cubicBezTo>
                  <a:cubicBezTo>
                    <a:pt x="4070" y="11077"/>
                    <a:pt x="5635" y="12185"/>
                    <a:pt x="7513" y="13015"/>
                  </a:cubicBezTo>
                  <a:cubicBezTo>
                    <a:pt x="9704" y="14400"/>
                    <a:pt x="11896" y="15231"/>
                    <a:pt x="13461" y="16062"/>
                  </a:cubicBezTo>
                  <a:cubicBezTo>
                    <a:pt x="14087" y="16615"/>
                    <a:pt x="14400" y="16892"/>
                    <a:pt x="14713" y="17446"/>
                  </a:cubicBezTo>
                  <a:cubicBezTo>
                    <a:pt x="15026" y="17723"/>
                    <a:pt x="15339" y="18000"/>
                    <a:pt x="15339" y="18831"/>
                  </a:cubicBezTo>
                  <a:cubicBezTo>
                    <a:pt x="15339" y="20215"/>
                    <a:pt x="16591" y="21600"/>
                    <a:pt x="18470" y="21600"/>
                  </a:cubicBezTo>
                  <a:cubicBezTo>
                    <a:pt x="20035" y="21600"/>
                    <a:pt x="21600" y="20215"/>
                    <a:pt x="21600" y="18831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1" name="Freeform 275"/>
            <p:cNvSpPr/>
            <p:nvPr/>
          </p:nvSpPr>
          <p:spPr>
            <a:xfrm>
              <a:off x="1713734" y="4928121"/>
              <a:ext cx="185884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9" y="2769"/>
                  </a:moveTo>
                  <a:cubicBezTo>
                    <a:pt x="15339" y="3323"/>
                    <a:pt x="15339" y="3600"/>
                    <a:pt x="15026" y="3877"/>
                  </a:cubicBezTo>
                  <a:cubicBezTo>
                    <a:pt x="15026" y="4154"/>
                    <a:pt x="14713" y="4431"/>
                    <a:pt x="14400" y="4708"/>
                  </a:cubicBezTo>
                  <a:cubicBezTo>
                    <a:pt x="13461" y="5262"/>
                    <a:pt x="12522" y="6092"/>
                    <a:pt x="10957" y="6646"/>
                  </a:cubicBezTo>
                  <a:cubicBezTo>
                    <a:pt x="9078" y="7754"/>
                    <a:pt x="6574" y="8862"/>
                    <a:pt x="4070" y="10523"/>
                  </a:cubicBezTo>
                  <a:cubicBezTo>
                    <a:pt x="3130" y="11354"/>
                    <a:pt x="1878" y="12738"/>
                    <a:pt x="1252" y="14123"/>
                  </a:cubicBezTo>
                  <a:cubicBezTo>
                    <a:pt x="626" y="15508"/>
                    <a:pt x="0" y="16892"/>
                    <a:pt x="0" y="18831"/>
                  </a:cubicBezTo>
                  <a:cubicBezTo>
                    <a:pt x="0" y="20215"/>
                    <a:pt x="1565" y="21600"/>
                    <a:pt x="3130" y="21600"/>
                  </a:cubicBezTo>
                  <a:cubicBezTo>
                    <a:pt x="5009" y="21600"/>
                    <a:pt x="6261" y="20215"/>
                    <a:pt x="6261" y="18831"/>
                  </a:cubicBezTo>
                  <a:cubicBezTo>
                    <a:pt x="6261" y="18000"/>
                    <a:pt x="6574" y="17169"/>
                    <a:pt x="6887" y="16615"/>
                  </a:cubicBezTo>
                  <a:cubicBezTo>
                    <a:pt x="6887" y="16062"/>
                    <a:pt x="7200" y="15785"/>
                    <a:pt x="7826" y="15231"/>
                  </a:cubicBezTo>
                  <a:cubicBezTo>
                    <a:pt x="8452" y="14677"/>
                    <a:pt x="9391" y="13846"/>
                    <a:pt x="10957" y="13292"/>
                  </a:cubicBezTo>
                  <a:cubicBezTo>
                    <a:pt x="12835" y="12185"/>
                    <a:pt x="15026" y="11077"/>
                    <a:pt x="17530" y="9692"/>
                  </a:cubicBezTo>
                  <a:cubicBezTo>
                    <a:pt x="18470" y="9138"/>
                    <a:pt x="19722" y="8031"/>
                    <a:pt x="20348" y="6923"/>
                  </a:cubicBezTo>
                  <a:cubicBezTo>
                    <a:pt x="21287" y="5815"/>
                    <a:pt x="21600" y="4154"/>
                    <a:pt x="21600" y="2769"/>
                  </a:cubicBezTo>
                  <a:cubicBezTo>
                    <a:pt x="21600" y="1108"/>
                    <a:pt x="20348" y="0"/>
                    <a:pt x="18470" y="0"/>
                  </a:cubicBezTo>
                  <a:cubicBezTo>
                    <a:pt x="16904" y="0"/>
                    <a:pt x="15339" y="1108"/>
                    <a:pt x="15339" y="276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2" name="Freeform 276"/>
            <p:cNvSpPr/>
            <p:nvPr/>
          </p:nvSpPr>
          <p:spPr>
            <a:xfrm>
              <a:off x="1713734" y="4615295"/>
              <a:ext cx="185884" cy="213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9" y="2734"/>
                  </a:moveTo>
                  <a:cubicBezTo>
                    <a:pt x="15339" y="3281"/>
                    <a:pt x="15339" y="3828"/>
                    <a:pt x="15026" y="4101"/>
                  </a:cubicBezTo>
                  <a:cubicBezTo>
                    <a:pt x="15026" y="4375"/>
                    <a:pt x="14713" y="4648"/>
                    <a:pt x="14400" y="4922"/>
                  </a:cubicBezTo>
                  <a:cubicBezTo>
                    <a:pt x="13461" y="5468"/>
                    <a:pt x="12522" y="6015"/>
                    <a:pt x="10957" y="6835"/>
                  </a:cubicBezTo>
                  <a:cubicBezTo>
                    <a:pt x="9078" y="7929"/>
                    <a:pt x="6574" y="8749"/>
                    <a:pt x="4070" y="10663"/>
                  </a:cubicBezTo>
                  <a:cubicBezTo>
                    <a:pt x="3130" y="11484"/>
                    <a:pt x="1878" y="12577"/>
                    <a:pt x="1252" y="13944"/>
                  </a:cubicBezTo>
                  <a:cubicBezTo>
                    <a:pt x="626" y="15311"/>
                    <a:pt x="0" y="16952"/>
                    <a:pt x="0" y="18866"/>
                  </a:cubicBezTo>
                  <a:cubicBezTo>
                    <a:pt x="0" y="20233"/>
                    <a:pt x="1565" y="21600"/>
                    <a:pt x="3130" y="21600"/>
                  </a:cubicBezTo>
                  <a:cubicBezTo>
                    <a:pt x="5009" y="21600"/>
                    <a:pt x="6261" y="20233"/>
                    <a:pt x="6261" y="18866"/>
                  </a:cubicBezTo>
                  <a:cubicBezTo>
                    <a:pt x="6261" y="17772"/>
                    <a:pt x="6574" y="17225"/>
                    <a:pt x="6887" y="16678"/>
                  </a:cubicBezTo>
                  <a:cubicBezTo>
                    <a:pt x="6887" y="16132"/>
                    <a:pt x="7200" y="15585"/>
                    <a:pt x="7826" y="15311"/>
                  </a:cubicBezTo>
                  <a:cubicBezTo>
                    <a:pt x="8452" y="14491"/>
                    <a:pt x="9391" y="13944"/>
                    <a:pt x="10957" y="13124"/>
                  </a:cubicBezTo>
                  <a:cubicBezTo>
                    <a:pt x="12835" y="12030"/>
                    <a:pt x="15026" y="11210"/>
                    <a:pt x="17530" y="9843"/>
                  </a:cubicBezTo>
                  <a:cubicBezTo>
                    <a:pt x="18470" y="9023"/>
                    <a:pt x="19722" y="8203"/>
                    <a:pt x="20348" y="7109"/>
                  </a:cubicBezTo>
                  <a:cubicBezTo>
                    <a:pt x="21287" y="5742"/>
                    <a:pt x="21600" y="4375"/>
                    <a:pt x="21600" y="2734"/>
                  </a:cubicBezTo>
                  <a:cubicBezTo>
                    <a:pt x="21600" y="1367"/>
                    <a:pt x="20348" y="0"/>
                    <a:pt x="18470" y="0"/>
                  </a:cubicBezTo>
                  <a:cubicBezTo>
                    <a:pt x="16904" y="0"/>
                    <a:pt x="15339" y="1367"/>
                    <a:pt x="15339" y="2734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3" name="Freeform 277"/>
            <p:cNvSpPr/>
            <p:nvPr/>
          </p:nvSpPr>
          <p:spPr>
            <a:xfrm>
              <a:off x="1713734" y="4773976"/>
              <a:ext cx="185884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831"/>
                  </a:moveTo>
                  <a:cubicBezTo>
                    <a:pt x="21600" y="17446"/>
                    <a:pt x="21287" y="16062"/>
                    <a:pt x="20661" y="14954"/>
                  </a:cubicBezTo>
                  <a:cubicBezTo>
                    <a:pt x="20035" y="14123"/>
                    <a:pt x="19409" y="13292"/>
                    <a:pt x="18470" y="12462"/>
                  </a:cubicBezTo>
                  <a:cubicBezTo>
                    <a:pt x="17217" y="11354"/>
                    <a:pt x="15652" y="10523"/>
                    <a:pt x="14087" y="9969"/>
                  </a:cubicBezTo>
                  <a:cubicBezTo>
                    <a:pt x="11896" y="8862"/>
                    <a:pt x="9704" y="7754"/>
                    <a:pt x="8452" y="6646"/>
                  </a:cubicBezTo>
                  <a:cubicBezTo>
                    <a:pt x="7826" y="6092"/>
                    <a:pt x="7200" y="5538"/>
                    <a:pt x="6887" y="4985"/>
                  </a:cubicBezTo>
                  <a:cubicBezTo>
                    <a:pt x="6574" y="4431"/>
                    <a:pt x="6261" y="3600"/>
                    <a:pt x="6261" y="2769"/>
                  </a:cubicBezTo>
                  <a:cubicBezTo>
                    <a:pt x="6261" y="1108"/>
                    <a:pt x="5009" y="0"/>
                    <a:pt x="3130" y="0"/>
                  </a:cubicBezTo>
                  <a:cubicBezTo>
                    <a:pt x="1565" y="0"/>
                    <a:pt x="0" y="1108"/>
                    <a:pt x="0" y="2769"/>
                  </a:cubicBezTo>
                  <a:cubicBezTo>
                    <a:pt x="0" y="4154"/>
                    <a:pt x="313" y="5538"/>
                    <a:pt x="939" y="6923"/>
                  </a:cubicBezTo>
                  <a:cubicBezTo>
                    <a:pt x="1565" y="8031"/>
                    <a:pt x="2191" y="8862"/>
                    <a:pt x="3130" y="9692"/>
                  </a:cubicBezTo>
                  <a:cubicBezTo>
                    <a:pt x="4383" y="11077"/>
                    <a:pt x="5948" y="12185"/>
                    <a:pt x="7513" y="13015"/>
                  </a:cubicBezTo>
                  <a:cubicBezTo>
                    <a:pt x="10017" y="14123"/>
                    <a:pt x="12209" y="15231"/>
                    <a:pt x="13774" y="16062"/>
                  </a:cubicBezTo>
                  <a:cubicBezTo>
                    <a:pt x="14400" y="16615"/>
                    <a:pt x="14713" y="16892"/>
                    <a:pt x="15026" y="17446"/>
                  </a:cubicBezTo>
                  <a:cubicBezTo>
                    <a:pt x="15339" y="17723"/>
                    <a:pt x="15339" y="18000"/>
                    <a:pt x="15339" y="18831"/>
                  </a:cubicBezTo>
                  <a:cubicBezTo>
                    <a:pt x="15339" y="20215"/>
                    <a:pt x="16904" y="21600"/>
                    <a:pt x="18470" y="21600"/>
                  </a:cubicBezTo>
                  <a:cubicBezTo>
                    <a:pt x="20348" y="21600"/>
                    <a:pt x="21600" y="20215"/>
                    <a:pt x="21600" y="18831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4" name="Freeform 278"/>
            <p:cNvSpPr/>
            <p:nvPr/>
          </p:nvSpPr>
          <p:spPr>
            <a:xfrm>
              <a:off x="1713734" y="4461150"/>
              <a:ext cx="185884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831"/>
                  </a:moveTo>
                  <a:cubicBezTo>
                    <a:pt x="21600" y="17446"/>
                    <a:pt x="21287" y="16338"/>
                    <a:pt x="20661" y="15231"/>
                  </a:cubicBezTo>
                  <a:cubicBezTo>
                    <a:pt x="20035" y="14123"/>
                    <a:pt x="19409" y="13292"/>
                    <a:pt x="18470" y="12738"/>
                  </a:cubicBezTo>
                  <a:cubicBezTo>
                    <a:pt x="17217" y="11631"/>
                    <a:pt x="15652" y="10800"/>
                    <a:pt x="14087" y="9969"/>
                  </a:cubicBezTo>
                  <a:cubicBezTo>
                    <a:pt x="11896" y="8862"/>
                    <a:pt x="9704" y="8031"/>
                    <a:pt x="8452" y="6923"/>
                  </a:cubicBezTo>
                  <a:cubicBezTo>
                    <a:pt x="7826" y="6369"/>
                    <a:pt x="7200" y="5815"/>
                    <a:pt x="6887" y="5262"/>
                  </a:cubicBezTo>
                  <a:cubicBezTo>
                    <a:pt x="6574" y="4708"/>
                    <a:pt x="6261" y="3877"/>
                    <a:pt x="6261" y="2769"/>
                  </a:cubicBezTo>
                  <a:cubicBezTo>
                    <a:pt x="6261" y="1385"/>
                    <a:pt x="5009" y="0"/>
                    <a:pt x="3130" y="0"/>
                  </a:cubicBezTo>
                  <a:cubicBezTo>
                    <a:pt x="1565" y="0"/>
                    <a:pt x="0" y="1385"/>
                    <a:pt x="0" y="2769"/>
                  </a:cubicBezTo>
                  <a:cubicBezTo>
                    <a:pt x="0" y="4431"/>
                    <a:pt x="313" y="5815"/>
                    <a:pt x="939" y="6923"/>
                  </a:cubicBezTo>
                  <a:cubicBezTo>
                    <a:pt x="1565" y="8031"/>
                    <a:pt x="2191" y="9138"/>
                    <a:pt x="3130" y="9969"/>
                  </a:cubicBezTo>
                  <a:cubicBezTo>
                    <a:pt x="4383" y="11354"/>
                    <a:pt x="5948" y="12462"/>
                    <a:pt x="7513" y="13292"/>
                  </a:cubicBezTo>
                  <a:cubicBezTo>
                    <a:pt x="10017" y="14400"/>
                    <a:pt x="12209" y="15231"/>
                    <a:pt x="13774" y="16338"/>
                  </a:cubicBezTo>
                  <a:cubicBezTo>
                    <a:pt x="14400" y="16892"/>
                    <a:pt x="14713" y="17169"/>
                    <a:pt x="15026" y="17446"/>
                  </a:cubicBezTo>
                  <a:cubicBezTo>
                    <a:pt x="15339" y="18000"/>
                    <a:pt x="15339" y="18277"/>
                    <a:pt x="15339" y="18831"/>
                  </a:cubicBezTo>
                  <a:cubicBezTo>
                    <a:pt x="15339" y="20492"/>
                    <a:pt x="16904" y="21600"/>
                    <a:pt x="18470" y="21600"/>
                  </a:cubicBezTo>
                  <a:cubicBezTo>
                    <a:pt x="20348" y="21600"/>
                    <a:pt x="21600" y="20492"/>
                    <a:pt x="21600" y="18831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5" name="Freeform 279"/>
            <p:cNvSpPr/>
            <p:nvPr/>
          </p:nvSpPr>
          <p:spPr>
            <a:xfrm>
              <a:off x="3762962" y="3799231"/>
              <a:ext cx="439770" cy="54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7" y="21600"/>
                  </a:moveTo>
                  <a:cubicBezTo>
                    <a:pt x="20283" y="21600"/>
                    <a:pt x="20283" y="21600"/>
                    <a:pt x="20283" y="21600"/>
                  </a:cubicBezTo>
                  <a:cubicBezTo>
                    <a:pt x="20941" y="21600"/>
                    <a:pt x="21600" y="17280"/>
                    <a:pt x="21600" y="10800"/>
                  </a:cubicBezTo>
                  <a:cubicBezTo>
                    <a:pt x="21600" y="5400"/>
                    <a:pt x="20941" y="0"/>
                    <a:pt x="20283" y="0"/>
                  </a:cubicBezTo>
                  <a:cubicBezTo>
                    <a:pt x="1317" y="0"/>
                    <a:pt x="1317" y="0"/>
                    <a:pt x="1317" y="0"/>
                  </a:cubicBezTo>
                  <a:cubicBezTo>
                    <a:pt x="659" y="0"/>
                    <a:pt x="0" y="5400"/>
                    <a:pt x="0" y="10800"/>
                  </a:cubicBezTo>
                  <a:cubicBezTo>
                    <a:pt x="0" y="17280"/>
                    <a:pt x="659" y="21600"/>
                    <a:pt x="1317" y="216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6" name="Freeform 280"/>
            <p:cNvSpPr/>
            <p:nvPr/>
          </p:nvSpPr>
          <p:spPr>
            <a:xfrm>
              <a:off x="0" y="2697546"/>
              <a:ext cx="435235" cy="49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5" y="21600"/>
                  </a:moveTo>
                  <a:cubicBezTo>
                    <a:pt x="20275" y="21600"/>
                    <a:pt x="20275" y="21600"/>
                    <a:pt x="20275" y="21600"/>
                  </a:cubicBezTo>
                  <a:cubicBezTo>
                    <a:pt x="21070" y="21600"/>
                    <a:pt x="21600" y="16200"/>
                    <a:pt x="21600" y="10800"/>
                  </a:cubicBezTo>
                  <a:cubicBezTo>
                    <a:pt x="21600" y="4320"/>
                    <a:pt x="21070" y="0"/>
                    <a:pt x="20275" y="0"/>
                  </a:cubicBezTo>
                  <a:cubicBezTo>
                    <a:pt x="1325" y="0"/>
                    <a:pt x="1325" y="0"/>
                    <a:pt x="1325" y="0"/>
                  </a:cubicBezTo>
                  <a:cubicBezTo>
                    <a:pt x="530" y="0"/>
                    <a:pt x="0" y="4320"/>
                    <a:pt x="0" y="10800"/>
                  </a:cubicBezTo>
                  <a:cubicBezTo>
                    <a:pt x="0" y="16200"/>
                    <a:pt x="530" y="21600"/>
                    <a:pt x="1325" y="216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7" name="Freeform 281"/>
            <p:cNvSpPr/>
            <p:nvPr/>
          </p:nvSpPr>
          <p:spPr>
            <a:xfrm>
              <a:off x="3794699" y="915805"/>
              <a:ext cx="439771" cy="54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7" y="21600"/>
                  </a:moveTo>
                  <a:cubicBezTo>
                    <a:pt x="20283" y="21600"/>
                    <a:pt x="20283" y="21600"/>
                    <a:pt x="20283" y="21600"/>
                  </a:cubicBezTo>
                  <a:cubicBezTo>
                    <a:pt x="20941" y="21600"/>
                    <a:pt x="21600" y="16200"/>
                    <a:pt x="21600" y="10800"/>
                  </a:cubicBezTo>
                  <a:cubicBezTo>
                    <a:pt x="21600" y="4320"/>
                    <a:pt x="20941" y="0"/>
                    <a:pt x="20283" y="0"/>
                  </a:cubicBezTo>
                  <a:cubicBezTo>
                    <a:pt x="1317" y="0"/>
                    <a:pt x="1317" y="0"/>
                    <a:pt x="1317" y="0"/>
                  </a:cubicBezTo>
                  <a:cubicBezTo>
                    <a:pt x="659" y="0"/>
                    <a:pt x="0" y="4320"/>
                    <a:pt x="0" y="10800"/>
                  </a:cubicBezTo>
                  <a:cubicBezTo>
                    <a:pt x="0" y="16200"/>
                    <a:pt x="659" y="21600"/>
                    <a:pt x="1317" y="216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8" name="Freeform 282"/>
            <p:cNvSpPr/>
            <p:nvPr/>
          </p:nvSpPr>
          <p:spPr>
            <a:xfrm>
              <a:off x="5304416" y="49872"/>
              <a:ext cx="435236" cy="54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5" y="21600"/>
                  </a:moveTo>
                  <a:cubicBezTo>
                    <a:pt x="20275" y="21600"/>
                    <a:pt x="20275" y="21600"/>
                    <a:pt x="20275" y="21600"/>
                  </a:cubicBezTo>
                  <a:cubicBezTo>
                    <a:pt x="21070" y="21600"/>
                    <a:pt x="21600" y="16200"/>
                    <a:pt x="21600" y="10800"/>
                  </a:cubicBezTo>
                  <a:cubicBezTo>
                    <a:pt x="21600" y="4320"/>
                    <a:pt x="21070" y="0"/>
                    <a:pt x="20275" y="0"/>
                  </a:cubicBezTo>
                  <a:cubicBezTo>
                    <a:pt x="1325" y="0"/>
                    <a:pt x="1325" y="0"/>
                    <a:pt x="1325" y="0"/>
                  </a:cubicBezTo>
                  <a:cubicBezTo>
                    <a:pt x="530" y="0"/>
                    <a:pt x="0" y="4320"/>
                    <a:pt x="0" y="10800"/>
                  </a:cubicBezTo>
                  <a:cubicBezTo>
                    <a:pt x="0" y="16200"/>
                    <a:pt x="530" y="21600"/>
                    <a:pt x="1325" y="216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9" name="Freeform 283"/>
            <p:cNvSpPr/>
            <p:nvPr/>
          </p:nvSpPr>
          <p:spPr>
            <a:xfrm>
              <a:off x="1527854" y="5757785"/>
              <a:ext cx="435236" cy="54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5" y="21600"/>
                  </a:moveTo>
                  <a:cubicBezTo>
                    <a:pt x="20275" y="21600"/>
                    <a:pt x="20275" y="21600"/>
                    <a:pt x="20275" y="21600"/>
                  </a:cubicBezTo>
                  <a:cubicBezTo>
                    <a:pt x="21070" y="21600"/>
                    <a:pt x="21600" y="17280"/>
                    <a:pt x="21600" y="10800"/>
                  </a:cubicBezTo>
                  <a:cubicBezTo>
                    <a:pt x="21600" y="5400"/>
                    <a:pt x="21070" y="0"/>
                    <a:pt x="20275" y="0"/>
                  </a:cubicBezTo>
                  <a:cubicBezTo>
                    <a:pt x="1325" y="0"/>
                    <a:pt x="1325" y="0"/>
                    <a:pt x="1325" y="0"/>
                  </a:cubicBezTo>
                  <a:cubicBezTo>
                    <a:pt x="530" y="0"/>
                    <a:pt x="0" y="5400"/>
                    <a:pt x="0" y="10800"/>
                  </a:cubicBezTo>
                  <a:cubicBezTo>
                    <a:pt x="0" y="17280"/>
                    <a:pt x="530" y="21600"/>
                    <a:pt x="1325" y="2160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0" name="Freeform 284"/>
            <p:cNvSpPr/>
            <p:nvPr/>
          </p:nvSpPr>
          <p:spPr>
            <a:xfrm>
              <a:off x="2509800" y="4749428"/>
              <a:ext cx="325624" cy="321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249" fill="norm" stroke="1" extrusionOk="0">
                  <a:moveTo>
                    <a:pt x="2961" y="20722"/>
                  </a:moveTo>
                  <a:cubicBezTo>
                    <a:pt x="20729" y="2985"/>
                    <a:pt x="20729" y="2985"/>
                    <a:pt x="20729" y="2985"/>
                  </a:cubicBezTo>
                  <a:cubicBezTo>
                    <a:pt x="21426" y="2283"/>
                    <a:pt x="21426" y="1229"/>
                    <a:pt x="20729" y="526"/>
                  </a:cubicBezTo>
                  <a:cubicBezTo>
                    <a:pt x="20032" y="-176"/>
                    <a:pt x="18813" y="-176"/>
                    <a:pt x="18291" y="526"/>
                  </a:cubicBezTo>
                  <a:cubicBezTo>
                    <a:pt x="523" y="18263"/>
                    <a:pt x="523" y="18263"/>
                    <a:pt x="523" y="18263"/>
                  </a:cubicBezTo>
                  <a:cubicBezTo>
                    <a:pt x="-174" y="18965"/>
                    <a:pt x="-174" y="20019"/>
                    <a:pt x="523" y="20722"/>
                  </a:cubicBezTo>
                  <a:cubicBezTo>
                    <a:pt x="1220" y="21424"/>
                    <a:pt x="2265" y="21424"/>
                    <a:pt x="2961" y="20722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1" name="Freeform 285"/>
            <p:cNvSpPr/>
            <p:nvPr/>
          </p:nvSpPr>
          <p:spPr>
            <a:xfrm>
              <a:off x="265623" y="48027"/>
              <a:ext cx="325623" cy="325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249" fill="norm" stroke="1" extrusionOk="0">
                  <a:moveTo>
                    <a:pt x="2961" y="20722"/>
                  </a:moveTo>
                  <a:cubicBezTo>
                    <a:pt x="20729" y="2985"/>
                    <a:pt x="20729" y="2985"/>
                    <a:pt x="20729" y="2985"/>
                  </a:cubicBezTo>
                  <a:cubicBezTo>
                    <a:pt x="21426" y="2283"/>
                    <a:pt x="21426" y="1229"/>
                    <a:pt x="20729" y="526"/>
                  </a:cubicBezTo>
                  <a:cubicBezTo>
                    <a:pt x="20032" y="-176"/>
                    <a:pt x="18987" y="-176"/>
                    <a:pt x="18291" y="526"/>
                  </a:cubicBezTo>
                  <a:cubicBezTo>
                    <a:pt x="523" y="18263"/>
                    <a:pt x="523" y="18263"/>
                    <a:pt x="523" y="18263"/>
                  </a:cubicBezTo>
                  <a:cubicBezTo>
                    <a:pt x="-174" y="18965"/>
                    <a:pt x="-174" y="20019"/>
                    <a:pt x="523" y="20722"/>
                  </a:cubicBezTo>
                  <a:cubicBezTo>
                    <a:pt x="1220" y="21424"/>
                    <a:pt x="2439" y="21424"/>
                    <a:pt x="2961" y="20722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2" name="Freeform 286"/>
            <p:cNvSpPr/>
            <p:nvPr/>
          </p:nvSpPr>
          <p:spPr>
            <a:xfrm>
              <a:off x="5497500" y="2827143"/>
              <a:ext cx="325624" cy="321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249" fill="norm" stroke="1" extrusionOk="0">
                  <a:moveTo>
                    <a:pt x="2961" y="20722"/>
                  </a:moveTo>
                  <a:cubicBezTo>
                    <a:pt x="20729" y="2985"/>
                    <a:pt x="20729" y="2985"/>
                    <a:pt x="20729" y="2985"/>
                  </a:cubicBezTo>
                  <a:cubicBezTo>
                    <a:pt x="21426" y="2283"/>
                    <a:pt x="21426" y="1229"/>
                    <a:pt x="20729" y="526"/>
                  </a:cubicBezTo>
                  <a:cubicBezTo>
                    <a:pt x="20032" y="-176"/>
                    <a:pt x="18987" y="-176"/>
                    <a:pt x="18291" y="526"/>
                  </a:cubicBezTo>
                  <a:cubicBezTo>
                    <a:pt x="523" y="18263"/>
                    <a:pt x="523" y="18263"/>
                    <a:pt x="523" y="18263"/>
                  </a:cubicBezTo>
                  <a:cubicBezTo>
                    <a:pt x="-174" y="18965"/>
                    <a:pt x="-174" y="20195"/>
                    <a:pt x="523" y="20722"/>
                  </a:cubicBezTo>
                  <a:cubicBezTo>
                    <a:pt x="1220" y="21424"/>
                    <a:pt x="2265" y="21424"/>
                    <a:pt x="2961" y="20722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3" name="Freeform 287"/>
            <p:cNvSpPr/>
            <p:nvPr/>
          </p:nvSpPr>
          <p:spPr>
            <a:xfrm>
              <a:off x="3218919" y="1396376"/>
              <a:ext cx="466973" cy="40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48" y="10921"/>
                  </a:moveTo>
                  <a:lnTo>
                    <a:pt x="15938" y="11164"/>
                  </a:lnTo>
                  <a:lnTo>
                    <a:pt x="20761" y="20872"/>
                  </a:lnTo>
                  <a:lnTo>
                    <a:pt x="839" y="20872"/>
                  </a:lnTo>
                  <a:lnTo>
                    <a:pt x="3984" y="15047"/>
                  </a:lnTo>
                  <a:lnTo>
                    <a:pt x="3355" y="1504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6148" y="10921"/>
                  </a:lnTo>
                  <a:close/>
                  <a:moveTo>
                    <a:pt x="6291" y="9222"/>
                  </a:moveTo>
                  <a:lnTo>
                    <a:pt x="5452" y="10921"/>
                  </a:lnTo>
                  <a:lnTo>
                    <a:pt x="4823" y="12135"/>
                  </a:lnTo>
                  <a:lnTo>
                    <a:pt x="5452" y="12135"/>
                  </a:lnTo>
                  <a:lnTo>
                    <a:pt x="6082" y="11164"/>
                  </a:lnTo>
                  <a:lnTo>
                    <a:pt x="6501" y="9708"/>
                  </a:lnTo>
                  <a:lnTo>
                    <a:pt x="6291" y="9222"/>
                  </a:lnTo>
                  <a:close/>
                  <a:moveTo>
                    <a:pt x="10905" y="0"/>
                  </a:moveTo>
                  <a:lnTo>
                    <a:pt x="7759" y="6310"/>
                  </a:lnTo>
                  <a:lnTo>
                    <a:pt x="7969" y="6796"/>
                  </a:lnTo>
                  <a:lnTo>
                    <a:pt x="10905" y="1213"/>
                  </a:lnTo>
                  <a:lnTo>
                    <a:pt x="15938" y="11164"/>
                  </a:lnTo>
                  <a:lnTo>
                    <a:pt x="16148" y="10921"/>
                  </a:lnTo>
                  <a:lnTo>
                    <a:pt x="10905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4" name="Freeform 288"/>
            <p:cNvSpPr/>
            <p:nvPr/>
          </p:nvSpPr>
          <p:spPr>
            <a:xfrm>
              <a:off x="3218919" y="1396376"/>
              <a:ext cx="466973" cy="40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48" y="10921"/>
                  </a:moveTo>
                  <a:lnTo>
                    <a:pt x="15938" y="11164"/>
                  </a:lnTo>
                  <a:lnTo>
                    <a:pt x="20761" y="20872"/>
                  </a:lnTo>
                  <a:lnTo>
                    <a:pt x="839" y="20872"/>
                  </a:lnTo>
                  <a:lnTo>
                    <a:pt x="3984" y="15047"/>
                  </a:lnTo>
                  <a:lnTo>
                    <a:pt x="3355" y="1504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6148" y="10921"/>
                  </a:lnTo>
                  <a:moveTo>
                    <a:pt x="6291" y="9222"/>
                  </a:moveTo>
                  <a:lnTo>
                    <a:pt x="5452" y="10921"/>
                  </a:lnTo>
                  <a:lnTo>
                    <a:pt x="4823" y="12135"/>
                  </a:lnTo>
                  <a:lnTo>
                    <a:pt x="5452" y="12135"/>
                  </a:lnTo>
                  <a:lnTo>
                    <a:pt x="6082" y="11164"/>
                  </a:lnTo>
                  <a:lnTo>
                    <a:pt x="6501" y="9708"/>
                  </a:lnTo>
                  <a:lnTo>
                    <a:pt x="6291" y="9222"/>
                  </a:lnTo>
                  <a:moveTo>
                    <a:pt x="10905" y="0"/>
                  </a:moveTo>
                  <a:lnTo>
                    <a:pt x="7759" y="6310"/>
                  </a:lnTo>
                  <a:lnTo>
                    <a:pt x="7969" y="6796"/>
                  </a:lnTo>
                  <a:lnTo>
                    <a:pt x="10905" y="1213"/>
                  </a:lnTo>
                  <a:lnTo>
                    <a:pt x="15938" y="11164"/>
                  </a:lnTo>
                  <a:lnTo>
                    <a:pt x="16148" y="10921"/>
                  </a:lnTo>
                  <a:lnTo>
                    <a:pt x="10905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5" name="Freeform 289"/>
            <p:cNvSpPr/>
            <p:nvPr/>
          </p:nvSpPr>
          <p:spPr>
            <a:xfrm>
              <a:off x="3291458" y="1514252"/>
              <a:ext cx="99742" cy="163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818" y="14400"/>
                  </a:moveTo>
                  <a:lnTo>
                    <a:pt x="6873" y="14400"/>
                  </a:lnTo>
                  <a:lnTo>
                    <a:pt x="0" y="21600"/>
                  </a:lnTo>
                  <a:lnTo>
                    <a:pt x="2945" y="21600"/>
                  </a:lnTo>
                  <a:lnTo>
                    <a:pt x="9818" y="14400"/>
                  </a:lnTo>
                  <a:close/>
                  <a:moveTo>
                    <a:pt x="20618" y="0"/>
                  </a:moveTo>
                  <a:lnTo>
                    <a:pt x="13745" y="7200"/>
                  </a:lnTo>
                  <a:lnTo>
                    <a:pt x="14727" y="8400"/>
                  </a:lnTo>
                  <a:lnTo>
                    <a:pt x="21600" y="1200"/>
                  </a:lnTo>
                  <a:lnTo>
                    <a:pt x="20618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6" name="Freeform 290"/>
            <p:cNvSpPr/>
            <p:nvPr/>
          </p:nvSpPr>
          <p:spPr>
            <a:xfrm>
              <a:off x="3291458" y="1514252"/>
              <a:ext cx="99742" cy="163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818" y="14400"/>
                  </a:moveTo>
                  <a:lnTo>
                    <a:pt x="6873" y="14400"/>
                  </a:lnTo>
                  <a:lnTo>
                    <a:pt x="0" y="21600"/>
                  </a:lnTo>
                  <a:lnTo>
                    <a:pt x="2945" y="21600"/>
                  </a:lnTo>
                  <a:lnTo>
                    <a:pt x="9818" y="14400"/>
                  </a:lnTo>
                  <a:moveTo>
                    <a:pt x="20618" y="0"/>
                  </a:moveTo>
                  <a:lnTo>
                    <a:pt x="13745" y="7200"/>
                  </a:lnTo>
                  <a:lnTo>
                    <a:pt x="14727" y="8400"/>
                  </a:lnTo>
                  <a:lnTo>
                    <a:pt x="21600" y="1200"/>
                  </a:lnTo>
                  <a:lnTo>
                    <a:pt x="20618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7" name="Freeform 291"/>
            <p:cNvSpPr/>
            <p:nvPr/>
          </p:nvSpPr>
          <p:spPr>
            <a:xfrm>
              <a:off x="2851692" y="3767497"/>
              <a:ext cx="462437" cy="40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06" y="10679"/>
                  </a:moveTo>
                  <a:lnTo>
                    <a:pt x="15882" y="11164"/>
                  </a:lnTo>
                  <a:lnTo>
                    <a:pt x="20753" y="20872"/>
                  </a:lnTo>
                  <a:lnTo>
                    <a:pt x="635" y="20872"/>
                  </a:lnTo>
                  <a:lnTo>
                    <a:pt x="3812" y="15047"/>
                  </a:lnTo>
                  <a:lnTo>
                    <a:pt x="3176" y="1504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6306" y="10679"/>
                  </a:lnTo>
                  <a:close/>
                  <a:moveTo>
                    <a:pt x="6141" y="8980"/>
                  </a:moveTo>
                  <a:lnTo>
                    <a:pt x="5294" y="10679"/>
                  </a:lnTo>
                  <a:lnTo>
                    <a:pt x="4659" y="12135"/>
                  </a:lnTo>
                  <a:lnTo>
                    <a:pt x="5294" y="12135"/>
                  </a:lnTo>
                  <a:lnTo>
                    <a:pt x="5929" y="11164"/>
                  </a:lnTo>
                  <a:lnTo>
                    <a:pt x="6565" y="9708"/>
                  </a:lnTo>
                  <a:lnTo>
                    <a:pt x="6141" y="8980"/>
                  </a:lnTo>
                  <a:close/>
                  <a:moveTo>
                    <a:pt x="10800" y="0"/>
                  </a:moveTo>
                  <a:lnTo>
                    <a:pt x="7624" y="6310"/>
                  </a:lnTo>
                  <a:lnTo>
                    <a:pt x="8047" y="6796"/>
                  </a:lnTo>
                  <a:lnTo>
                    <a:pt x="10800" y="971"/>
                  </a:lnTo>
                  <a:lnTo>
                    <a:pt x="15882" y="11164"/>
                  </a:lnTo>
                  <a:lnTo>
                    <a:pt x="16306" y="1067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8" name="Freeform 292"/>
            <p:cNvSpPr/>
            <p:nvPr/>
          </p:nvSpPr>
          <p:spPr>
            <a:xfrm>
              <a:off x="2851692" y="3767497"/>
              <a:ext cx="462437" cy="40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06" y="10679"/>
                  </a:moveTo>
                  <a:lnTo>
                    <a:pt x="15882" y="11164"/>
                  </a:lnTo>
                  <a:lnTo>
                    <a:pt x="20753" y="20872"/>
                  </a:lnTo>
                  <a:lnTo>
                    <a:pt x="635" y="20872"/>
                  </a:lnTo>
                  <a:lnTo>
                    <a:pt x="3812" y="15047"/>
                  </a:lnTo>
                  <a:lnTo>
                    <a:pt x="3176" y="1504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6306" y="10679"/>
                  </a:lnTo>
                  <a:moveTo>
                    <a:pt x="6141" y="8980"/>
                  </a:moveTo>
                  <a:lnTo>
                    <a:pt x="5294" y="10679"/>
                  </a:lnTo>
                  <a:lnTo>
                    <a:pt x="4659" y="12135"/>
                  </a:lnTo>
                  <a:lnTo>
                    <a:pt x="5294" y="12135"/>
                  </a:lnTo>
                  <a:lnTo>
                    <a:pt x="5929" y="11164"/>
                  </a:lnTo>
                  <a:lnTo>
                    <a:pt x="6565" y="9708"/>
                  </a:lnTo>
                  <a:lnTo>
                    <a:pt x="6141" y="8980"/>
                  </a:lnTo>
                  <a:moveTo>
                    <a:pt x="10800" y="0"/>
                  </a:moveTo>
                  <a:lnTo>
                    <a:pt x="7624" y="6310"/>
                  </a:lnTo>
                  <a:lnTo>
                    <a:pt x="8047" y="6796"/>
                  </a:lnTo>
                  <a:lnTo>
                    <a:pt x="10800" y="971"/>
                  </a:lnTo>
                  <a:lnTo>
                    <a:pt x="15882" y="11164"/>
                  </a:lnTo>
                  <a:lnTo>
                    <a:pt x="16306" y="10679"/>
                  </a:lnTo>
                  <a:lnTo>
                    <a:pt x="108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9" name="Freeform 293"/>
            <p:cNvSpPr/>
            <p:nvPr/>
          </p:nvSpPr>
          <p:spPr>
            <a:xfrm>
              <a:off x="2919696" y="3885373"/>
              <a:ext cx="104277" cy="163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91" y="14400"/>
                  </a:moveTo>
                  <a:lnTo>
                    <a:pt x="6574" y="14400"/>
                  </a:lnTo>
                  <a:lnTo>
                    <a:pt x="0" y="21600"/>
                  </a:lnTo>
                  <a:lnTo>
                    <a:pt x="2817" y="21600"/>
                  </a:lnTo>
                  <a:lnTo>
                    <a:pt x="9391" y="14400"/>
                  </a:lnTo>
                  <a:close/>
                  <a:moveTo>
                    <a:pt x="19722" y="0"/>
                  </a:moveTo>
                  <a:lnTo>
                    <a:pt x="13148" y="6600"/>
                  </a:lnTo>
                  <a:lnTo>
                    <a:pt x="15026" y="8400"/>
                  </a:lnTo>
                  <a:lnTo>
                    <a:pt x="21600" y="1200"/>
                  </a:lnTo>
                  <a:lnTo>
                    <a:pt x="1972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0" name="Freeform 294"/>
            <p:cNvSpPr/>
            <p:nvPr/>
          </p:nvSpPr>
          <p:spPr>
            <a:xfrm>
              <a:off x="2919696" y="3885373"/>
              <a:ext cx="104277" cy="163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91" y="14400"/>
                  </a:moveTo>
                  <a:lnTo>
                    <a:pt x="6574" y="14400"/>
                  </a:lnTo>
                  <a:lnTo>
                    <a:pt x="0" y="21600"/>
                  </a:lnTo>
                  <a:lnTo>
                    <a:pt x="2817" y="21600"/>
                  </a:lnTo>
                  <a:lnTo>
                    <a:pt x="9391" y="14400"/>
                  </a:lnTo>
                  <a:moveTo>
                    <a:pt x="19722" y="0"/>
                  </a:moveTo>
                  <a:lnTo>
                    <a:pt x="13148" y="6600"/>
                  </a:lnTo>
                  <a:lnTo>
                    <a:pt x="15026" y="8400"/>
                  </a:lnTo>
                  <a:lnTo>
                    <a:pt x="21600" y="1200"/>
                  </a:lnTo>
                  <a:lnTo>
                    <a:pt x="19722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1" name="Freeform 295"/>
            <p:cNvSpPr/>
            <p:nvPr/>
          </p:nvSpPr>
          <p:spPr>
            <a:xfrm>
              <a:off x="4134725" y="4492887"/>
              <a:ext cx="466972" cy="40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91" y="9222"/>
                  </a:moveTo>
                  <a:lnTo>
                    <a:pt x="5452" y="10921"/>
                  </a:lnTo>
                  <a:lnTo>
                    <a:pt x="4823" y="12135"/>
                  </a:lnTo>
                  <a:lnTo>
                    <a:pt x="5243" y="12135"/>
                  </a:lnTo>
                  <a:lnTo>
                    <a:pt x="5872" y="11164"/>
                  </a:lnTo>
                  <a:lnTo>
                    <a:pt x="6501" y="9708"/>
                  </a:lnTo>
                  <a:lnTo>
                    <a:pt x="6291" y="9222"/>
                  </a:lnTo>
                  <a:close/>
                  <a:moveTo>
                    <a:pt x="10905" y="0"/>
                  </a:moveTo>
                  <a:lnTo>
                    <a:pt x="7759" y="6310"/>
                  </a:lnTo>
                  <a:lnTo>
                    <a:pt x="7969" y="7038"/>
                  </a:lnTo>
                  <a:lnTo>
                    <a:pt x="10905" y="1213"/>
                  </a:lnTo>
                  <a:lnTo>
                    <a:pt x="15728" y="11164"/>
                  </a:lnTo>
                  <a:lnTo>
                    <a:pt x="15938" y="10921"/>
                  </a:lnTo>
                  <a:lnTo>
                    <a:pt x="15728" y="11164"/>
                  </a:lnTo>
                  <a:lnTo>
                    <a:pt x="20761" y="21115"/>
                  </a:lnTo>
                  <a:lnTo>
                    <a:pt x="839" y="21115"/>
                  </a:lnTo>
                  <a:lnTo>
                    <a:pt x="3984" y="15047"/>
                  </a:lnTo>
                  <a:lnTo>
                    <a:pt x="3355" y="1504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6357" y="10921"/>
                  </a:lnTo>
                  <a:lnTo>
                    <a:pt x="10905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2" name="Freeform 296"/>
            <p:cNvSpPr/>
            <p:nvPr/>
          </p:nvSpPr>
          <p:spPr>
            <a:xfrm>
              <a:off x="4134725" y="4492887"/>
              <a:ext cx="466972" cy="40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91" y="9222"/>
                  </a:moveTo>
                  <a:lnTo>
                    <a:pt x="5452" y="10921"/>
                  </a:lnTo>
                  <a:lnTo>
                    <a:pt x="4823" y="12135"/>
                  </a:lnTo>
                  <a:lnTo>
                    <a:pt x="5243" y="12135"/>
                  </a:lnTo>
                  <a:lnTo>
                    <a:pt x="5872" y="11164"/>
                  </a:lnTo>
                  <a:lnTo>
                    <a:pt x="6501" y="9708"/>
                  </a:lnTo>
                  <a:lnTo>
                    <a:pt x="6291" y="9222"/>
                  </a:lnTo>
                  <a:moveTo>
                    <a:pt x="10905" y="0"/>
                  </a:moveTo>
                  <a:lnTo>
                    <a:pt x="7759" y="6310"/>
                  </a:lnTo>
                  <a:lnTo>
                    <a:pt x="7969" y="7038"/>
                  </a:lnTo>
                  <a:lnTo>
                    <a:pt x="10905" y="1213"/>
                  </a:lnTo>
                  <a:lnTo>
                    <a:pt x="15728" y="11164"/>
                  </a:lnTo>
                  <a:lnTo>
                    <a:pt x="15938" y="10921"/>
                  </a:lnTo>
                  <a:lnTo>
                    <a:pt x="15728" y="11164"/>
                  </a:lnTo>
                  <a:lnTo>
                    <a:pt x="20761" y="21115"/>
                  </a:lnTo>
                  <a:lnTo>
                    <a:pt x="839" y="21115"/>
                  </a:lnTo>
                  <a:lnTo>
                    <a:pt x="3984" y="15047"/>
                  </a:lnTo>
                  <a:lnTo>
                    <a:pt x="3355" y="1504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6357" y="10921"/>
                  </a:lnTo>
                  <a:lnTo>
                    <a:pt x="10905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3" name="Freeform 297"/>
            <p:cNvSpPr/>
            <p:nvPr/>
          </p:nvSpPr>
          <p:spPr>
            <a:xfrm>
              <a:off x="4207264" y="4610763"/>
              <a:ext cx="99742" cy="163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836" y="14400"/>
                  </a:moveTo>
                  <a:lnTo>
                    <a:pt x="6873" y="14400"/>
                  </a:lnTo>
                  <a:lnTo>
                    <a:pt x="0" y="21600"/>
                  </a:lnTo>
                  <a:lnTo>
                    <a:pt x="2945" y="21600"/>
                  </a:lnTo>
                  <a:lnTo>
                    <a:pt x="8836" y="14400"/>
                  </a:lnTo>
                  <a:close/>
                  <a:moveTo>
                    <a:pt x="20618" y="0"/>
                  </a:moveTo>
                  <a:lnTo>
                    <a:pt x="13745" y="7200"/>
                  </a:lnTo>
                  <a:lnTo>
                    <a:pt x="14727" y="8400"/>
                  </a:lnTo>
                  <a:lnTo>
                    <a:pt x="21600" y="1800"/>
                  </a:lnTo>
                  <a:lnTo>
                    <a:pt x="20618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4" name="Freeform 298"/>
            <p:cNvSpPr/>
            <p:nvPr/>
          </p:nvSpPr>
          <p:spPr>
            <a:xfrm>
              <a:off x="4207264" y="4610763"/>
              <a:ext cx="99742" cy="163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836" y="14400"/>
                  </a:moveTo>
                  <a:lnTo>
                    <a:pt x="6873" y="14400"/>
                  </a:lnTo>
                  <a:lnTo>
                    <a:pt x="0" y="21600"/>
                  </a:lnTo>
                  <a:lnTo>
                    <a:pt x="2945" y="21600"/>
                  </a:lnTo>
                  <a:lnTo>
                    <a:pt x="8836" y="14400"/>
                  </a:lnTo>
                  <a:moveTo>
                    <a:pt x="20618" y="0"/>
                  </a:moveTo>
                  <a:lnTo>
                    <a:pt x="13745" y="7200"/>
                  </a:lnTo>
                  <a:lnTo>
                    <a:pt x="14727" y="8400"/>
                  </a:lnTo>
                  <a:lnTo>
                    <a:pt x="21600" y="1800"/>
                  </a:lnTo>
                  <a:lnTo>
                    <a:pt x="20618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5" name="Freeform 299"/>
            <p:cNvSpPr/>
            <p:nvPr/>
          </p:nvSpPr>
          <p:spPr>
            <a:xfrm>
              <a:off x="4837448" y="2987702"/>
              <a:ext cx="448838" cy="448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236" y="4364"/>
                  </a:moveTo>
                  <a:lnTo>
                    <a:pt x="0" y="5673"/>
                  </a:lnTo>
                  <a:lnTo>
                    <a:pt x="3709" y="9600"/>
                  </a:lnTo>
                  <a:lnTo>
                    <a:pt x="4145" y="9164"/>
                  </a:lnTo>
                  <a:lnTo>
                    <a:pt x="873" y="5891"/>
                  </a:lnTo>
                  <a:lnTo>
                    <a:pt x="5018" y="4800"/>
                  </a:lnTo>
                  <a:lnTo>
                    <a:pt x="5236" y="4364"/>
                  </a:lnTo>
                  <a:close/>
                  <a:moveTo>
                    <a:pt x="21600" y="0"/>
                  </a:moveTo>
                  <a:lnTo>
                    <a:pt x="10691" y="2836"/>
                  </a:lnTo>
                  <a:lnTo>
                    <a:pt x="8073" y="3491"/>
                  </a:lnTo>
                  <a:lnTo>
                    <a:pt x="8073" y="4145"/>
                  </a:lnTo>
                  <a:lnTo>
                    <a:pt x="10909" y="3273"/>
                  </a:lnTo>
                  <a:lnTo>
                    <a:pt x="20945" y="655"/>
                  </a:lnTo>
                  <a:lnTo>
                    <a:pt x="18109" y="10691"/>
                  </a:lnTo>
                  <a:lnTo>
                    <a:pt x="18545" y="10691"/>
                  </a:lnTo>
                  <a:lnTo>
                    <a:pt x="18109" y="10691"/>
                  </a:lnTo>
                  <a:lnTo>
                    <a:pt x="15491" y="20727"/>
                  </a:lnTo>
                  <a:lnTo>
                    <a:pt x="8073" y="13309"/>
                  </a:lnTo>
                  <a:lnTo>
                    <a:pt x="6109" y="11127"/>
                  </a:lnTo>
                  <a:lnTo>
                    <a:pt x="5891" y="11782"/>
                  </a:lnTo>
                  <a:lnTo>
                    <a:pt x="15709" y="21600"/>
                  </a:lnTo>
                  <a:lnTo>
                    <a:pt x="18764" y="1069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6" name="Freeform 300"/>
            <p:cNvSpPr/>
            <p:nvPr/>
          </p:nvSpPr>
          <p:spPr>
            <a:xfrm>
              <a:off x="4837448" y="2987702"/>
              <a:ext cx="448838" cy="448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236" y="4364"/>
                  </a:moveTo>
                  <a:lnTo>
                    <a:pt x="0" y="5673"/>
                  </a:lnTo>
                  <a:lnTo>
                    <a:pt x="3709" y="9600"/>
                  </a:lnTo>
                  <a:lnTo>
                    <a:pt x="4145" y="9164"/>
                  </a:lnTo>
                  <a:lnTo>
                    <a:pt x="873" y="5891"/>
                  </a:lnTo>
                  <a:lnTo>
                    <a:pt x="5018" y="4800"/>
                  </a:lnTo>
                  <a:lnTo>
                    <a:pt x="5236" y="4364"/>
                  </a:lnTo>
                  <a:moveTo>
                    <a:pt x="21600" y="0"/>
                  </a:moveTo>
                  <a:lnTo>
                    <a:pt x="10691" y="2836"/>
                  </a:lnTo>
                  <a:lnTo>
                    <a:pt x="8073" y="3491"/>
                  </a:lnTo>
                  <a:lnTo>
                    <a:pt x="8073" y="4145"/>
                  </a:lnTo>
                  <a:lnTo>
                    <a:pt x="10909" y="3273"/>
                  </a:lnTo>
                  <a:lnTo>
                    <a:pt x="20945" y="655"/>
                  </a:lnTo>
                  <a:lnTo>
                    <a:pt x="18109" y="10691"/>
                  </a:lnTo>
                  <a:lnTo>
                    <a:pt x="18545" y="10691"/>
                  </a:lnTo>
                  <a:lnTo>
                    <a:pt x="18109" y="10691"/>
                  </a:lnTo>
                  <a:lnTo>
                    <a:pt x="15491" y="20727"/>
                  </a:lnTo>
                  <a:lnTo>
                    <a:pt x="8073" y="13309"/>
                  </a:lnTo>
                  <a:lnTo>
                    <a:pt x="6109" y="11127"/>
                  </a:lnTo>
                  <a:lnTo>
                    <a:pt x="5891" y="11782"/>
                  </a:lnTo>
                  <a:lnTo>
                    <a:pt x="15709" y="21600"/>
                  </a:lnTo>
                  <a:lnTo>
                    <a:pt x="18764" y="10691"/>
                  </a:lnTo>
                  <a:lnTo>
                    <a:pt x="216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7" name="Freeform 301"/>
            <p:cNvSpPr/>
            <p:nvPr/>
          </p:nvSpPr>
          <p:spPr>
            <a:xfrm>
              <a:off x="4914519" y="3060241"/>
              <a:ext cx="90675" cy="172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" y="14779"/>
                  </a:moveTo>
                  <a:lnTo>
                    <a:pt x="0" y="15916"/>
                  </a:lnTo>
                  <a:lnTo>
                    <a:pt x="10800" y="21600"/>
                  </a:lnTo>
                  <a:lnTo>
                    <a:pt x="11880" y="19895"/>
                  </a:lnTo>
                  <a:lnTo>
                    <a:pt x="2160" y="14779"/>
                  </a:lnTo>
                  <a:close/>
                  <a:moveTo>
                    <a:pt x="21600" y="0"/>
                  </a:moveTo>
                  <a:lnTo>
                    <a:pt x="7560" y="2274"/>
                  </a:lnTo>
                  <a:lnTo>
                    <a:pt x="6480" y="3411"/>
                  </a:lnTo>
                  <a:lnTo>
                    <a:pt x="21600" y="170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8" name="Freeform 302"/>
            <p:cNvSpPr/>
            <p:nvPr/>
          </p:nvSpPr>
          <p:spPr>
            <a:xfrm>
              <a:off x="4914519" y="3060241"/>
              <a:ext cx="90675" cy="172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" y="14779"/>
                  </a:moveTo>
                  <a:lnTo>
                    <a:pt x="0" y="15916"/>
                  </a:lnTo>
                  <a:lnTo>
                    <a:pt x="10800" y="21600"/>
                  </a:lnTo>
                  <a:lnTo>
                    <a:pt x="11880" y="19895"/>
                  </a:lnTo>
                  <a:lnTo>
                    <a:pt x="2160" y="14779"/>
                  </a:lnTo>
                  <a:moveTo>
                    <a:pt x="21600" y="0"/>
                  </a:moveTo>
                  <a:lnTo>
                    <a:pt x="7560" y="2274"/>
                  </a:lnTo>
                  <a:lnTo>
                    <a:pt x="6480" y="3411"/>
                  </a:lnTo>
                  <a:lnTo>
                    <a:pt x="21600" y="1705"/>
                  </a:lnTo>
                  <a:lnTo>
                    <a:pt x="216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9" name="Freeform 303"/>
            <p:cNvSpPr/>
            <p:nvPr/>
          </p:nvSpPr>
          <p:spPr>
            <a:xfrm>
              <a:off x="1151557" y="471503"/>
              <a:ext cx="448837" cy="453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236" y="4536"/>
                  </a:moveTo>
                  <a:lnTo>
                    <a:pt x="0" y="5832"/>
                  </a:lnTo>
                  <a:lnTo>
                    <a:pt x="3927" y="9720"/>
                  </a:lnTo>
                  <a:lnTo>
                    <a:pt x="3927" y="9072"/>
                  </a:lnTo>
                  <a:lnTo>
                    <a:pt x="873" y="6048"/>
                  </a:lnTo>
                  <a:lnTo>
                    <a:pt x="5236" y="4968"/>
                  </a:lnTo>
                  <a:lnTo>
                    <a:pt x="5236" y="4536"/>
                  </a:lnTo>
                  <a:close/>
                  <a:moveTo>
                    <a:pt x="21600" y="0"/>
                  </a:moveTo>
                  <a:lnTo>
                    <a:pt x="10691" y="3024"/>
                  </a:lnTo>
                  <a:lnTo>
                    <a:pt x="8073" y="3672"/>
                  </a:lnTo>
                  <a:lnTo>
                    <a:pt x="8073" y="4320"/>
                  </a:lnTo>
                  <a:lnTo>
                    <a:pt x="10909" y="3456"/>
                  </a:lnTo>
                  <a:lnTo>
                    <a:pt x="20945" y="864"/>
                  </a:lnTo>
                  <a:lnTo>
                    <a:pt x="18109" y="10800"/>
                  </a:lnTo>
                  <a:lnTo>
                    <a:pt x="15491" y="20520"/>
                  </a:lnTo>
                  <a:lnTo>
                    <a:pt x="6109" y="11232"/>
                  </a:lnTo>
                  <a:lnTo>
                    <a:pt x="5891" y="11880"/>
                  </a:lnTo>
                  <a:lnTo>
                    <a:pt x="7855" y="13824"/>
                  </a:lnTo>
                  <a:lnTo>
                    <a:pt x="15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" name="Freeform 304"/>
            <p:cNvSpPr/>
            <p:nvPr/>
          </p:nvSpPr>
          <p:spPr>
            <a:xfrm>
              <a:off x="1151557" y="471503"/>
              <a:ext cx="448837" cy="453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236" y="4536"/>
                  </a:moveTo>
                  <a:lnTo>
                    <a:pt x="0" y="5832"/>
                  </a:lnTo>
                  <a:lnTo>
                    <a:pt x="3927" y="9720"/>
                  </a:lnTo>
                  <a:lnTo>
                    <a:pt x="3927" y="9072"/>
                  </a:lnTo>
                  <a:lnTo>
                    <a:pt x="873" y="6048"/>
                  </a:lnTo>
                  <a:lnTo>
                    <a:pt x="5236" y="4968"/>
                  </a:lnTo>
                  <a:lnTo>
                    <a:pt x="5236" y="4536"/>
                  </a:lnTo>
                  <a:moveTo>
                    <a:pt x="21600" y="0"/>
                  </a:moveTo>
                  <a:lnTo>
                    <a:pt x="10691" y="3024"/>
                  </a:lnTo>
                  <a:lnTo>
                    <a:pt x="8073" y="3672"/>
                  </a:lnTo>
                  <a:lnTo>
                    <a:pt x="8073" y="4320"/>
                  </a:lnTo>
                  <a:lnTo>
                    <a:pt x="10909" y="3456"/>
                  </a:lnTo>
                  <a:lnTo>
                    <a:pt x="20945" y="864"/>
                  </a:lnTo>
                  <a:lnTo>
                    <a:pt x="18109" y="10800"/>
                  </a:lnTo>
                  <a:lnTo>
                    <a:pt x="15491" y="20520"/>
                  </a:lnTo>
                  <a:lnTo>
                    <a:pt x="6109" y="11232"/>
                  </a:lnTo>
                  <a:lnTo>
                    <a:pt x="5891" y="11880"/>
                  </a:lnTo>
                  <a:lnTo>
                    <a:pt x="7855" y="13824"/>
                  </a:lnTo>
                  <a:lnTo>
                    <a:pt x="15927" y="21600"/>
                  </a:lnTo>
                  <a:lnTo>
                    <a:pt x="216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1" name="Freeform 305"/>
            <p:cNvSpPr/>
            <p:nvPr/>
          </p:nvSpPr>
          <p:spPr>
            <a:xfrm>
              <a:off x="1233163" y="548577"/>
              <a:ext cx="86143" cy="172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211"/>
                  </a:moveTo>
                  <a:lnTo>
                    <a:pt x="0" y="15916"/>
                  </a:lnTo>
                  <a:lnTo>
                    <a:pt x="10232" y="21600"/>
                  </a:lnTo>
                  <a:lnTo>
                    <a:pt x="11368" y="19895"/>
                  </a:lnTo>
                  <a:lnTo>
                    <a:pt x="0" y="14211"/>
                  </a:lnTo>
                  <a:close/>
                  <a:moveTo>
                    <a:pt x="21600" y="0"/>
                  </a:moveTo>
                  <a:lnTo>
                    <a:pt x="6821" y="2274"/>
                  </a:lnTo>
                  <a:lnTo>
                    <a:pt x="6821" y="3411"/>
                  </a:lnTo>
                  <a:lnTo>
                    <a:pt x="21600" y="170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2" name="Freeform 306"/>
            <p:cNvSpPr/>
            <p:nvPr/>
          </p:nvSpPr>
          <p:spPr>
            <a:xfrm>
              <a:off x="1233163" y="548577"/>
              <a:ext cx="86143" cy="172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211"/>
                  </a:moveTo>
                  <a:lnTo>
                    <a:pt x="0" y="15916"/>
                  </a:lnTo>
                  <a:lnTo>
                    <a:pt x="10232" y="21600"/>
                  </a:lnTo>
                  <a:lnTo>
                    <a:pt x="11368" y="19895"/>
                  </a:lnTo>
                  <a:lnTo>
                    <a:pt x="0" y="14211"/>
                  </a:lnTo>
                  <a:moveTo>
                    <a:pt x="21600" y="0"/>
                  </a:moveTo>
                  <a:lnTo>
                    <a:pt x="6821" y="2274"/>
                  </a:lnTo>
                  <a:lnTo>
                    <a:pt x="6821" y="3411"/>
                  </a:lnTo>
                  <a:lnTo>
                    <a:pt x="21600" y="1705"/>
                  </a:lnTo>
                  <a:lnTo>
                    <a:pt x="216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3" name="Freeform 307"/>
            <p:cNvSpPr/>
            <p:nvPr/>
          </p:nvSpPr>
          <p:spPr>
            <a:xfrm>
              <a:off x="997411" y="5150271"/>
              <a:ext cx="448838" cy="448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236" y="4364"/>
                  </a:moveTo>
                  <a:lnTo>
                    <a:pt x="0" y="5673"/>
                  </a:lnTo>
                  <a:lnTo>
                    <a:pt x="3927" y="9600"/>
                  </a:lnTo>
                  <a:lnTo>
                    <a:pt x="3927" y="8945"/>
                  </a:lnTo>
                  <a:lnTo>
                    <a:pt x="873" y="6109"/>
                  </a:lnTo>
                  <a:lnTo>
                    <a:pt x="5236" y="5018"/>
                  </a:lnTo>
                  <a:lnTo>
                    <a:pt x="5236" y="4364"/>
                  </a:lnTo>
                  <a:close/>
                  <a:moveTo>
                    <a:pt x="21600" y="0"/>
                  </a:moveTo>
                  <a:lnTo>
                    <a:pt x="10691" y="2836"/>
                  </a:lnTo>
                  <a:lnTo>
                    <a:pt x="8291" y="3491"/>
                  </a:lnTo>
                  <a:lnTo>
                    <a:pt x="8073" y="4145"/>
                  </a:lnTo>
                  <a:lnTo>
                    <a:pt x="10909" y="3491"/>
                  </a:lnTo>
                  <a:lnTo>
                    <a:pt x="20945" y="655"/>
                  </a:lnTo>
                  <a:lnTo>
                    <a:pt x="18327" y="10691"/>
                  </a:lnTo>
                  <a:lnTo>
                    <a:pt x="15491" y="20509"/>
                  </a:lnTo>
                  <a:lnTo>
                    <a:pt x="6109" y="11127"/>
                  </a:lnTo>
                  <a:lnTo>
                    <a:pt x="6109" y="11782"/>
                  </a:lnTo>
                  <a:lnTo>
                    <a:pt x="7855" y="13745"/>
                  </a:lnTo>
                  <a:lnTo>
                    <a:pt x="15709" y="21600"/>
                  </a:lnTo>
                  <a:lnTo>
                    <a:pt x="18764" y="1090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" name="Freeform 308"/>
            <p:cNvSpPr/>
            <p:nvPr/>
          </p:nvSpPr>
          <p:spPr>
            <a:xfrm>
              <a:off x="997411" y="5150271"/>
              <a:ext cx="448838" cy="448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236" y="4364"/>
                  </a:moveTo>
                  <a:lnTo>
                    <a:pt x="0" y="5673"/>
                  </a:lnTo>
                  <a:lnTo>
                    <a:pt x="3927" y="9600"/>
                  </a:lnTo>
                  <a:lnTo>
                    <a:pt x="3927" y="8945"/>
                  </a:lnTo>
                  <a:lnTo>
                    <a:pt x="873" y="6109"/>
                  </a:lnTo>
                  <a:lnTo>
                    <a:pt x="5236" y="5018"/>
                  </a:lnTo>
                  <a:lnTo>
                    <a:pt x="5236" y="4364"/>
                  </a:lnTo>
                  <a:moveTo>
                    <a:pt x="21600" y="0"/>
                  </a:moveTo>
                  <a:lnTo>
                    <a:pt x="10691" y="2836"/>
                  </a:lnTo>
                  <a:lnTo>
                    <a:pt x="8291" y="3491"/>
                  </a:lnTo>
                  <a:lnTo>
                    <a:pt x="8073" y="4145"/>
                  </a:lnTo>
                  <a:lnTo>
                    <a:pt x="10909" y="3491"/>
                  </a:lnTo>
                  <a:lnTo>
                    <a:pt x="20945" y="655"/>
                  </a:lnTo>
                  <a:lnTo>
                    <a:pt x="18327" y="10691"/>
                  </a:lnTo>
                  <a:lnTo>
                    <a:pt x="15491" y="20509"/>
                  </a:lnTo>
                  <a:lnTo>
                    <a:pt x="6109" y="11127"/>
                  </a:lnTo>
                  <a:lnTo>
                    <a:pt x="6109" y="11782"/>
                  </a:lnTo>
                  <a:lnTo>
                    <a:pt x="7855" y="13745"/>
                  </a:lnTo>
                  <a:lnTo>
                    <a:pt x="15709" y="21600"/>
                  </a:lnTo>
                  <a:lnTo>
                    <a:pt x="18764" y="10909"/>
                  </a:lnTo>
                  <a:lnTo>
                    <a:pt x="216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5" name="Freeform 309"/>
            <p:cNvSpPr/>
            <p:nvPr/>
          </p:nvSpPr>
          <p:spPr>
            <a:xfrm>
              <a:off x="1079018" y="5222810"/>
              <a:ext cx="90674" cy="172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211"/>
                  </a:moveTo>
                  <a:lnTo>
                    <a:pt x="0" y="15916"/>
                  </a:lnTo>
                  <a:lnTo>
                    <a:pt x="10800" y="21600"/>
                  </a:lnTo>
                  <a:lnTo>
                    <a:pt x="10800" y="19895"/>
                  </a:lnTo>
                  <a:lnTo>
                    <a:pt x="0" y="14211"/>
                  </a:lnTo>
                  <a:close/>
                  <a:moveTo>
                    <a:pt x="21600" y="0"/>
                  </a:moveTo>
                  <a:lnTo>
                    <a:pt x="6480" y="2274"/>
                  </a:lnTo>
                  <a:lnTo>
                    <a:pt x="6480" y="3979"/>
                  </a:lnTo>
                  <a:lnTo>
                    <a:pt x="20520" y="170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" name="Freeform 310"/>
            <p:cNvSpPr/>
            <p:nvPr/>
          </p:nvSpPr>
          <p:spPr>
            <a:xfrm>
              <a:off x="1079018" y="5222810"/>
              <a:ext cx="90674" cy="172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211"/>
                  </a:moveTo>
                  <a:lnTo>
                    <a:pt x="0" y="15916"/>
                  </a:lnTo>
                  <a:lnTo>
                    <a:pt x="10800" y="21600"/>
                  </a:lnTo>
                  <a:lnTo>
                    <a:pt x="10800" y="19895"/>
                  </a:lnTo>
                  <a:lnTo>
                    <a:pt x="0" y="14211"/>
                  </a:lnTo>
                  <a:moveTo>
                    <a:pt x="21600" y="0"/>
                  </a:moveTo>
                  <a:lnTo>
                    <a:pt x="6480" y="2274"/>
                  </a:lnTo>
                  <a:lnTo>
                    <a:pt x="6480" y="3979"/>
                  </a:lnTo>
                  <a:lnTo>
                    <a:pt x="20520" y="1705"/>
                  </a:lnTo>
                  <a:lnTo>
                    <a:pt x="216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" name="Freeform 311"/>
            <p:cNvSpPr/>
            <p:nvPr/>
          </p:nvSpPr>
          <p:spPr>
            <a:xfrm>
              <a:off x="5245480" y="630184"/>
              <a:ext cx="408033" cy="430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79" y="3220"/>
                  </a:moveTo>
                  <a:cubicBezTo>
                    <a:pt x="9237" y="3488"/>
                    <a:pt x="9095" y="3622"/>
                    <a:pt x="8953" y="3757"/>
                  </a:cubicBezTo>
                  <a:cubicBezTo>
                    <a:pt x="10516" y="4561"/>
                    <a:pt x="10516" y="4561"/>
                    <a:pt x="10516" y="4561"/>
                  </a:cubicBezTo>
                  <a:cubicBezTo>
                    <a:pt x="20463" y="9928"/>
                    <a:pt x="20463" y="9928"/>
                    <a:pt x="20463" y="9928"/>
                  </a:cubicBezTo>
                  <a:cubicBezTo>
                    <a:pt x="10516" y="15294"/>
                    <a:pt x="10516" y="15294"/>
                    <a:pt x="10516" y="15294"/>
                  </a:cubicBezTo>
                  <a:cubicBezTo>
                    <a:pt x="568" y="20661"/>
                    <a:pt x="568" y="20661"/>
                    <a:pt x="568" y="20661"/>
                  </a:cubicBezTo>
                  <a:cubicBezTo>
                    <a:pt x="568" y="9928"/>
                    <a:pt x="568" y="9928"/>
                    <a:pt x="568" y="9928"/>
                  </a:cubicBezTo>
                  <a:cubicBezTo>
                    <a:pt x="568" y="8318"/>
                    <a:pt x="568" y="8318"/>
                    <a:pt x="568" y="8318"/>
                  </a:cubicBezTo>
                  <a:cubicBezTo>
                    <a:pt x="0" y="8586"/>
                    <a:pt x="0" y="8586"/>
                    <a:pt x="0" y="8586"/>
                  </a:cubicBezTo>
                  <a:cubicBezTo>
                    <a:pt x="0" y="9928"/>
                    <a:pt x="0" y="9928"/>
                    <a:pt x="0" y="9928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10800" y="15831"/>
                    <a:pt x="10800" y="15831"/>
                    <a:pt x="10800" y="15831"/>
                  </a:cubicBezTo>
                  <a:cubicBezTo>
                    <a:pt x="21600" y="9928"/>
                    <a:pt x="21600" y="9928"/>
                    <a:pt x="21600" y="9928"/>
                  </a:cubicBezTo>
                  <a:cubicBezTo>
                    <a:pt x="10800" y="4025"/>
                    <a:pt x="10800" y="4025"/>
                    <a:pt x="10800" y="4025"/>
                  </a:cubicBezTo>
                  <a:cubicBezTo>
                    <a:pt x="9379" y="3220"/>
                    <a:pt x="9379" y="3220"/>
                    <a:pt x="9379" y="3220"/>
                  </a:cubicBezTo>
                  <a:moveTo>
                    <a:pt x="0" y="0"/>
                  </a:moveTo>
                  <a:cubicBezTo>
                    <a:pt x="0" y="5501"/>
                    <a:pt x="0" y="5501"/>
                    <a:pt x="0" y="5501"/>
                  </a:cubicBezTo>
                  <a:cubicBezTo>
                    <a:pt x="568" y="5232"/>
                    <a:pt x="568" y="5232"/>
                    <a:pt x="568" y="5232"/>
                  </a:cubicBezTo>
                  <a:cubicBezTo>
                    <a:pt x="568" y="268"/>
                    <a:pt x="568" y="268"/>
                    <a:pt x="568" y="26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" name="Freeform 312"/>
            <p:cNvSpPr/>
            <p:nvPr/>
          </p:nvSpPr>
          <p:spPr>
            <a:xfrm>
              <a:off x="5245480" y="593914"/>
              <a:ext cx="176816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4587"/>
                  </a:moveTo>
                  <a:cubicBezTo>
                    <a:pt x="0" y="15148"/>
                    <a:pt x="0" y="15148"/>
                    <a:pt x="0" y="15148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1309" y="21039"/>
                    <a:pt x="1309" y="21039"/>
                    <a:pt x="1309" y="21039"/>
                  </a:cubicBezTo>
                  <a:cubicBezTo>
                    <a:pt x="1309" y="14587"/>
                    <a:pt x="1309" y="14587"/>
                    <a:pt x="1309" y="14587"/>
                  </a:cubicBezTo>
                  <a:moveTo>
                    <a:pt x="0" y="0"/>
                  </a:moveTo>
                  <a:cubicBezTo>
                    <a:pt x="0" y="3647"/>
                    <a:pt x="0" y="3647"/>
                    <a:pt x="0" y="3647"/>
                  </a:cubicBezTo>
                  <a:cubicBezTo>
                    <a:pt x="1309" y="4208"/>
                    <a:pt x="1309" y="4208"/>
                    <a:pt x="1309" y="4208"/>
                  </a:cubicBezTo>
                  <a:cubicBezTo>
                    <a:pt x="1309" y="1964"/>
                    <a:pt x="1309" y="1964"/>
                    <a:pt x="1309" y="1964"/>
                  </a:cubicBezTo>
                  <a:cubicBezTo>
                    <a:pt x="20618" y="11501"/>
                    <a:pt x="20618" y="11501"/>
                    <a:pt x="20618" y="11501"/>
                  </a:cubicBezTo>
                  <a:cubicBezTo>
                    <a:pt x="20945" y="11221"/>
                    <a:pt x="21273" y="10940"/>
                    <a:pt x="21600" y="1037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9" name="Freeform 313"/>
            <p:cNvSpPr/>
            <p:nvPr/>
          </p:nvSpPr>
          <p:spPr>
            <a:xfrm>
              <a:off x="1174227" y="2865291"/>
              <a:ext cx="408033" cy="435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79" y="3333"/>
                  </a:moveTo>
                  <a:cubicBezTo>
                    <a:pt x="9237" y="3467"/>
                    <a:pt x="9095" y="3600"/>
                    <a:pt x="8953" y="3733"/>
                  </a:cubicBezTo>
                  <a:cubicBezTo>
                    <a:pt x="10516" y="4533"/>
                    <a:pt x="10516" y="4533"/>
                    <a:pt x="10516" y="4533"/>
                  </a:cubicBezTo>
                  <a:cubicBezTo>
                    <a:pt x="20463" y="9867"/>
                    <a:pt x="20463" y="9867"/>
                    <a:pt x="20463" y="9867"/>
                  </a:cubicBezTo>
                  <a:cubicBezTo>
                    <a:pt x="10516" y="15200"/>
                    <a:pt x="10516" y="15200"/>
                    <a:pt x="10516" y="15200"/>
                  </a:cubicBezTo>
                  <a:cubicBezTo>
                    <a:pt x="568" y="20667"/>
                    <a:pt x="568" y="20667"/>
                    <a:pt x="568" y="20667"/>
                  </a:cubicBezTo>
                  <a:cubicBezTo>
                    <a:pt x="568" y="9867"/>
                    <a:pt x="568" y="9867"/>
                    <a:pt x="568" y="9867"/>
                  </a:cubicBezTo>
                  <a:cubicBezTo>
                    <a:pt x="568" y="8267"/>
                    <a:pt x="568" y="8267"/>
                    <a:pt x="568" y="8267"/>
                  </a:cubicBezTo>
                  <a:cubicBezTo>
                    <a:pt x="0" y="8667"/>
                    <a:pt x="0" y="8667"/>
                    <a:pt x="0" y="8667"/>
                  </a:cubicBezTo>
                  <a:cubicBezTo>
                    <a:pt x="0" y="9867"/>
                    <a:pt x="0" y="9867"/>
                    <a:pt x="0" y="9867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10800" y="15733"/>
                    <a:pt x="10800" y="15733"/>
                    <a:pt x="10800" y="15733"/>
                  </a:cubicBezTo>
                  <a:cubicBezTo>
                    <a:pt x="10800" y="15733"/>
                    <a:pt x="10800" y="15733"/>
                    <a:pt x="10800" y="15733"/>
                  </a:cubicBezTo>
                  <a:cubicBezTo>
                    <a:pt x="21600" y="9867"/>
                    <a:pt x="21600" y="9867"/>
                    <a:pt x="21600" y="9867"/>
                  </a:cubicBezTo>
                  <a:cubicBezTo>
                    <a:pt x="10800" y="4133"/>
                    <a:pt x="10800" y="4133"/>
                    <a:pt x="10800" y="4133"/>
                  </a:cubicBezTo>
                  <a:cubicBezTo>
                    <a:pt x="9379" y="3333"/>
                    <a:pt x="9379" y="3333"/>
                    <a:pt x="9379" y="3333"/>
                  </a:cubicBezTo>
                  <a:moveTo>
                    <a:pt x="0" y="0"/>
                  </a:moveTo>
                  <a:cubicBezTo>
                    <a:pt x="0" y="5600"/>
                    <a:pt x="0" y="5600"/>
                    <a:pt x="0" y="5600"/>
                  </a:cubicBezTo>
                  <a:cubicBezTo>
                    <a:pt x="568" y="5200"/>
                    <a:pt x="568" y="5200"/>
                    <a:pt x="568" y="5200"/>
                  </a:cubicBezTo>
                  <a:cubicBezTo>
                    <a:pt x="568" y="267"/>
                    <a:pt x="568" y="267"/>
                    <a:pt x="568" y="26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0" name="Freeform 314"/>
            <p:cNvSpPr/>
            <p:nvPr/>
          </p:nvSpPr>
          <p:spPr>
            <a:xfrm>
              <a:off x="1174227" y="2833557"/>
              <a:ext cx="176816" cy="208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4400"/>
                  </a:moveTo>
                  <a:cubicBezTo>
                    <a:pt x="0" y="15231"/>
                    <a:pt x="0" y="15231"/>
                    <a:pt x="0" y="15231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1309" y="20769"/>
                    <a:pt x="1309" y="20769"/>
                    <a:pt x="1309" y="20769"/>
                  </a:cubicBezTo>
                  <a:cubicBezTo>
                    <a:pt x="1309" y="14400"/>
                    <a:pt x="1309" y="14400"/>
                    <a:pt x="1309" y="14400"/>
                  </a:cubicBezTo>
                  <a:moveTo>
                    <a:pt x="0" y="0"/>
                  </a:moveTo>
                  <a:cubicBezTo>
                    <a:pt x="0" y="3600"/>
                    <a:pt x="0" y="3600"/>
                    <a:pt x="0" y="3600"/>
                  </a:cubicBezTo>
                  <a:cubicBezTo>
                    <a:pt x="1309" y="4154"/>
                    <a:pt x="1309" y="4154"/>
                    <a:pt x="1309" y="4154"/>
                  </a:cubicBezTo>
                  <a:cubicBezTo>
                    <a:pt x="1309" y="1938"/>
                    <a:pt x="1309" y="1938"/>
                    <a:pt x="1309" y="1938"/>
                  </a:cubicBezTo>
                  <a:cubicBezTo>
                    <a:pt x="20618" y="11354"/>
                    <a:pt x="20618" y="11354"/>
                    <a:pt x="20618" y="11354"/>
                  </a:cubicBezTo>
                  <a:cubicBezTo>
                    <a:pt x="20945" y="11077"/>
                    <a:pt x="21273" y="10800"/>
                    <a:pt x="21600" y="1052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1" name="Freeform 315"/>
            <p:cNvSpPr/>
            <p:nvPr/>
          </p:nvSpPr>
          <p:spPr>
            <a:xfrm>
              <a:off x="3599749" y="2634075"/>
              <a:ext cx="349097" cy="34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82"/>
                  </a:moveTo>
                  <a:cubicBezTo>
                    <a:pt x="21270" y="10882"/>
                    <a:pt x="21270" y="10882"/>
                    <a:pt x="21270" y="10882"/>
                  </a:cubicBezTo>
                  <a:cubicBezTo>
                    <a:pt x="20940" y="10882"/>
                    <a:pt x="20940" y="10882"/>
                    <a:pt x="20940" y="10882"/>
                  </a:cubicBezTo>
                  <a:cubicBezTo>
                    <a:pt x="20940" y="13685"/>
                    <a:pt x="19951" y="16159"/>
                    <a:pt x="17973" y="17973"/>
                  </a:cubicBezTo>
                  <a:cubicBezTo>
                    <a:pt x="16159" y="19951"/>
                    <a:pt x="13685" y="20940"/>
                    <a:pt x="10882" y="20940"/>
                  </a:cubicBezTo>
                  <a:cubicBezTo>
                    <a:pt x="8079" y="20940"/>
                    <a:pt x="5441" y="19951"/>
                    <a:pt x="3627" y="17973"/>
                  </a:cubicBezTo>
                  <a:cubicBezTo>
                    <a:pt x="2308" y="16653"/>
                    <a:pt x="1319" y="15005"/>
                    <a:pt x="989" y="13026"/>
                  </a:cubicBezTo>
                  <a:cubicBezTo>
                    <a:pt x="660" y="13191"/>
                    <a:pt x="495" y="13191"/>
                    <a:pt x="330" y="13356"/>
                  </a:cubicBezTo>
                  <a:cubicBezTo>
                    <a:pt x="1484" y="18137"/>
                    <a:pt x="5771" y="21600"/>
                    <a:pt x="10882" y="21600"/>
                  </a:cubicBezTo>
                  <a:cubicBezTo>
                    <a:pt x="16818" y="21600"/>
                    <a:pt x="21600" y="16818"/>
                    <a:pt x="21600" y="10882"/>
                  </a:cubicBezTo>
                  <a:moveTo>
                    <a:pt x="4617" y="1979"/>
                  </a:moveTo>
                  <a:cubicBezTo>
                    <a:pt x="2144" y="3792"/>
                    <a:pt x="330" y="6595"/>
                    <a:pt x="0" y="9728"/>
                  </a:cubicBezTo>
                  <a:cubicBezTo>
                    <a:pt x="330" y="9563"/>
                    <a:pt x="495" y="9563"/>
                    <a:pt x="824" y="9398"/>
                  </a:cubicBezTo>
                  <a:cubicBezTo>
                    <a:pt x="1154" y="7090"/>
                    <a:pt x="2144" y="5111"/>
                    <a:pt x="3627" y="3627"/>
                  </a:cubicBezTo>
                  <a:cubicBezTo>
                    <a:pt x="3957" y="3298"/>
                    <a:pt x="4287" y="3133"/>
                    <a:pt x="4617" y="2803"/>
                  </a:cubicBezTo>
                  <a:cubicBezTo>
                    <a:pt x="4617" y="2638"/>
                    <a:pt x="4617" y="2308"/>
                    <a:pt x="4617" y="1979"/>
                  </a:cubicBezTo>
                  <a:cubicBezTo>
                    <a:pt x="5771" y="1979"/>
                    <a:pt x="5771" y="1979"/>
                    <a:pt x="5771" y="1979"/>
                  </a:cubicBezTo>
                  <a:cubicBezTo>
                    <a:pt x="5771" y="1979"/>
                    <a:pt x="5771" y="1979"/>
                    <a:pt x="5771" y="1979"/>
                  </a:cubicBezTo>
                  <a:cubicBezTo>
                    <a:pt x="4617" y="1979"/>
                    <a:pt x="4617" y="1979"/>
                    <a:pt x="4617" y="1979"/>
                  </a:cubicBezTo>
                  <a:cubicBezTo>
                    <a:pt x="4617" y="1979"/>
                    <a:pt x="4617" y="1979"/>
                    <a:pt x="4617" y="1979"/>
                  </a:cubicBezTo>
                  <a:moveTo>
                    <a:pt x="10882" y="0"/>
                  </a:moveTo>
                  <a:cubicBezTo>
                    <a:pt x="9728" y="0"/>
                    <a:pt x="8739" y="165"/>
                    <a:pt x="7915" y="495"/>
                  </a:cubicBezTo>
                  <a:cubicBezTo>
                    <a:pt x="7915" y="660"/>
                    <a:pt x="7915" y="824"/>
                    <a:pt x="7915" y="1154"/>
                  </a:cubicBezTo>
                  <a:cubicBezTo>
                    <a:pt x="8904" y="824"/>
                    <a:pt x="9893" y="660"/>
                    <a:pt x="10882" y="660"/>
                  </a:cubicBezTo>
                  <a:cubicBezTo>
                    <a:pt x="13685" y="660"/>
                    <a:pt x="16159" y="1814"/>
                    <a:pt x="17973" y="3627"/>
                  </a:cubicBezTo>
                  <a:cubicBezTo>
                    <a:pt x="19951" y="5441"/>
                    <a:pt x="20940" y="8079"/>
                    <a:pt x="20940" y="10882"/>
                  </a:cubicBezTo>
                  <a:cubicBezTo>
                    <a:pt x="21270" y="10882"/>
                    <a:pt x="21270" y="10882"/>
                    <a:pt x="21270" y="10882"/>
                  </a:cubicBezTo>
                  <a:cubicBezTo>
                    <a:pt x="21600" y="10882"/>
                    <a:pt x="21600" y="10882"/>
                    <a:pt x="21600" y="10882"/>
                  </a:cubicBezTo>
                  <a:cubicBezTo>
                    <a:pt x="21600" y="10882"/>
                    <a:pt x="21600" y="10882"/>
                    <a:pt x="21600" y="10882"/>
                  </a:cubicBezTo>
                  <a:cubicBezTo>
                    <a:pt x="21600" y="4947"/>
                    <a:pt x="16818" y="0"/>
                    <a:pt x="10882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2" name="Freeform 316"/>
            <p:cNvSpPr/>
            <p:nvPr/>
          </p:nvSpPr>
          <p:spPr>
            <a:xfrm>
              <a:off x="3599749" y="2643142"/>
              <a:ext cx="126944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50" y="14954"/>
                  </a:moveTo>
                  <a:cubicBezTo>
                    <a:pt x="1350" y="15231"/>
                    <a:pt x="900" y="15231"/>
                    <a:pt x="0" y="15508"/>
                  </a:cubicBezTo>
                  <a:cubicBezTo>
                    <a:pt x="0" y="16062"/>
                    <a:pt x="0" y="16892"/>
                    <a:pt x="0" y="17446"/>
                  </a:cubicBezTo>
                  <a:cubicBezTo>
                    <a:pt x="0" y="18831"/>
                    <a:pt x="450" y="20215"/>
                    <a:pt x="900" y="21600"/>
                  </a:cubicBezTo>
                  <a:cubicBezTo>
                    <a:pt x="1350" y="21323"/>
                    <a:pt x="1800" y="21323"/>
                    <a:pt x="2700" y="21046"/>
                  </a:cubicBezTo>
                  <a:cubicBezTo>
                    <a:pt x="2250" y="19938"/>
                    <a:pt x="1800" y="18554"/>
                    <a:pt x="1800" y="17446"/>
                  </a:cubicBezTo>
                  <a:cubicBezTo>
                    <a:pt x="1800" y="16615"/>
                    <a:pt x="1800" y="15785"/>
                    <a:pt x="2250" y="14954"/>
                  </a:cubicBezTo>
                  <a:moveTo>
                    <a:pt x="15750" y="2492"/>
                  </a:moveTo>
                  <a:cubicBezTo>
                    <a:pt x="12600" y="2492"/>
                    <a:pt x="12600" y="2492"/>
                    <a:pt x="12600" y="2492"/>
                  </a:cubicBezTo>
                  <a:cubicBezTo>
                    <a:pt x="12600" y="3046"/>
                    <a:pt x="12600" y="3600"/>
                    <a:pt x="12600" y="3877"/>
                  </a:cubicBezTo>
                  <a:cubicBezTo>
                    <a:pt x="13500" y="3323"/>
                    <a:pt x="14850" y="3046"/>
                    <a:pt x="15750" y="2492"/>
                  </a:cubicBezTo>
                  <a:moveTo>
                    <a:pt x="21600" y="0"/>
                  </a:moveTo>
                  <a:cubicBezTo>
                    <a:pt x="18450" y="554"/>
                    <a:pt x="15300" y="1385"/>
                    <a:pt x="12600" y="2492"/>
                  </a:cubicBezTo>
                  <a:cubicBezTo>
                    <a:pt x="12600" y="2492"/>
                    <a:pt x="12600" y="2492"/>
                    <a:pt x="12600" y="2492"/>
                  </a:cubicBezTo>
                  <a:cubicBezTo>
                    <a:pt x="15750" y="2492"/>
                    <a:pt x="15750" y="2492"/>
                    <a:pt x="15750" y="2492"/>
                  </a:cubicBezTo>
                  <a:cubicBezTo>
                    <a:pt x="17550" y="1938"/>
                    <a:pt x="19350" y="1385"/>
                    <a:pt x="21600" y="1108"/>
                  </a:cubicBezTo>
                  <a:cubicBezTo>
                    <a:pt x="21600" y="554"/>
                    <a:pt x="21600" y="277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3" name="Freeform 317"/>
            <p:cNvSpPr/>
            <p:nvPr/>
          </p:nvSpPr>
          <p:spPr>
            <a:xfrm>
              <a:off x="2742883" y="738992"/>
              <a:ext cx="349097" cy="349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18"/>
                  </a:moveTo>
                  <a:cubicBezTo>
                    <a:pt x="21270" y="10718"/>
                    <a:pt x="21270" y="10718"/>
                    <a:pt x="21270" y="10718"/>
                  </a:cubicBezTo>
                  <a:cubicBezTo>
                    <a:pt x="20940" y="10718"/>
                    <a:pt x="20940" y="10718"/>
                    <a:pt x="20940" y="10718"/>
                  </a:cubicBezTo>
                  <a:cubicBezTo>
                    <a:pt x="20940" y="13521"/>
                    <a:pt x="19786" y="16159"/>
                    <a:pt x="17973" y="17973"/>
                  </a:cubicBezTo>
                  <a:cubicBezTo>
                    <a:pt x="16159" y="19786"/>
                    <a:pt x="13521" y="20940"/>
                    <a:pt x="10718" y="20940"/>
                  </a:cubicBezTo>
                  <a:cubicBezTo>
                    <a:pt x="7915" y="20940"/>
                    <a:pt x="5441" y="19786"/>
                    <a:pt x="3627" y="17973"/>
                  </a:cubicBezTo>
                  <a:cubicBezTo>
                    <a:pt x="2144" y="16653"/>
                    <a:pt x="1319" y="14840"/>
                    <a:pt x="824" y="13026"/>
                  </a:cubicBezTo>
                  <a:cubicBezTo>
                    <a:pt x="660" y="13026"/>
                    <a:pt x="495" y="13191"/>
                    <a:pt x="165" y="13191"/>
                  </a:cubicBezTo>
                  <a:cubicBezTo>
                    <a:pt x="1319" y="17973"/>
                    <a:pt x="5606" y="21600"/>
                    <a:pt x="10718" y="21600"/>
                  </a:cubicBezTo>
                  <a:cubicBezTo>
                    <a:pt x="16653" y="21600"/>
                    <a:pt x="21600" y="16818"/>
                    <a:pt x="21600" y="10718"/>
                  </a:cubicBezTo>
                  <a:moveTo>
                    <a:pt x="4617" y="1979"/>
                  </a:moveTo>
                  <a:cubicBezTo>
                    <a:pt x="1979" y="3627"/>
                    <a:pt x="330" y="6431"/>
                    <a:pt x="0" y="9728"/>
                  </a:cubicBezTo>
                  <a:cubicBezTo>
                    <a:pt x="165" y="9563"/>
                    <a:pt x="495" y="9398"/>
                    <a:pt x="660" y="9234"/>
                  </a:cubicBezTo>
                  <a:cubicBezTo>
                    <a:pt x="989" y="7090"/>
                    <a:pt x="1979" y="5111"/>
                    <a:pt x="3627" y="3627"/>
                  </a:cubicBezTo>
                  <a:cubicBezTo>
                    <a:pt x="3792" y="3298"/>
                    <a:pt x="4122" y="2968"/>
                    <a:pt x="4452" y="2803"/>
                  </a:cubicBezTo>
                  <a:cubicBezTo>
                    <a:pt x="4617" y="2473"/>
                    <a:pt x="4617" y="2308"/>
                    <a:pt x="4617" y="1979"/>
                  </a:cubicBezTo>
                  <a:cubicBezTo>
                    <a:pt x="5606" y="1979"/>
                    <a:pt x="5606" y="1979"/>
                    <a:pt x="5606" y="1979"/>
                  </a:cubicBezTo>
                  <a:cubicBezTo>
                    <a:pt x="5606" y="1979"/>
                    <a:pt x="5606" y="1979"/>
                    <a:pt x="5606" y="1979"/>
                  </a:cubicBezTo>
                  <a:cubicBezTo>
                    <a:pt x="4617" y="1979"/>
                    <a:pt x="4617" y="1979"/>
                    <a:pt x="4617" y="1979"/>
                  </a:cubicBezTo>
                  <a:cubicBezTo>
                    <a:pt x="4617" y="1979"/>
                    <a:pt x="4617" y="1979"/>
                    <a:pt x="4617" y="1979"/>
                  </a:cubicBezTo>
                  <a:moveTo>
                    <a:pt x="10718" y="0"/>
                  </a:moveTo>
                  <a:cubicBezTo>
                    <a:pt x="9728" y="0"/>
                    <a:pt x="8739" y="165"/>
                    <a:pt x="7750" y="330"/>
                  </a:cubicBezTo>
                  <a:cubicBezTo>
                    <a:pt x="7750" y="660"/>
                    <a:pt x="7750" y="824"/>
                    <a:pt x="7750" y="989"/>
                  </a:cubicBezTo>
                  <a:cubicBezTo>
                    <a:pt x="8739" y="824"/>
                    <a:pt x="9728" y="660"/>
                    <a:pt x="10718" y="660"/>
                  </a:cubicBezTo>
                  <a:cubicBezTo>
                    <a:pt x="13521" y="660"/>
                    <a:pt x="16159" y="1814"/>
                    <a:pt x="17973" y="3627"/>
                  </a:cubicBezTo>
                  <a:cubicBezTo>
                    <a:pt x="19786" y="5441"/>
                    <a:pt x="20940" y="7915"/>
                    <a:pt x="20940" y="10718"/>
                  </a:cubicBezTo>
                  <a:cubicBezTo>
                    <a:pt x="21270" y="10718"/>
                    <a:pt x="21270" y="10718"/>
                    <a:pt x="21270" y="10718"/>
                  </a:cubicBezTo>
                  <a:cubicBezTo>
                    <a:pt x="21600" y="10718"/>
                    <a:pt x="21600" y="10718"/>
                    <a:pt x="21600" y="10718"/>
                  </a:cubicBezTo>
                  <a:cubicBezTo>
                    <a:pt x="21600" y="10718"/>
                    <a:pt x="21600" y="10718"/>
                    <a:pt x="21600" y="10718"/>
                  </a:cubicBezTo>
                  <a:cubicBezTo>
                    <a:pt x="21600" y="4782"/>
                    <a:pt x="16653" y="0"/>
                    <a:pt x="10718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4" name="Freeform 318"/>
            <p:cNvSpPr/>
            <p:nvPr/>
          </p:nvSpPr>
          <p:spPr>
            <a:xfrm>
              <a:off x="2742883" y="743525"/>
              <a:ext cx="122412" cy="208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38" y="14954"/>
                  </a:moveTo>
                  <a:cubicBezTo>
                    <a:pt x="1379" y="15231"/>
                    <a:pt x="460" y="15508"/>
                    <a:pt x="0" y="15785"/>
                  </a:cubicBezTo>
                  <a:cubicBezTo>
                    <a:pt x="0" y="16338"/>
                    <a:pt x="0" y="16892"/>
                    <a:pt x="0" y="17446"/>
                  </a:cubicBezTo>
                  <a:cubicBezTo>
                    <a:pt x="0" y="19108"/>
                    <a:pt x="0" y="20492"/>
                    <a:pt x="460" y="21600"/>
                  </a:cubicBezTo>
                  <a:cubicBezTo>
                    <a:pt x="1379" y="21600"/>
                    <a:pt x="1838" y="21323"/>
                    <a:pt x="2298" y="21323"/>
                  </a:cubicBezTo>
                  <a:cubicBezTo>
                    <a:pt x="1838" y="20215"/>
                    <a:pt x="1838" y="18831"/>
                    <a:pt x="1838" y="17446"/>
                  </a:cubicBezTo>
                  <a:cubicBezTo>
                    <a:pt x="1838" y="16615"/>
                    <a:pt x="1838" y="15785"/>
                    <a:pt x="1838" y="14954"/>
                  </a:cubicBezTo>
                  <a:moveTo>
                    <a:pt x="15626" y="2769"/>
                  </a:moveTo>
                  <a:cubicBezTo>
                    <a:pt x="12868" y="2769"/>
                    <a:pt x="12868" y="2769"/>
                    <a:pt x="12868" y="2769"/>
                  </a:cubicBezTo>
                  <a:cubicBezTo>
                    <a:pt x="12868" y="3323"/>
                    <a:pt x="12868" y="3600"/>
                    <a:pt x="12409" y="4154"/>
                  </a:cubicBezTo>
                  <a:cubicBezTo>
                    <a:pt x="13787" y="3600"/>
                    <a:pt x="14706" y="3046"/>
                    <a:pt x="15626" y="2769"/>
                  </a:cubicBezTo>
                  <a:moveTo>
                    <a:pt x="21600" y="0"/>
                  </a:moveTo>
                  <a:cubicBezTo>
                    <a:pt x="18383" y="554"/>
                    <a:pt x="15166" y="1662"/>
                    <a:pt x="12868" y="2769"/>
                  </a:cubicBezTo>
                  <a:cubicBezTo>
                    <a:pt x="12868" y="2769"/>
                    <a:pt x="12868" y="2769"/>
                    <a:pt x="12868" y="2769"/>
                  </a:cubicBezTo>
                  <a:cubicBezTo>
                    <a:pt x="15626" y="2769"/>
                    <a:pt x="15626" y="2769"/>
                    <a:pt x="15626" y="2769"/>
                  </a:cubicBezTo>
                  <a:cubicBezTo>
                    <a:pt x="17464" y="2215"/>
                    <a:pt x="19762" y="1662"/>
                    <a:pt x="21600" y="1108"/>
                  </a:cubicBezTo>
                  <a:cubicBezTo>
                    <a:pt x="21600" y="831"/>
                    <a:pt x="21600" y="554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5" name="Freeform 319"/>
            <p:cNvSpPr/>
            <p:nvPr/>
          </p:nvSpPr>
          <p:spPr>
            <a:xfrm>
              <a:off x="2847157" y="5753253"/>
              <a:ext cx="353629" cy="34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270" y="10800"/>
                    <a:pt x="21270" y="10800"/>
                    <a:pt x="21270" y="10800"/>
                  </a:cubicBezTo>
                  <a:cubicBezTo>
                    <a:pt x="20940" y="10800"/>
                    <a:pt x="20940" y="10800"/>
                    <a:pt x="20940" y="10800"/>
                  </a:cubicBezTo>
                  <a:cubicBezTo>
                    <a:pt x="20940" y="13582"/>
                    <a:pt x="19951" y="16036"/>
                    <a:pt x="17973" y="18000"/>
                  </a:cubicBezTo>
                  <a:cubicBezTo>
                    <a:pt x="16159" y="19800"/>
                    <a:pt x="13685" y="20945"/>
                    <a:pt x="10882" y="20945"/>
                  </a:cubicBezTo>
                  <a:cubicBezTo>
                    <a:pt x="8079" y="20945"/>
                    <a:pt x="5441" y="19800"/>
                    <a:pt x="3627" y="18000"/>
                  </a:cubicBezTo>
                  <a:cubicBezTo>
                    <a:pt x="2308" y="16527"/>
                    <a:pt x="1319" y="14891"/>
                    <a:pt x="989" y="12927"/>
                  </a:cubicBezTo>
                  <a:cubicBezTo>
                    <a:pt x="660" y="13091"/>
                    <a:pt x="495" y="13255"/>
                    <a:pt x="330" y="13255"/>
                  </a:cubicBezTo>
                  <a:cubicBezTo>
                    <a:pt x="1484" y="18000"/>
                    <a:pt x="5771" y="21600"/>
                    <a:pt x="10882" y="21600"/>
                  </a:cubicBezTo>
                  <a:cubicBezTo>
                    <a:pt x="16818" y="21600"/>
                    <a:pt x="21600" y="16691"/>
                    <a:pt x="21600" y="10800"/>
                  </a:cubicBezTo>
                  <a:moveTo>
                    <a:pt x="4617" y="1964"/>
                  </a:moveTo>
                  <a:cubicBezTo>
                    <a:pt x="2144" y="3764"/>
                    <a:pt x="330" y="6545"/>
                    <a:pt x="0" y="9818"/>
                  </a:cubicBezTo>
                  <a:cubicBezTo>
                    <a:pt x="330" y="9655"/>
                    <a:pt x="495" y="9491"/>
                    <a:pt x="824" y="9327"/>
                  </a:cubicBezTo>
                  <a:cubicBezTo>
                    <a:pt x="1154" y="7200"/>
                    <a:pt x="2144" y="5236"/>
                    <a:pt x="3627" y="3600"/>
                  </a:cubicBezTo>
                  <a:cubicBezTo>
                    <a:pt x="3957" y="3436"/>
                    <a:pt x="4287" y="3109"/>
                    <a:pt x="4617" y="2782"/>
                  </a:cubicBezTo>
                  <a:cubicBezTo>
                    <a:pt x="4617" y="2618"/>
                    <a:pt x="4617" y="2291"/>
                    <a:pt x="4617" y="2127"/>
                  </a:cubicBezTo>
                  <a:cubicBezTo>
                    <a:pt x="5771" y="2127"/>
                    <a:pt x="5771" y="2127"/>
                    <a:pt x="5771" y="2127"/>
                  </a:cubicBezTo>
                  <a:cubicBezTo>
                    <a:pt x="5771" y="2127"/>
                    <a:pt x="5771" y="2127"/>
                    <a:pt x="5771" y="2127"/>
                  </a:cubicBezTo>
                  <a:cubicBezTo>
                    <a:pt x="4617" y="2127"/>
                    <a:pt x="4617" y="2127"/>
                    <a:pt x="4617" y="2127"/>
                  </a:cubicBezTo>
                  <a:cubicBezTo>
                    <a:pt x="4617" y="1964"/>
                    <a:pt x="4617" y="1964"/>
                    <a:pt x="4617" y="1964"/>
                  </a:cubicBezTo>
                  <a:moveTo>
                    <a:pt x="10882" y="0"/>
                  </a:moveTo>
                  <a:cubicBezTo>
                    <a:pt x="9728" y="0"/>
                    <a:pt x="8739" y="164"/>
                    <a:pt x="7915" y="491"/>
                  </a:cubicBezTo>
                  <a:cubicBezTo>
                    <a:pt x="7915" y="655"/>
                    <a:pt x="7915" y="982"/>
                    <a:pt x="7915" y="1145"/>
                  </a:cubicBezTo>
                  <a:cubicBezTo>
                    <a:pt x="8904" y="818"/>
                    <a:pt x="9893" y="655"/>
                    <a:pt x="10882" y="655"/>
                  </a:cubicBezTo>
                  <a:cubicBezTo>
                    <a:pt x="13685" y="655"/>
                    <a:pt x="16159" y="1800"/>
                    <a:pt x="17973" y="3600"/>
                  </a:cubicBezTo>
                  <a:cubicBezTo>
                    <a:pt x="19951" y="5564"/>
                    <a:pt x="20940" y="8018"/>
                    <a:pt x="20940" y="10800"/>
                  </a:cubicBezTo>
                  <a:cubicBezTo>
                    <a:pt x="21270" y="10800"/>
                    <a:pt x="21270" y="10800"/>
                    <a:pt x="2127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ubicBezTo>
                    <a:pt x="21600" y="4909"/>
                    <a:pt x="16818" y="0"/>
                    <a:pt x="10882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6" name="Freeform 320"/>
            <p:cNvSpPr/>
            <p:nvPr/>
          </p:nvSpPr>
          <p:spPr>
            <a:xfrm>
              <a:off x="2847157" y="5757785"/>
              <a:ext cx="131479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50" y="14954"/>
                  </a:moveTo>
                  <a:cubicBezTo>
                    <a:pt x="1350" y="15231"/>
                    <a:pt x="900" y="15508"/>
                    <a:pt x="0" y="15785"/>
                  </a:cubicBezTo>
                  <a:cubicBezTo>
                    <a:pt x="0" y="16338"/>
                    <a:pt x="0" y="16892"/>
                    <a:pt x="0" y="17446"/>
                  </a:cubicBezTo>
                  <a:cubicBezTo>
                    <a:pt x="0" y="18831"/>
                    <a:pt x="450" y="20215"/>
                    <a:pt x="900" y="21600"/>
                  </a:cubicBezTo>
                  <a:cubicBezTo>
                    <a:pt x="1350" y="21600"/>
                    <a:pt x="1800" y="21323"/>
                    <a:pt x="2700" y="21046"/>
                  </a:cubicBezTo>
                  <a:cubicBezTo>
                    <a:pt x="2250" y="19938"/>
                    <a:pt x="1800" y="18831"/>
                    <a:pt x="1800" y="17446"/>
                  </a:cubicBezTo>
                  <a:cubicBezTo>
                    <a:pt x="1800" y="16615"/>
                    <a:pt x="1800" y="15785"/>
                    <a:pt x="2250" y="14954"/>
                  </a:cubicBezTo>
                  <a:moveTo>
                    <a:pt x="15750" y="2769"/>
                  </a:moveTo>
                  <a:cubicBezTo>
                    <a:pt x="12600" y="2769"/>
                    <a:pt x="12600" y="2769"/>
                    <a:pt x="12600" y="2769"/>
                  </a:cubicBezTo>
                  <a:cubicBezTo>
                    <a:pt x="12600" y="3046"/>
                    <a:pt x="12600" y="3600"/>
                    <a:pt x="12600" y="3877"/>
                  </a:cubicBezTo>
                  <a:cubicBezTo>
                    <a:pt x="13500" y="3600"/>
                    <a:pt x="14850" y="3046"/>
                    <a:pt x="15750" y="2769"/>
                  </a:cubicBezTo>
                  <a:moveTo>
                    <a:pt x="21600" y="0"/>
                  </a:moveTo>
                  <a:cubicBezTo>
                    <a:pt x="18450" y="554"/>
                    <a:pt x="15300" y="1385"/>
                    <a:pt x="12600" y="2492"/>
                  </a:cubicBezTo>
                  <a:cubicBezTo>
                    <a:pt x="12600" y="2492"/>
                    <a:pt x="12600" y="2492"/>
                    <a:pt x="12600" y="2769"/>
                  </a:cubicBezTo>
                  <a:cubicBezTo>
                    <a:pt x="15750" y="2769"/>
                    <a:pt x="15750" y="2769"/>
                    <a:pt x="15750" y="2769"/>
                  </a:cubicBezTo>
                  <a:cubicBezTo>
                    <a:pt x="17550" y="1938"/>
                    <a:pt x="19350" y="1385"/>
                    <a:pt x="21600" y="1108"/>
                  </a:cubicBezTo>
                  <a:cubicBezTo>
                    <a:pt x="21600" y="831"/>
                    <a:pt x="21600" y="277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7" name="Freeform 321"/>
            <p:cNvSpPr/>
            <p:nvPr/>
          </p:nvSpPr>
          <p:spPr>
            <a:xfrm>
              <a:off x="3645086" y="5499366"/>
              <a:ext cx="349096" cy="176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17" y="3927"/>
                  </a:moveTo>
                  <a:cubicBezTo>
                    <a:pt x="1814" y="7855"/>
                    <a:pt x="0" y="14400"/>
                    <a:pt x="0" y="21600"/>
                  </a:cubicBezTo>
                  <a:cubicBezTo>
                    <a:pt x="660" y="21600"/>
                    <a:pt x="660" y="21600"/>
                    <a:pt x="660" y="21600"/>
                  </a:cubicBezTo>
                  <a:cubicBezTo>
                    <a:pt x="660" y="16036"/>
                    <a:pt x="1814" y="10800"/>
                    <a:pt x="3627" y="7200"/>
                  </a:cubicBezTo>
                  <a:cubicBezTo>
                    <a:pt x="3957" y="6545"/>
                    <a:pt x="4287" y="5891"/>
                    <a:pt x="4782" y="5236"/>
                  </a:cubicBezTo>
                  <a:cubicBezTo>
                    <a:pt x="4617" y="4909"/>
                    <a:pt x="4617" y="4582"/>
                    <a:pt x="4617" y="3927"/>
                  </a:cubicBezTo>
                  <a:cubicBezTo>
                    <a:pt x="4617" y="3927"/>
                    <a:pt x="4617" y="3927"/>
                    <a:pt x="4617" y="3927"/>
                  </a:cubicBezTo>
                  <a:moveTo>
                    <a:pt x="10718" y="0"/>
                  </a:moveTo>
                  <a:cubicBezTo>
                    <a:pt x="9728" y="0"/>
                    <a:pt x="8739" y="327"/>
                    <a:pt x="7750" y="982"/>
                  </a:cubicBezTo>
                  <a:cubicBezTo>
                    <a:pt x="7750" y="1309"/>
                    <a:pt x="7750" y="1964"/>
                    <a:pt x="7915" y="2291"/>
                  </a:cubicBezTo>
                  <a:cubicBezTo>
                    <a:pt x="8739" y="1636"/>
                    <a:pt x="9728" y="1309"/>
                    <a:pt x="10718" y="1309"/>
                  </a:cubicBezTo>
                  <a:cubicBezTo>
                    <a:pt x="13521" y="1309"/>
                    <a:pt x="16159" y="3600"/>
                    <a:pt x="17973" y="7200"/>
                  </a:cubicBezTo>
                  <a:cubicBezTo>
                    <a:pt x="19786" y="10800"/>
                    <a:pt x="20940" y="16036"/>
                    <a:pt x="2094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818"/>
                    <a:pt x="16818" y="0"/>
                    <a:pt x="10718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8" name="Freeform 322"/>
            <p:cNvSpPr/>
            <p:nvPr/>
          </p:nvSpPr>
          <p:spPr>
            <a:xfrm>
              <a:off x="3717625" y="5508433"/>
              <a:ext cx="54405" cy="31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20" y="0"/>
                  </a:moveTo>
                  <a:cubicBezTo>
                    <a:pt x="12960" y="3323"/>
                    <a:pt x="6480" y="8308"/>
                    <a:pt x="0" y="14954"/>
                  </a:cubicBezTo>
                  <a:cubicBezTo>
                    <a:pt x="0" y="14954"/>
                    <a:pt x="0" y="14954"/>
                    <a:pt x="0" y="14954"/>
                  </a:cubicBezTo>
                  <a:cubicBezTo>
                    <a:pt x="0" y="18277"/>
                    <a:pt x="0" y="19938"/>
                    <a:pt x="1080" y="21600"/>
                  </a:cubicBezTo>
                  <a:cubicBezTo>
                    <a:pt x="6480" y="14954"/>
                    <a:pt x="14040" y="9969"/>
                    <a:pt x="21600" y="6646"/>
                  </a:cubicBezTo>
                  <a:cubicBezTo>
                    <a:pt x="20520" y="4985"/>
                    <a:pt x="20520" y="1662"/>
                    <a:pt x="2052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9" name="Freeform 323"/>
            <p:cNvSpPr/>
            <p:nvPr/>
          </p:nvSpPr>
          <p:spPr>
            <a:xfrm>
              <a:off x="2289514" y="2892493"/>
              <a:ext cx="349097" cy="172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17" y="3655"/>
                  </a:moveTo>
                  <a:cubicBezTo>
                    <a:pt x="1814" y="7643"/>
                    <a:pt x="0" y="14289"/>
                    <a:pt x="0" y="21600"/>
                  </a:cubicBezTo>
                  <a:cubicBezTo>
                    <a:pt x="660" y="21600"/>
                    <a:pt x="660" y="21600"/>
                    <a:pt x="660" y="21600"/>
                  </a:cubicBezTo>
                  <a:cubicBezTo>
                    <a:pt x="660" y="15951"/>
                    <a:pt x="1814" y="10966"/>
                    <a:pt x="3627" y="7311"/>
                  </a:cubicBezTo>
                  <a:cubicBezTo>
                    <a:pt x="3957" y="6646"/>
                    <a:pt x="4287" y="5982"/>
                    <a:pt x="4782" y="5317"/>
                  </a:cubicBezTo>
                  <a:cubicBezTo>
                    <a:pt x="4617" y="4985"/>
                    <a:pt x="4617" y="4320"/>
                    <a:pt x="4617" y="3988"/>
                  </a:cubicBezTo>
                  <a:cubicBezTo>
                    <a:pt x="4617" y="3988"/>
                    <a:pt x="4617" y="3988"/>
                    <a:pt x="4617" y="3655"/>
                  </a:cubicBezTo>
                  <a:moveTo>
                    <a:pt x="10718" y="0"/>
                  </a:moveTo>
                  <a:cubicBezTo>
                    <a:pt x="9728" y="0"/>
                    <a:pt x="8739" y="0"/>
                    <a:pt x="7750" y="665"/>
                  </a:cubicBezTo>
                  <a:cubicBezTo>
                    <a:pt x="7750" y="1329"/>
                    <a:pt x="7750" y="1662"/>
                    <a:pt x="7915" y="1994"/>
                  </a:cubicBezTo>
                  <a:cubicBezTo>
                    <a:pt x="8739" y="1662"/>
                    <a:pt x="9728" y="1329"/>
                    <a:pt x="10718" y="1329"/>
                  </a:cubicBezTo>
                  <a:cubicBezTo>
                    <a:pt x="13521" y="1329"/>
                    <a:pt x="16159" y="3323"/>
                    <a:pt x="17973" y="7311"/>
                  </a:cubicBezTo>
                  <a:cubicBezTo>
                    <a:pt x="19786" y="10966"/>
                    <a:pt x="20940" y="15951"/>
                    <a:pt x="2094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637"/>
                    <a:pt x="16818" y="0"/>
                    <a:pt x="10718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0" name="Freeform 324"/>
            <p:cNvSpPr/>
            <p:nvPr/>
          </p:nvSpPr>
          <p:spPr>
            <a:xfrm>
              <a:off x="2362053" y="2897028"/>
              <a:ext cx="54405" cy="36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20" y="0"/>
                  </a:moveTo>
                  <a:cubicBezTo>
                    <a:pt x="12960" y="3086"/>
                    <a:pt x="6480" y="7714"/>
                    <a:pt x="0" y="13886"/>
                  </a:cubicBezTo>
                  <a:cubicBezTo>
                    <a:pt x="0" y="15429"/>
                    <a:pt x="0" y="15429"/>
                    <a:pt x="0" y="15429"/>
                  </a:cubicBezTo>
                  <a:cubicBezTo>
                    <a:pt x="0" y="16971"/>
                    <a:pt x="0" y="20057"/>
                    <a:pt x="1080" y="21600"/>
                  </a:cubicBezTo>
                  <a:cubicBezTo>
                    <a:pt x="6480" y="15429"/>
                    <a:pt x="14040" y="9257"/>
                    <a:pt x="21600" y="6171"/>
                  </a:cubicBezTo>
                  <a:cubicBezTo>
                    <a:pt x="20520" y="4629"/>
                    <a:pt x="20520" y="3086"/>
                    <a:pt x="2052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1" name="Freeform 325"/>
            <p:cNvSpPr/>
            <p:nvPr/>
          </p:nvSpPr>
          <p:spPr>
            <a:xfrm>
              <a:off x="498705" y="1509719"/>
              <a:ext cx="349097" cy="172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452" y="3988"/>
                  </a:moveTo>
                  <a:cubicBezTo>
                    <a:pt x="1814" y="7975"/>
                    <a:pt x="0" y="14289"/>
                    <a:pt x="0" y="21600"/>
                  </a:cubicBezTo>
                  <a:cubicBezTo>
                    <a:pt x="660" y="21600"/>
                    <a:pt x="660" y="21600"/>
                    <a:pt x="660" y="21600"/>
                  </a:cubicBezTo>
                  <a:cubicBezTo>
                    <a:pt x="660" y="15951"/>
                    <a:pt x="1814" y="10966"/>
                    <a:pt x="3627" y="7311"/>
                  </a:cubicBezTo>
                  <a:cubicBezTo>
                    <a:pt x="3957" y="6646"/>
                    <a:pt x="4287" y="5982"/>
                    <a:pt x="4617" y="5317"/>
                  </a:cubicBezTo>
                  <a:cubicBezTo>
                    <a:pt x="4617" y="4985"/>
                    <a:pt x="4452" y="4652"/>
                    <a:pt x="4452" y="3988"/>
                  </a:cubicBezTo>
                  <a:cubicBezTo>
                    <a:pt x="4452" y="3988"/>
                    <a:pt x="4452" y="3988"/>
                    <a:pt x="4452" y="3988"/>
                  </a:cubicBezTo>
                  <a:moveTo>
                    <a:pt x="10718" y="0"/>
                  </a:moveTo>
                  <a:cubicBezTo>
                    <a:pt x="9728" y="0"/>
                    <a:pt x="8739" y="332"/>
                    <a:pt x="7750" y="665"/>
                  </a:cubicBezTo>
                  <a:cubicBezTo>
                    <a:pt x="7750" y="1329"/>
                    <a:pt x="7750" y="1662"/>
                    <a:pt x="7750" y="2326"/>
                  </a:cubicBezTo>
                  <a:cubicBezTo>
                    <a:pt x="8739" y="1662"/>
                    <a:pt x="9728" y="1329"/>
                    <a:pt x="10718" y="1329"/>
                  </a:cubicBezTo>
                  <a:cubicBezTo>
                    <a:pt x="13521" y="1329"/>
                    <a:pt x="16159" y="3655"/>
                    <a:pt x="17973" y="7311"/>
                  </a:cubicBezTo>
                  <a:cubicBezTo>
                    <a:pt x="19786" y="10966"/>
                    <a:pt x="20940" y="15951"/>
                    <a:pt x="2094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637"/>
                    <a:pt x="16653" y="0"/>
                    <a:pt x="10718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2" name="Freeform 326"/>
            <p:cNvSpPr/>
            <p:nvPr/>
          </p:nvSpPr>
          <p:spPr>
            <a:xfrm>
              <a:off x="571244" y="1514252"/>
              <a:ext cx="49873" cy="4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040" y="4629"/>
                    <a:pt x="6480" y="9257"/>
                    <a:pt x="0" y="15429"/>
                  </a:cubicBezTo>
                  <a:cubicBezTo>
                    <a:pt x="0" y="15429"/>
                    <a:pt x="0" y="15429"/>
                    <a:pt x="0" y="15429"/>
                  </a:cubicBezTo>
                  <a:cubicBezTo>
                    <a:pt x="0" y="18514"/>
                    <a:pt x="1080" y="20057"/>
                    <a:pt x="1080" y="21600"/>
                  </a:cubicBezTo>
                  <a:cubicBezTo>
                    <a:pt x="7560" y="15429"/>
                    <a:pt x="14040" y="10800"/>
                    <a:pt x="21600" y="7714"/>
                  </a:cubicBezTo>
                  <a:cubicBezTo>
                    <a:pt x="21600" y="4629"/>
                    <a:pt x="21600" y="3086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3" name="Freeform 327"/>
            <p:cNvSpPr/>
            <p:nvPr/>
          </p:nvSpPr>
          <p:spPr>
            <a:xfrm>
              <a:off x="4615296" y="1618528"/>
              <a:ext cx="172281" cy="349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37" y="0"/>
                    <a:pt x="0" y="4782"/>
                    <a:pt x="0" y="10718"/>
                  </a:cubicBezTo>
                  <a:cubicBezTo>
                    <a:pt x="0" y="16653"/>
                    <a:pt x="9637" y="21600"/>
                    <a:pt x="21600" y="21600"/>
                  </a:cubicBezTo>
                  <a:cubicBezTo>
                    <a:pt x="21600" y="20940"/>
                    <a:pt x="21600" y="20940"/>
                    <a:pt x="21600" y="20940"/>
                  </a:cubicBezTo>
                  <a:cubicBezTo>
                    <a:pt x="15951" y="20940"/>
                    <a:pt x="10966" y="19786"/>
                    <a:pt x="7311" y="17973"/>
                  </a:cubicBezTo>
                  <a:cubicBezTo>
                    <a:pt x="3655" y="16159"/>
                    <a:pt x="1329" y="13521"/>
                    <a:pt x="1329" y="10718"/>
                  </a:cubicBezTo>
                  <a:cubicBezTo>
                    <a:pt x="1329" y="7915"/>
                    <a:pt x="3655" y="5441"/>
                    <a:pt x="7311" y="3627"/>
                  </a:cubicBezTo>
                  <a:cubicBezTo>
                    <a:pt x="10966" y="1814"/>
                    <a:pt x="15951" y="660"/>
                    <a:pt x="21600" y="66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4" name="Freeform 328"/>
            <p:cNvSpPr/>
            <p:nvPr/>
          </p:nvSpPr>
          <p:spPr>
            <a:xfrm>
              <a:off x="521375" y="5585505"/>
              <a:ext cx="172281" cy="34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818" y="0"/>
                    <a:pt x="0" y="4782"/>
                    <a:pt x="0" y="10718"/>
                  </a:cubicBezTo>
                  <a:cubicBezTo>
                    <a:pt x="0" y="16818"/>
                    <a:pt x="9818" y="21600"/>
                    <a:pt x="21600" y="21600"/>
                  </a:cubicBezTo>
                  <a:cubicBezTo>
                    <a:pt x="21600" y="20940"/>
                    <a:pt x="21600" y="20940"/>
                    <a:pt x="21600" y="20940"/>
                  </a:cubicBezTo>
                  <a:cubicBezTo>
                    <a:pt x="16036" y="20940"/>
                    <a:pt x="10800" y="19786"/>
                    <a:pt x="7200" y="17973"/>
                  </a:cubicBezTo>
                  <a:cubicBezTo>
                    <a:pt x="3600" y="16159"/>
                    <a:pt x="1309" y="13521"/>
                    <a:pt x="1309" y="10718"/>
                  </a:cubicBezTo>
                  <a:cubicBezTo>
                    <a:pt x="1309" y="7915"/>
                    <a:pt x="3600" y="5441"/>
                    <a:pt x="7200" y="3627"/>
                  </a:cubicBezTo>
                  <a:cubicBezTo>
                    <a:pt x="10800" y="1814"/>
                    <a:pt x="16036" y="660"/>
                    <a:pt x="21600" y="66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5" name="Freeform 329"/>
            <p:cNvSpPr/>
            <p:nvPr/>
          </p:nvSpPr>
          <p:spPr>
            <a:xfrm>
              <a:off x="2343918" y="181347"/>
              <a:ext cx="176817" cy="344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818" y="0"/>
                    <a:pt x="0" y="4818"/>
                    <a:pt x="0" y="10800"/>
                  </a:cubicBezTo>
                  <a:cubicBezTo>
                    <a:pt x="0" y="16782"/>
                    <a:pt x="9818" y="21600"/>
                    <a:pt x="21600" y="21600"/>
                  </a:cubicBezTo>
                  <a:cubicBezTo>
                    <a:pt x="21600" y="20935"/>
                    <a:pt x="21600" y="20935"/>
                    <a:pt x="21600" y="20935"/>
                  </a:cubicBezTo>
                  <a:cubicBezTo>
                    <a:pt x="16036" y="20935"/>
                    <a:pt x="10800" y="19938"/>
                    <a:pt x="7200" y="17945"/>
                  </a:cubicBezTo>
                  <a:cubicBezTo>
                    <a:pt x="3600" y="16117"/>
                    <a:pt x="1309" y="13625"/>
                    <a:pt x="1309" y="10800"/>
                  </a:cubicBezTo>
                  <a:cubicBezTo>
                    <a:pt x="1309" y="7975"/>
                    <a:pt x="3600" y="5483"/>
                    <a:pt x="7200" y="3655"/>
                  </a:cubicBezTo>
                  <a:cubicBezTo>
                    <a:pt x="10800" y="1828"/>
                    <a:pt x="16036" y="665"/>
                    <a:pt x="21600" y="665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6" name="Freeform 330"/>
            <p:cNvSpPr/>
            <p:nvPr/>
          </p:nvSpPr>
          <p:spPr>
            <a:xfrm>
              <a:off x="435234" y="3966979"/>
              <a:ext cx="349096" cy="349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18"/>
                  </a:moveTo>
                  <a:cubicBezTo>
                    <a:pt x="21270" y="10718"/>
                    <a:pt x="21270" y="10718"/>
                    <a:pt x="21270" y="10718"/>
                  </a:cubicBezTo>
                  <a:cubicBezTo>
                    <a:pt x="20940" y="10718"/>
                    <a:pt x="20940" y="10718"/>
                    <a:pt x="20940" y="10718"/>
                  </a:cubicBezTo>
                  <a:cubicBezTo>
                    <a:pt x="20940" y="13521"/>
                    <a:pt x="19786" y="16159"/>
                    <a:pt x="17973" y="17973"/>
                  </a:cubicBezTo>
                  <a:cubicBezTo>
                    <a:pt x="15994" y="19786"/>
                    <a:pt x="13521" y="20940"/>
                    <a:pt x="10718" y="20940"/>
                  </a:cubicBezTo>
                  <a:cubicBezTo>
                    <a:pt x="7915" y="20940"/>
                    <a:pt x="5441" y="19786"/>
                    <a:pt x="3463" y="17973"/>
                  </a:cubicBezTo>
                  <a:cubicBezTo>
                    <a:pt x="2144" y="16653"/>
                    <a:pt x="1154" y="14840"/>
                    <a:pt x="824" y="13026"/>
                  </a:cubicBezTo>
                  <a:cubicBezTo>
                    <a:pt x="660" y="13026"/>
                    <a:pt x="330" y="13191"/>
                    <a:pt x="165" y="13191"/>
                  </a:cubicBezTo>
                  <a:cubicBezTo>
                    <a:pt x="1319" y="17973"/>
                    <a:pt x="5606" y="21600"/>
                    <a:pt x="10718" y="21600"/>
                  </a:cubicBezTo>
                  <a:cubicBezTo>
                    <a:pt x="16653" y="21600"/>
                    <a:pt x="21600" y="16818"/>
                    <a:pt x="21600" y="10718"/>
                  </a:cubicBezTo>
                  <a:moveTo>
                    <a:pt x="4452" y="1814"/>
                  </a:moveTo>
                  <a:cubicBezTo>
                    <a:pt x="1979" y="3627"/>
                    <a:pt x="330" y="6431"/>
                    <a:pt x="0" y="9728"/>
                  </a:cubicBezTo>
                  <a:cubicBezTo>
                    <a:pt x="165" y="9563"/>
                    <a:pt x="495" y="9398"/>
                    <a:pt x="660" y="9234"/>
                  </a:cubicBezTo>
                  <a:cubicBezTo>
                    <a:pt x="989" y="7090"/>
                    <a:pt x="1979" y="5111"/>
                    <a:pt x="3463" y="3627"/>
                  </a:cubicBezTo>
                  <a:cubicBezTo>
                    <a:pt x="3792" y="3298"/>
                    <a:pt x="4122" y="2968"/>
                    <a:pt x="4452" y="2803"/>
                  </a:cubicBezTo>
                  <a:cubicBezTo>
                    <a:pt x="4452" y="2473"/>
                    <a:pt x="4452" y="2144"/>
                    <a:pt x="4452" y="1979"/>
                  </a:cubicBezTo>
                  <a:cubicBezTo>
                    <a:pt x="5606" y="1979"/>
                    <a:pt x="5606" y="1979"/>
                    <a:pt x="5606" y="1979"/>
                  </a:cubicBezTo>
                  <a:cubicBezTo>
                    <a:pt x="5606" y="1979"/>
                    <a:pt x="5606" y="1979"/>
                    <a:pt x="5606" y="1979"/>
                  </a:cubicBezTo>
                  <a:cubicBezTo>
                    <a:pt x="4452" y="1979"/>
                    <a:pt x="4452" y="1979"/>
                    <a:pt x="4452" y="1979"/>
                  </a:cubicBezTo>
                  <a:cubicBezTo>
                    <a:pt x="4452" y="1979"/>
                    <a:pt x="4452" y="1979"/>
                    <a:pt x="4452" y="1814"/>
                  </a:cubicBezTo>
                  <a:moveTo>
                    <a:pt x="10718" y="0"/>
                  </a:moveTo>
                  <a:cubicBezTo>
                    <a:pt x="9728" y="0"/>
                    <a:pt x="8574" y="165"/>
                    <a:pt x="7750" y="330"/>
                  </a:cubicBezTo>
                  <a:cubicBezTo>
                    <a:pt x="7750" y="660"/>
                    <a:pt x="7750" y="824"/>
                    <a:pt x="7750" y="989"/>
                  </a:cubicBezTo>
                  <a:cubicBezTo>
                    <a:pt x="8739" y="824"/>
                    <a:pt x="9728" y="660"/>
                    <a:pt x="10718" y="660"/>
                  </a:cubicBezTo>
                  <a:cubicBezTo>
                    <a:pt x="13521" y="660"/>
                    <a:pt x="15994" y="1814"/>
                    <a:pt x="17973" y="3627"/>
                  </a:cubicBezTo>
                  <a:cubicBezTo>
                    <a:pt x="19786" y="5441"/>
                    <a:pt x="20940" y="7915"/>
                    <a:pt x="20940" y="10718"/>
                  </a:cubicBezTo>
                  <a:cubicBezTo>
                    <a:pt x="21270" y="10718"/>
                    <a:pt x="21270" y="10718"/>
                    <a:pt x="21270" y="10718"/>
                  </a:cubicBezTo>
                  <a:cubicBezTo>
                    <a:pt x="21600" y="10718"/>
                    <a:pt x="21600" y="10718"/>
                    <a:pt x="21600" y="10718"/>
                  </a:cubicBezTo>
                  <a:cubicBezTo>
                    <a:pt x="21600" y="10718"/>
                    <a:pt x="21600" y="10718"/>
                    <a:pt x="21600" y="10718"/>
                  </a:cubicBezTo>
                  <a:cubicBezTo>
                    <a:pt x="21600" y="4782"/>
                    <a:pt x="16653" y="0"/>
                    <a:pt x="10718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7" name="Freeform 331"/>
            <p:cNvSpPr/>
            <p:nvPr/>
          </p:nvSpPr>
          <p:spPr>
            <a:xfrm>
              <a:off x="435234" y="3971511"/>
              <a:ext cx="126944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50" y="14954"/>
                  </a:moveTo>
                  <a:cubicBezTo>
                    <a:pt x="1800" y="15231"/>
                    <a:pt x="900" y="15508"/>
                    <a:pt x="450" y="15785"/>
                  </a:cubicBezTo>
                  <a:cubicBezTo>
                    <a:pt x="0" y="16338"/>
                    <a:pt x="0" y="16892"/>
                    <a:pt x="0" y="17446"/>
                  </a:cubicBezTo>
                  <a:cubicBezTo>
                    <a:pt x="0" y="18831"/>
                    <a:pt x="450" y="20215"/>
                    <a:pt x="900" y="21600"/>
                  </a:cubicBezTo>
                  <a:cubicBezTo>
                    <a:pt x="1350" y="21600"/>
                    <a:pt x="2250" y="21323"/>
                    <a:pt x="2700" y="21323"/>
                  </a:cubicBezTo>
                  <a:cubicBezTo>
                    <a:pt x="2250" y="19938"/>
                    <a:pt x="1800" y="18831"/>
                    <a:pt x="1800" y="17446"/>
                  </a:cubicBezTo>
                  <a:cubicBezTo>
                    <a:pt x="1800" y="16615"/>
                    <a:pt x="2250" y="15785"/>
                    <a:pt x="2250" y="14954"/>
                  </a:cubicBezTo>
                  <a:moveTo>
                    <a:pt x="15750" y="2769"/>
                  </a:moveTo>
                  <a:cubicBezTo>
                    <a:pt x="12600" y="2769"/>
                    <a:pt x="12600" y="2769"/>
                    <a:pt x="12600" y="2769"/>
                  </a:cubicBezTo>
                  <a:cubicBezTo>
                    <a:pt x="12600" y="3046"/>
                    <a:pt x="12600" y="3600"/>
                    <a:pt x="12600" y="4154"/>
                  </a:cubicBezTo>
                  <a:cubicBezTo>
                    <a:pt x="13500" y="3600"/>
                    <a:pt x="14850" y="3046"/>
                    <a:pt x="15750" y="2769"/>
                  </a:cubicBezTo>
                  <a:moveTo>
                    <a:pt x="21600" y="0"/>
                  </a:moveTo>
                  <a:cubicBezTo>
                    <a:pt x="18450" y="554"/>
                    <a:pt x="15300" y="1385"/>
                    <a:pt x="12600" y="2492"/>
                  </a:cubicBezTo>
                  <a:cubicBezTo>
                    <a:pt x="12600" y="2769"/>
                    <a:pt x="12600" y="2769"/>
                    <a:pt x="12600" y="2769"/>
                  </a:cubicBezTo>
                  <a:cubicBezTo>
                    <a:pt x="15750" y="2769"/>
                    <a:pt x="15750" y="2769"/>
                    <a:pt x="15750" y="2769"/>
                  </a:cubicBezTo>
                  <a:cubicBezTo>
                    <a:pt x="17550" y="1938"/>
                    <a:pt x="19800" y="1662"/>
                    <a:pt x="21600" y="1108"/>
                  </a:cubicBezTo>
                  <a:cubicBezTo>
                    <a:pt x="21600" y="831"/>
                    <a:pt x="21600" y="554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8" name="Freeform 332"/>
            <p:cNvSpPr/>
            <p:nvPr/>
          </p:nvSpPr>
          <p:spPr>
            <a:xfrm>
              <a:off x="5676179" y="4157394"/>
              <a:ext cx="353629" cy="353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270" y="10800"/>
                    <a:pt x="21270" y="10800"/>
                    <a:pt x="21270" y="10800"/>
                  </a:cubicBezTo>
                  <a:cubicBezTo>
                    <a:pt x="20940" y="10800"/>
                    <a:pt x="20940" y="10800"/>
                    <a:pt x="20940" y="10800"/>
                  </a:cubicBezTo>
                  <a:cubicBezTo>
                    <a:pt x="20940" y="13582"/>
                    <a:pt x="19951" y="16036"/>
                    <a:pt x="17973" y="18000"/>
                  </a:cubicBezTo>
                  <a:cubicBezTo>
                    <a:pt x="16159" y="19800"/>
                    <a:pt x="13685" y="20945"/>
                    <a:pt x="10882" y="20945"/>
                  </a:cubicBezTo>
                  <a:cubicBezTo>
                    <a:pt x="8079" y="20945"/>
                    <a:pt x="5441" y="19800"/>
                    <a:pt x="3627" y="18000"/>
                  </a:cubicBezTo>
                  <a:cubicBezTo>
                    <a:pt x="2308" y="16527"/>
                    <a:pt x="1319" y="14891"/>
                    <a:pt x="989" y="12927"/>
                  </a:cubicBezTo>
                  <a:cubicBezTo>
                    <a:pt x="660" y="13091"/>
                    <a:pt x="495" y="13091"/>
                    <a:pt x="330" y="13255"/>
                  </a:cubicBezTo>
                  <a:cubicBezTo>
                    <a:pt x="1484" y="18000"/>
                    <a:pt x="5771" y="21600"/>
                    <a:pt x="10882" y="21600"/>
                  </a:cubicBezTo>
                  <a:cubicBezTo>
                    <a:pt x="16818" y="21600"/>
                    <a:pt x="21600" y="16691"/>
                    <a:pt x="21600" y="10800"/>
                  </a:cubicBezTo>
                  <a:moveTo>
                    <a:pt x="4617" y="1964"/>
                  </a:moveTo>
                  <a:cubicBezTo>
                    <a:pt x="2144" y="3764"/>
                    <a:pt x="330" y="6545"/>
                    <a:pt x="0" y="9818"/>
                  </a:cubicBezTo>
                  <a:cubicBezTo>
                    <a:pt x="330" y="9655"/>
                    <a:pt x="495" y="9491"/>
                    <a:pt x="824" y="9327"/>
                  </a:cubicBezTo>
                  <a:cubicBezTo>
                    <a:pt x="1154" y="7036"/>
                    <a:pt x="2144" y="5073"/>
                    <a:pt x="3627" y="3600"/>
                  </a:cubicBezTo>
                  <a:cubicBezTo>
                    <a:pt x="3957" y="3436"/>
                    <a:pt x="4287" y="3109"/>
                    <a:pt x="4617" y="2782"/>
                  </a:cubicBezTo>
                  <a:cubicBezTo>
                    <a:pt x="4617" y="2618"/>
                    <a:pt x="4617" y="2291"/>
                    <a:pt x="4617" y="2127"/>
                  </a:cubicBezTo>
                  <a:cubicBezTo>
                    <a:pt x="5771" y="2127"/>
                    <a:pt x="5771" y="2127"/>
                    <a:pt x="5771" y="2127"/>
                  </a:cubicBezTo>
                  <a:cubicBezTo>
                    <a:pt x="5771" y="2127"/>
                    <a:pt x="5771" y="2127"/>
                    <a:pt x="5771" y="2127"/>
                  </a:cubicBezTo>
                  <a:cubicBezTo>
                    <a:pt x="4617" y="2127"/>
                    <a:pt x="4617" y="2127"/>
                    <a:pt x="4617" y="2127"/>
                  </a:cubicBezTo>
                  <a:cubicBezTo>
                    <a:pt x="4617" y="1964"/>
                    <a:pt x="4617" y="1964"/>
                    <a:pt x="4617" y="1964"/>
                  </a:cubicBezTo>
                  <a:moveTo>
                    <a:pt x="10882" y="0"/>
                  </a:moveTo>
                  <a:cubicBezTo>
                    <a:pt x="9728" y="0"/>
                    <a:pt x="8739" y="164"/>
                    <a:pt x="7915" y="491"/>
                  </a:cubicBezTo>
                  <a:cubicBezTo>
                    <a:pt x="7915" y="655"/>
                    <a:pt x="7915" y="982"/>
                    <a:pt x="7915" y="1145"/>
                  </a:cubicBezTo>
                  <a:cubicBezTo>
                    <a:pt x="8904" y="818"/>
                    <a:pt x="9893" y="655"/>
                    <a:pt x="10882" y="655"/>
                  </a:cubicBezTo>
                  <a:cubicBezTo>
                    <a:pt x="13685" y="655"/>
                    <a:pt x="16159" y="1800"/>
                    <a:pt x="17973" y="3600"/>
                  </a:cubicBezTo>
                  <a:cubicBezTo>
                    <a:pt x="19951" y="5564"/>
                    <a:pt x="20940" y="8018"/>
                    <a:pt x="20940" y="10800"/>
                  </a:cubicBezTo>
                  <a:cubicBezTo>
                    <a:pt x="21270" y="10800"/>
                    <a:pt x="21270" y="10800"/>
                    <a:pt x="2127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ubicBezTo>
                    <a:pt x="21600" y="4909"/>
                    <a:pt x="16818" y="0"/>
                    <a:pt x="10882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9" name="Freeform 333"/>
            <p:cNvSpPr/>
            <p:nvPr/>
          </p:nvSpPr>
          <p:spPr>
            <a:xfrm>
              <a:off x="5676179" y="4166461"/>
              <a:ext cx="131479" cy="2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50" y="14954"/>
                  </a:moveTo>
                  <a:cubicBezTo>
                    <a:pt x="1350" y="15231"/>
                    <a:pt x="900" y="15508"/>
                    <a:pt x="0" y="15785"/>
                  </a:cubicBezTo>
                  <a:cubicBezTo>
                    <a:pt x="0" y="16338"/>
                    <a:pt x="0" y="16892"/>
                    <a:pt x="0" y="17446"/>
                  </a:cubicBezTo>
                  <a:cubicBezTo>
                    <a:pt x="0" y="18831"/>
                    <a:pt x="450" y="20215"/>
                    <a:pt x="900" y="21600"/>
                  </a:cubicBezTo>
                  <a:cubicBezTo>
                    <a:pt x="1350" y="21323"/>
                    <a:pt x="1800" y="21323"/>
                    <a:pt x="2700" y="21046"/>
                  </a:cubicBezTo>
                  <a:cubicBezTo>
                    <a:pt x="2250" y="19938"/>
                    <a:pt x="1800" y="18831"/>
                    <a:pt x="1800" y="17446"/>
                  </a:cubicBezTo>
                  <a:cubicBezTo>
                    <a:pt x="1800" y="16615"/>
                    <a:pt x="1800" y="15785"/>
                    <a:pt x="2250" y="14954"/>
                  </a:cubicBezTo>
                  <a:moveTo>
                    <a:pt x="15750" y="2769"/>
                  </a:moveTo>
                  <a:cubicBezTo>
                    <a:pt x="12600" y="2769"/>
                    <a:pt x="12600" y="2769"/>
                    <a:pt x="12600" y="2769"/>
                  </a:cubicBezTo>
                  <a:cubicBezTo>
                    <a:pt x="12600" y="3046"/>
                    <a:pt x="12600" y="3600"/>
                    <a:pt x="12600" y="3877"/>
                  </a:cubicBezTo>
                  <a:cubicBezTo>
                    <a:pt x="13500" y="3600"/>
                    <a:pt x="14850" y="3046"/>
                    <a:pt x="15750" y="2769"/>
                  </a:cubicBezTo>
                  <a:moveTo>
                    <a:pt x="21600" y="0"/>
                  </a:moveTo>
                  <a:cubicBezTo>
                    <a:pt x="18450" y="554"/>
                    <a:pt x="15300" y="1385"/>
                    <a:pt x="12600" y="2492"/>
                  </a:cubicBezTo>
                  <a:cubicBezTo>
                    <a:pt x="12600" y="2492"/>
                    <a:pt x="12600" y="2492"/>
                    <a:pt x="12600" y="2769"/>
                  </a:cubicBezTo>
                  <a:cubicBezTo>
                    <a:pt x="15750" y="2769"/>
                    <a:pt x="15750" y="2769"/>
                    <a:pt x="15750" y="2769"/>
                  </a:cubicBezTo>
                  <a:cubicBezTo>
                    <a:pt x="17550" y="1938"/>
                    <a:pt x="19350" y="1385"/>
                    <a:pt x="21600" y="1108"/>
                  </a:cubicBezTo>
                  <a:cubicBezTo>
                    <a:pt x="21600" y="831"/>
                    <a:pt x="21600" y="277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0" name="Freeform 334"/>
            <p:cNvSpPr/>
            <p:nvPr/>
          </p:nvSpPr>
          <p:spPr>
            <a:xfrm>
              <a:off x="5544703" y="1618528"/>
              <a:ext cx="353629" cy="349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8" y="0"/>
                  </a:moveTo>
                  <a:lnTo>
                    <a:pt x="0" y="0"/>
                  </a:lnTo>
                  <a:lnTo>
                    <a:pt x="0" y="281"/>
                  </a:lnTo>
                  <a:lnTo>
                    <a:pt x="554" y="281"/>
                  </a:lnTo>
                  <a:lnTo>
                    <a:pt x="0" y="281"/>
                  </a:lnTo>
                  <a:lnTo>
                    <a:pt x="0" y="10940"/>
                  </a:lnTo>
                  <a:lnTo>
                    <a:pt x="831" y="10940"/>
                  </a:lnTo>
                  <a:lnTo>
                    <a:pt x="831" y="842"/>
                  </a:lnTo>
                  <a:lnTo>
                    <a:pt x="4708" y="842"/>
                  </a:lnTo>
                  <a:lnTo>
                    <a:pt x="4708" y="0"/>
                  </a:lnTo>
                  <a:close/>
                  <a:moveTo>
                    <a:pt x="21600" y="0"/>
                  </a:moveTo>
                  <a:lnTo>
                    <a:pt x="8031" y="0"/>
                  </a:lnTo>
                  <a:lnTo>
                    <a:pt x="8031" y="842"/>
                  </a:lnTo>
                  <a:lnTo>
                    <a:pt x="20769" y="842"/>
                  </a:lnTo>
                  <a:lnTo>
                    <a:pt x="20769" y="21039"/>
                  </a:lnTo>
                  <a:lnTo>
                    <a:pt x="831" y="21039"/>
                  </a:lnTo>
                  <a:lnTo>
                    <a:pt x="831" y="14026"/>
                  </a:lnTo>
                  <a:lnTo>
                    <a:pt x="0" y="1402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1" name="Freeform 335"/>
            <p:cNvSpPr/>
            <p:nvPr/>
          </p:nvSpPr>
          <p:spPr>
            <a:xfrm>
              <a:off x="5544703" y="1618528"/>
              <a:ext cx="353629" cy="349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8" y="0"/>
                  </a:moveTo>
                  <a:lnTo>
                    <a:pt x="0" y="0"/>
                  </a:lnTo>
                  <a:lnTo>
                    <a:pt x="0" y="281"/>
                  </a:lnTo>
                  <a:lnTo>
                    <a:pt x="554" y="281"/>
                  </a:lnTo>
                  <a:lnTo>
                    <a:pt x="0" y="281"/>
                  </a:lnTo>
                  <a:lnTo>
                    <a:pt x="0" y="10940"/>
                  </a:lnTo>
                  <a:lnTo>
                    <a:pt x="831" y="10940"/>
                  </a:lnTo>
                  <a:lnTo>
                    <a:pt x="831" y="842"/>
                  </a:lnTo>
                  <a:lnTo>
                    <a:pt x="4708" y="842"/>
                  </a:lnTo>
                  <a:lnTo>
                    <a:pt x="4708" y="0"/>
                  </a:lnTo>
                  <a:moveTo>
                    <a:pt x="21600" y="0"/>
                  </a:moveTo>
                  <a:lnTo>
                    <a:pt x="8031" y="0"/>
                  </a:lnTo>
                  <a:lnTo>
                    <a:pt x="8031" y="842"/>
                  </a:lnTo>
                  <a:lnTo>
                    <a:pt x="20769" y="842"/>
                  </a:lnTo>
                  <a:lnTo>
                    <a:pt x="20769" y="21039"/>
                  </a:lnTo>
                  <a:lnTo>
                    <a:pt x="831" y="21039"/>
                  </a:lnTo>
                  <a:lnTo>
                    <a:pt x="831" y="14026"/>
                  </a:lnTo>
                  <a:lnTo>
                    <a:pt x="0" y="1402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2" name="Freeform 336"/>
            <p:cNvSpPr/>
            <p:nvPr/>
          </p:nvSpPr>
          <p:spPr>
            <a:xfrm>
              <a:off x="5544703" y="1618528"/>
              <a:ext cx="131480" cy="226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34" y="16848"/>
                  </a:moveTo>
                  <a:lnTo>
                    <a:pt x="0" y="16848"/>
                  </a:lnTo>
                  <a:lnTo>
                    <a:pt x="0" y="21600"/>
                  </a:lnTo>
                  <a:lnTo>
                    <a:pt x="2234" y="21600"/>
                  </a:lnTo>
                  <a:lnTo>
                    <a:pt x="2234" y="16848"/>
                  </a:lnTo>
                  <a:close/>
                  <a:moveTo>
                    <a:pt x="21600" y="0"/>
                  </a:moveTo>
                  <a:lnTo>
                    <a:pt x="12662" y="0"/>
                  </a:lnTo>
                  <a:lnTo>
                    <a:pt x="12662" y="1296"/>
                  </a:lnTo>
                  <a:lnTo>
                    <a:pt x="21600" y="129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3" name="Freeform 337"/>
            <p:cNvSpPr/>
            <p:nvPr/>
          </p:nvSpPr>
          <p:spPr>
            <a:xfrm>
              <a:off x="5544703" y="1618528"/>
              <a:ext cx="131480" cy="226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34" y="16848"/>
                  </a:moveTo>
                  <a:lnTo>
                    <a:pt x="0" y="16848"/>
                  </a:lnTo>
                  <a:lnTo>
                    <a:pt x="0" y="21600"/>
                  </a:lnTo>
                  <a:lnTo>
                    <a:pt x="2234" y="21600"/>
                  </a:lnTo>
                  <a:lnTo>
                    <a:pt x="2234" y="16848"/>
                  </a:lnTo>
                  <a:moveTo>
                    <a:pt x="21600" y="0"/>
                  </a:moveTo>
                  <a:lnTo>
                    <a:pt x="12662" y="0"/>
                  </a:lnTo>
                  <a:lnTo>
                    <a:pt x="12662" y="1296"/>
                  </a:lnTo>
                  <a:lnTo>
                    <a:pt x="21600" y="1296"/>
                  </a:lnTo>
                  <a:lnTo>
                    <a:pt x="216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4" name="Freeform 338"/>
            <p:cNvSpPr/>
            <p:nvPr/>
          </p:nvSpPr>
          <p:spPr>
            <a:xfrm>
              <a:off x="1722802" y="1786273"/>
              <a:ext cx="349096" cy="353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488" y="0"/>
                  </a:moveTo>
                  <a:lnTo>
                    <a:pt x="0" y="0"/>
                  </a:lnTo>
                  <a:lnTo>
                    <a:pt x="0" y="554"/>
                  </a:lnTo>
                  <a:lnTo>
                    <a:pt x="281" y="554"/>
                  </a:lnTo>
                  <a:lnTo>
                    <a:pt x="0" y="554"/>
                  </a:lnTo>
                  <a:lnTo>
                    <a:pt x="0" y="10800"/>
                  </a:lnTo>
                  <a:lnTo>
                    <a:pt x="842" y="10800"/>
                  </a:lnTo>
                  <a:lnTo>
                    <a:pt x="842" y="831"/>
                  </a:lnTo>
                  <a:lnTo>
                    <a:pt x="4488" y="831"/>
                  </a:lnTo>
                  <a:lnTo>
                    <a:pt x="4488" y="0"/>
                  </a:lnTo>
                  <a:close/>
                  <a:moveTo>
                    <a:pt x="21600" y="0"/>
                  </a:moveTo>
                  <a:lnTo>
                    <a:pt x="7855" y="0"/>
                  </a:lnTo>
                  <a:lnTo>
                    <a:pt x="7855" y="831"/>
                  </a:lnTo>
                  <a:lnTo>
                    <a:pt x="21039" y="831"/>
                  </a:lnTo>
                  <a:lnTo>
                    <a:pt x="21039" y="20769"/>
                  </a:lnTo>
                  <a:lnTo>
                    <a:pt x="842" y="20769"/>
                  </a:lnTo>
                  <a:lnTo>
                    <a:pt x="842" y="13846"/>
                  </a:lnTo>
                  <a:lnTo>
                    <a:pt x="0" y="1384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5" name="Freeform 339"/>
            <p:cNvSpPr/>
            <p:nvPr/>
          </p:nvSpPr>
          <p:spPr>
            <a:xfrm>
              <a:off x="1722802" y="1786273"/>
              <a:ext cx="349096" cy="353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488" y="0"/>
                  </a:moveTo>
                  <a:lnTo>
                    <a:pt x="0" y="0"/>
                  </a:lnTo>
                  <a:lnTo>
                    <a:pt x="0" y="554"/>
                  </a:lnTo>
                  <a:lnTo>
                    <a:pt x="281" y="554"/>
                  </a:lnTo>
                  <a:lnTo>
                    <a:pt x="0" y="554"/>
                  </a:lnTo>
                  <a:lnTo>
                    <a:pt x="0" y="10800"/>
                  </a:lnTo>
                  <a:lnTo>
                    <a:pt x="842" y="10800"/>
                  </a:lnTo>
                  <a:lnTo>
                    <a:pt x="842" y="831"/>
                  </a:lnTo>
                  <a:lnTo>
                    <a:pt x="4488" y="831"/>
                  </a:lnTo>
                  <a:lnTo>
                    <a:pt x="4488" y="0"/>
                  </a:lnTo>
                  <a:moveTo>
                    <a:pt x="21600" y="0"/>
                  </a:moveTo>
                  <a:lnTo>
                    <a:pt x="7855" y="0"/>
                  </a:lnTo>
                  <a:lnTo>
                    <a:pt x="7855" y="831"/>
                  </a:lnTo>
                  <a:lnTo>
                    <a:pt x="21039" y="831"/>
                  </a:lnTo>
                  <a:lnTo>
                    <a:pt x="21039" y="20769"/>
                  </a:lnTo>
                  <a:lnTo>
                    <a:pt x="842" y="20769"/>
                  </a:lnTo>
                  <a:lnTo>
                    <a:pt x="842" y="13846"/>
                  </a:lnTo>
                  <a:lnTo>
                    <a:pt x="0" y="1384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6" name="Freeform 340"/>
            <p:cNvSpPr/>
            <p:nvPr/>
          </p:nvSpPr>
          <p:spPr>
            <a:xfrm>
              <a:off x="1722802" y="1786273"/>
              <a:ext cx="126944" cy="226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314" y="16848"/>
                  </a:moveTo>
                  <a:lnTo>
                    <a:pt x="0" y="16848"/>
                  </a:lnTo>
                  <a:lnTo>
                    <a:pt x="0" y="21600"/>
                  </a:lnTo>
                  <a:lnTo>
                    <a:pt x="2314" y="21600"/>
                  </a:lnTo>
                  <a:lnTo>
                    <a:pt x="2314" y="16848"/>
                  </a:lnTo>
                  <a:close/>
                  <a:moveTo>
                    <a:pt x="21600" y="0"/>
                  </a:moveTo>
                  <a:lnTo>
                    <a:pt x="12343" y="0"/>
                  </a:lnTo>
                  <a:lnTo>
                    <a:pt x="12343" y="1296"/>
                  </a:lnTo>
                  <a:lnTo>
                    <a:pt x="21600" y="129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7" name="Freeform 341"/>
            <p:cNvSpPr/>
            <p:nvPr/>
          </p:nvSpPr>
          <p:spPr>
            <a:xfrm>
              <a:off x="1722802" y="1786273"/>
              <a:ext cx="126944" cy="226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314" y="16848"/>
                  </a:moveTo>
                  <a:lnTo>
                    <a:pt x="0" y="16848"/>
                  </a:lnTo>
                  <a:lnTo>
                    <a:pt x="0" y="21600"/>
                  </a:lnTo>
                  <a:lnTo>
                    <a:pt x="2314" y="21600"/>
                  </a:lnTo>
                  <a:lnTo>
                    <a:pt x="2314" y="16848"/>
                  </a:lnTo>
                  <a:moveTo>
                    <a:pt x="21600" y="0"/>
                  </a:moveTo>
                  <a:lnTo>
                    <a:pt x="12343" y="0"/>
                  </a:lnTo>
                  <a:lnTo>
                    <a:pt x="12343" y="1296"/>
                  </a:lnTo>
                  <a:lnTo>
                    <a:pt x="21600" y="1296"/>
                  </a:lnTo>
                  <a:lnTo>
                    <a:pt x="216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8" name="Freeform 342"/>
            <p:cNvSpPr/>
            <p:nvPr/>
          </p:nvSpPr>
          <p:spPr>
            <a:xfrm>
              <a:off x="1704667" y="3948845"/>
              <a:ext cx="349096" cy="344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69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281" y="284"/>
                  </a:lnTo>
                  <a:lnTo>
                    <a:pt x="0" y="284"/>
                  </a:lnTo>
                  <a:lnTo>
                    <a:pt x="0" y="10800"/>
                  </a:lnTo>
                  <a:lnTo>
                    <a:pt x="561" y="10800"/>
                  </a:lnTo>
                  <a:lnTo>
                    <a:pt x="561" y="568"/>
                  </a:lnTo>
                  <a:lnTo>
                    <a:pt x="4769" y="568"/>
                  </a:lnTo>
                  <a:lnTo>
                    <a:pt x="4769" y="0"/>
                  </a:lnTo>
                  <a:close/>
                  <a:moveTo>
                    <a:pt x="21600" y="0"/>
                  </a:moveTo>
                  <a:lnTo>
                    <a:pt x="7855" y="0"/>
                  </a:lnTo>
                  <a:lnTo>
                    <a:pt x="7855" y="568"/>
                  </a:lnTo>
                  <a:lnTo>
                    <a:pt x="21039" y="568"/>
                  </a:lnTo>
                  <a:lnTo>
                    <a:pt x="21039" y="21032"/>
                  </a:lnTo>
                  <a:lnTo>
                    <a:pt x="561" y="21032"/>
                  </a:lnTo>
                  <a:lnTo>
                    <a:pt x="561" y="14211"/>
                  </a:lnTo>
                  <a:lnTo>
                    <a:pt x="0" y="14211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9" name="Freeform 343"/>
            <p:cNvSpPr/>
            <p:nvPr/>
          </p:nvSpPr>
          <p:spPr>
            <a:xfrm>
              <a:off x="1704667" y="3948845"/>
              <a:ext cx="349096" cy="344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69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281" y="284"/>
                  </a:lnTo>
                  <a:lnTo>
                    <a:pt x="0" y="284"/>
                  </a:lnTo>
                  <a:lnTo>
                    <a:pt x="0" y="10800"/>
                  </a:lnTo>
                  <a:lnTo>
                    <a:pt x="561" y="10800"/>
                  </a:lnTo>
                  <a:lnTo>
                    <a:pt x="561" y="568"/>
                  </a:lnTo>
                  <a:lnTo>
                    <a:pt x="4769" y="568"/>
                  </a:lnTo>
                  <a:lnTo>
                    <a:pt x="4769" y="0"/>
                  </a:lnTo>
                  <a:moveTo>
                    <a:pt x="21600" y="0"/>
                  </a:moveTo>
                  <a:lnTo>
                    <a:pt x="7855" y="0"/>
                  </a:lnTo>
                  <a:lnTo>
                    <a:pt x="7855" y="568"/>
                  </a:lnTo>
                  <a:lnTo>
                    <a:pt x="21039" y="568"/>
                  </a:lnTo>
                  <a:lnTo>
                    <a:pt x="21039" y="21032"/>
                  </a:lnTo>
                  <a:lnTo>
                    <a:pt x="561" y="21032"/>
                  </a:lnTo>
                  <a:lnTo>
                    <a:pt x="561" y="14211"/>
                  </a:lnTo>
                  <a:lnTo>
                    <a:pt x="0" y="14211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0" name="Freeform 344"/>
            <p:cNvSpPr/>
            <p:nvPr/>
          </p:nvSpPr>
          <p:spPr>
            <a:xfrm>
              <a:off x="1704667" y="3948845"/>
              <a:ext cx="126944" cy="226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3" y="16416"/>
                  </a:moveTo>
                  <a:lnTo>
                    <a:pt x="0" y="16416"/>
                  </a:lnTo>
                  <a:lnTo>
                    <a:pt x="0" y="21600"/>
                  </a:lnTo>
                  <a:lnTo>
                    <a:pt x="1543" y="21600"/>
                  </a:lnTo>
                  <a:lnTo>
                    <a:pt x="1543" y="16416"/>
                  </a:lnTo>
                  <a:close/>
                  <a:moveTo>
                    <a:pt x="21600" y="0"/>
                  </a:moveTo>
                  <a:lnTo>
                    <a:pt x="13114" y="0"/>
                  </a:lnTo>
                  <a:lnTo>
                    <a:pt x="13114" y="864"/>
                  </a:lnTo>
                  <a:lnTo>
                    <a:pt x="21600" y="86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1" name="Freeform 345"/>
            <p:cNvSpPr/>
            <p:nvPr/>
          </p:nvSpPr>
          <p:spPr>
            <a:xfrm>
              <a:off x="1704667" y="3948845"/>
              <a:ext cx="126944" cy="226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3" y="16416"/>
                  </a:moveTo>
                  <a:lnTo>
                    <a:pt x="0" y="16416"/>
                  </a:lnTo>
                  <a:lnTo>
                    <a:pt x="0" y="21600"/>
                  </a:lnTo>
                  <a:lnTo>
                    <a:pt x="1543" y="21600"/>
                  </a:lnTo>
                  <a:lnTo>
                    <a:pt x="1543" y="16416"/>
                  </a:lnTo>
                  <a:moveTo>
                    <a:pt x="21600" y="0"/>
                  </a:moveTo>
                  <a:lnTo>
                    <a:pt x="13114" y="0"/>
                  </a:lnTo>
                  <a:lnTo>
                    <a:pt x="13114" y="864"/>
                  </a:lnTo>
                  <a:lnTo>
                    <a:pt x="21600" y="864"/>
                  </a:lnTo>
                  <a:lnTo>
                    <a:pt x="216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2" name="Freeform 346"/>
            <p:cNvSpPr/>
            <p:nvPr/>
          </p:nvSpPr>
          <p:spPr>
            <a:xfrm>
              <a:off x="5544703" y="5585505"/>
              <a:ext cx="353629" cy="34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8" y="0"/>
                  </a:moveTo>
                  <a:lnTo>
                    <a:pt x="0" y="0"/>
                  </a:lnTo>
                  <a:lnTo>
                    <a:pt x="0" y="281"/>
                  </a:lnTo>
                  <a:lnTo>
                    <a:pt x="554" y="281"/>
                  </a:lnTo>
                  <a:lnTo>
                    <a:pt x="0" y="281"/>
                  </a:lnTo>
                  <a:lnTo>
                    <a:pt x="0" y="10660"/>
                  </a:lnTo>
                  <a:lnTo>
                    <a:pt x="831" y="10660"/>
                  </a:lnTo>
                  <a:lnTo>
                    <a:pt x="831" y="561"/>
                  </a:lnTo>
                  <a:lnTo>
                    <a:pt x="4708" y="561"/>
                  </a:lnTo>
                  <a:lnTo>
                    <a:pt x="4708" y="0"/>
                  </a:lnTo>
                  <a:close/>
                  <a:moveTo>
                    <a:pt x="21600" y="0"/>
                  </a:moveTo>
                  <a:lnTo>
                    <a:pt x="8031" y="0"/>
                  </a:lnTo>
                  <a:lnTo>
                    <a:pt x="8031" y="561"/>
                  </a:lnTo>
                  <a:lnTo>
                    <a:pt x="20769" y="561"/>
                  </a:lnTo>
                  <a:lnTo>
                    <a:pt x="20769" y="20758"/>
                  </a:lnTo>
                  <a:lnTo>
                    <a:pt x="831" y="20758"/>
                  </a:lnTo>
                  <a:lnTo>
                    <a:pt x="831" y="14026"/>
                  </a:lnTo>
                  <a:lnTo>
                    <a:pt x="0" y="1402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3" name="Freeform 347"/>
            <p:cNvSpPr/>
            <p:nvPr/>
          </p:nvSpPr>
          <p:spPr>
            <a:xfrm>
              <a:off x="5544703" y="5585505"/>
              <a:ext cx="353629" cy="34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8" y="0"/>
                  </a:moveTo>
                  <a:lnTo>
                    <a:pt x="0" y="0"/>
                  </a:lnTo>
                  <a:lnTo>
                    <a:pt x="0" y="281"/>
                  </a:lnTo>
                  <a:lnTo>
                    <a:pt x="554" y="281"/>
                  </a:lnTo>
                  <a:lnTo>
                    <a:pt x="0" y="281"/>
                  </a:lnTo>
                  <a:lnTo>
                    <a:pt x="0" y="10660"/>
                  </a:lnTo>
                  <a:lnTo>
                    <a:pt x="831" y="10660"/>
                  </a:lnTo>
                  <a:lnTo>
                    <a:pt x="831" y="561"/>
                  </a:lnTo>
                  <a:lnTo>
                    <a:pt x="4708" y="561"/>
                  </a:lnTo>
                  <a:lnTo>
                    <a:pt x="4708" y="0"/>
                  </a:lnTo>
                  <a:moveTo>
                    <a:pt x="21600" y="0"/>
                  </a:moveTo>
                  <a:lnTo>
                    <a:pt x="8031" y="0"/>
                  </a:lnTo>
                  <a:lnTo>
                    <a:pt x="8031" y="561"/>
                  </a:lnTo>
                  <a:lnTo>
                    <a:pt x="20769" y="561"/>
                  </a:lnTo>
                  <a:lnTo>
                    <a:pt x="20769" y="20758"/>
                  </a:lnTo>
                  <a:lnTo>
                    <a:pt x="831" y="20758"/>
                  </a:lnTo>
                  <a:lnTo>
                    <a:pt x="831" y="14026"/>
                  </a:lnTo>
                  <a:lnTo>
                    <a:pt x="0" y="1402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4" name="Freeform 348"/>
            <p:cNvSpPr/>
            <p:nvPr/>
          </p:nvSpPr>
          <p:spPr>
            <a:xfrm>
              <a:off x="5544703" y="5585505"/>
              <a:ext cx="131480" cy="226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34" y="16416"/>
                  </a:moveTo>
                  <a:lnTo>
                    <a:pt x="0" y="16416"/>
                  </a:lnTo>
                  <a:lnTo>
                    <a:pt x="0" y="21600"/>
                  </a:lnTo>
                  <a:lnTo>
                    <a:pt x="2234" y="21600"/>
                  </a:lnTo>
                  <a:lnTo>
                    <a:pt x="2234" y="16416"/>
                  </a:lnTo>
                  <a:close/>
                  <a:moveTo>
                    <a:pt x="21600" y="0"/>
                  </a:moveTo>
                  <a:lnTo>
                    <a:pt x="12662" y="0"/>
                  </a:lnTo>
                  <a:lnTo>
                    <a:pt x="12662" y="864"/>
                  </a:lnTo>
                  <a:lnTo>
                    <a:pt x="21600" y="86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5" name="Freeform 349"/>
            <p:cNvSpPr/>
            <p:nvPr/>
          </p:nvSpPr>
          <p:spPr>
            <a:xfrm>
              <a:off x="5544703" y="5585505"/>
              <a:ext cx="131480" cy="226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34" y="16416"/>
                  </a:moveTo>
                  <a:lnTo>
                    <a:pt x="0" y="16416"/>
                  </a:lnTo>
                  <a:lnTo>
                    <a:pt x="0" y="21600"/>
                  </a:lnTo>
                  <a:lnTo>
                    <a:pt x="2234" y="21600"/>
                  </a:lnTo>
                  <a:lnTo>
                    <a:pt x="2234" y="16416"/>
                  </a:lnTo>
                  <a:moveTo>
                    <a:pt x="21600" y="0"/>
                  </a:moveTo>
                  <a:lnTo>
                    <a:pt x="12662" y="0"/>
                  </a:lnTo>
                  <a:lnTo>
                    <a:pt x="12662" y="864"/>
                  </a:lnTo>
                  <a:lnTo>
                    <a:pt x="21600" y="864"/>
                  </a:lnTo>
                  <a:lnTo>
                    <a:pt x="216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6" name="Freeform 350"/>
            <p:cNvSpPr/>
            <p:nvPr/>
          </p:nvSpPr>
          <p:spPr>
            <a:xfrm>
              <a:off x="4143792" y="181347"/>
              <a:ext cx="349096" cy="344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69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281" y="284"/>
                  </a:lnTo>
                  <a:lnTo>
                    <a:pt x="0" y="284"/>
                  </a:lnTo>
                  <a:lnTo>
                    <a:pt x="0" y="10800"/>
                  </a:lnTo>
                  <a:lnTo>
                    <a:pt x="561" y="10800"/>
                  </a:lnTo>
                  <a:lnTo>
                    <a:pt x="561" y="568"/>
                  </a:lnTo>
                  <a:lnTo>
                    <a:pt x="4769" y="568"/>
                  </a:lnTo>
                  <a:lnTo>
                    <a:pt x="4769" y="0"/>
                  </a:lnTo>
                  <a:close/>
                  <a:moveTo>
                    <a:pt x="21600" y="0"/>
                  </a:moveTo>
                  <a:lnTo>
                    <a:pt x="7855" y="0"/>
                  </a:lnTo>
                  <a:lnTo>
                    <a:pt x="7855" y="568"/>
                  </a:lnTo>
                  <a:lnTo>
                    <a:pt x="21039" y="568"/>
                  </a:lnTo>
                  <a:lnTo>
                    <a:pt x="21039" y="21032"/>
                  </a:lnTo>
                  <a:lnTo>
                    <a:pt x="561" y="21032"/>
                  </a:lnTo>
                  <a:lnTo>
                    <a:pt x="561" y="14211"/>
                  </a:lnTo>
                  <a:lnTo>
                    <a:pt x="0" y="14211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7" name="Freeform 351"/>
            <p:cNvSpPr/>
            <p:nvPr/>
          </p:nvSpPr>
          <p:spPr>
            <a:xfrm>
              <a:off x="4143792" y="181347"/>
              <a:ext cx="349096" cy="344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69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281" y="284"/>
                  </a:lnTo>
                  <a:lnTo>
                    <a:pt x="0" y="284"/>
                  </a:lnTo>
                  <a:lnTo>
                    <a:pt x="0" y="10800"/>
                  </a:lnTo>
                  <a:lnTo>
                    <a:pt x="561" y="10800"/>
                  </a:lnTo>
                  <a:lnTo>
                    <a:pt x="561" y="568"/>
                  </a:lnTo>
                  <a:lnTo>
                    <a:pt x="4769" y="568"/>
                  </a:lnTo>
                  <a:lnTo>
                    <a:pt x="4769" y="0"/>
                  </a:lnTo>
                  <a:moveTo>
                    <a:pt x="21600" y="0"/>
                  </a:moveTo>
                  <a:lnTo>
                    <a:pt x="7855" y="0"/>
                  </a:lnTo>
                  <a:lnTo>
                    <a:pt x="7855" y="568"/>
                  </a:lnTo>
                  <a:lnTo>
                    <a:pt x="21039" y="568"/>
                  </a:lnTo>
                  <a:lnTo>
                    <a:pt x="21039" y="21032"/>
                  </a:lnTo>
                  <a:lnTo>
                    <a:pt x="561" y="21032"/>
                  </a:lnTo>
                  <a:lnTo>
                    <a:pt x="561" y="14211"/>
                  </a:lnTo>
                  <a:lnTo>
                    <a:pt x="0" y="14211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8" name="Freeform 352"/>
            <p:cNvSpPr/>
            <p:nvPr/>
          </p:nvSpPr>
          <p:spPr>
            <a:xfrm>
              <a:off x="4143792" y="181347"/>
              <a:ext cx="126944" cy="226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3" y="16416"/>
                  </a:moveTo>
                  <a:lnTo>
                    <a:pt x="0" y="16416"/>
                  </a:lnTo>
                  <a:lnTo>
                    <a:pt x="0" y="21600"/>
                  </a:lnTo>
                  <a:lnTo>
                    <a:pt x="1543" y="21600"/>
                  </a:lnTo>
                  <a:lnTo>
                    <a:pt x="1543" y="16416"/>
                  </a:lnTo>
                  <a:close/>
                  <a:moveTo>
                    <a:pt x="21600" y="0"/>
                  </a:moveTo>
                  <a:lnTo>
                    <a:pt x="13114" y="0"/>
                  </a:lnTo>
                  <a:lnTo>
                    <a:pt x="13114" y="864"/>
                  </a:lnTo>
                  <a:lnTo>
                    <a:pt x="21600" y="86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9" name="Freeform 353"/>
            <p:cNvSpPr/>
            <p:nvPr/>
          </p:nvSpPr>
          <p:spPr>
            <a:xfrm>
              <a:off x="4143792" y="181347"/>
              <a:ext cx="126944" cy="226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3" y="16416"/>
                  </a:moveTo>
                  <a:lnTo>
                    <a:pt x="0" y="16416"/>
                  </a:lnTo>
                  <a:lnTo>
                    <a:pt x="0" y="21600"/>
                  </a:lnTo>
                  <a:lnTo>
                    <a:pt x="1543" y="21600"/>
                  </a:lnTo>
                  <a:lnTo>
                    <a:pt x="1543" y="16416"/>
                  </a:lnTo>
                  <a:moveTo>
                    <a:pt x="21600" y="0"/>
                  </a:moveTo>
                  <a:lnTo>
                    <a:pt x="13114" y="0"/>
                  </a:lnTo>
                  <a:lnTo>
                    <a:pt x="13114" y="864"/>
                  </a:lnTo>
                  <a:lnTo>
                    <a:pt x="21600" y="864"/>
                  </a:lnTo>
                  <a:lnTo>
                    <a:pt x="21600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0" name="Freeform 354"/>
            <p:cNvSpPr/>
            <p:nvPr/>
          </p:nvSpPr>
          <p:spPr>
            <a:xfrm>
              <a:off x="3509075" y="3486408"/>
              <a:ext cx="154147" cy="140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30"/>
                    <a:pt x="0" y="1630"/>
                    <a:pt x="0" y="1630"/>
                  </a:cubicBezTo>
                  <a:cubicBezTo>
                    <a:pt x="2979" y="1630"/>
                    <a:pt x="5214" y="2853"/>
                    <a:pt x="7076" y="4483"/>
                  </a:cubicBezTo>
                  <a:cubicBezTo>
                    <a:pt x="9683" y="7336"/>
                    <a:pt x="11172" y="11411"/>
                    <a:pt x="13034" y="15079"/>
                  </a:cubicBezTo>
                  <a:cubicBezTo>
                    <a:pt x="14152" y="16709"/>
                    <a:pt x="15269" y="18340"/>
                    <a:pt x="16386" y="19562"/>
                  </a:cubicBezTo>
                  <a:cubicBezTo>
                    <a:pt x="17876" y="20785"/>
                    <a:pt x="19738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9970"/>
                    <a:pt x="21600" y="19970"/>
                    <a:pt x="21600" y="19970"/>
                  </a:cubicBezTo>
                  <a:cubicBezTo>
                    <a:pt x="19366" y="19970"/>
                    <a:pt x="17876" y="18747"/>
                    <a:pt x="16386" y="17117"/>
                  </a:cubicBezTo>
                  <a:cubicBezTo>
                    <a:pt x="14152" y="14672"/>
                    <a:pt x="12662" y="10189"/>
                    <a:pt x="10428" y="6928"/>
                  </a:cubicBezTo>
                  <a:cubicBezTo>
                    <a:pt x="9310" y="4891"/>
                    <a:pt x="8193" y="3260"/>
                    <a:pt x="6331" y="2038"/>
                  </a:cubicBezTo>
                  <a:cubicBezTo>
                    <a:pt x="4841" y="815"/>
                    <a:pt x="2607" y="0"/>
                    <a:pt x="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1" name="Freeform 355"/>
            <p:cNvSpPr/>
            <p:nvPr/>
          </p:nvSpPr>
          <p:spPr>
            <a:xfrm>
              <a:off x="3817366" y="3486408"/>
              <a:ext cx="158682" cy="140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30"/>
                    <a:pt x="0" y="1630"/>
                    <a:pt x="0" y="1630"/>
                  </a:cubicBezTo>
                  <a:cubicBezTo>
                    <a:pt x="0" y="1630"/>
                    <a:pt x="0" y="1630"/>
                    <a:pt x="0" y="1630"/>
                  </a:cubicBezTo>
                  <a:cubicBezTo>
                    <a:pt x="3295" y="1630"/>
                    <a:pt x="5125" y="2853"/>
                    <a:pt x="6956" y="4483"/>
                  </a:cubicBezTo>
                  <a:cubicBezTo>
                    <a:pt x="9519" y="7336"/>
                    <a:pt x="10983" y="11411"/>
                    <a:pt x="13180" y="15079"/>
                  </a:cubicBezTo>
                  <a:cubicBezTo>
                    <a:pt x="13912" y="16709"/>
                    <a:pt x="15010" y="18340"/>
                    <a:pt x="16475" y="19562"/>
                  </a:cubicBezTo>
                  <a:cubicBezTo>
                    <a:pt x="17573" y="20785"/>
                    <a:pt x="19403" y="21600"/>
                    <a:pt x="21234" y="21600"/>
                  </a:cubicBezTo>
                  <a:cubicBezTo>
                    <a:pt x="21234" y="21600"/>
                    <a:pt x="21234" y="21600"/>
                    <a:pt x="21600" y="21600"/>
                  </a:cubicBezTo>
                  <a:cubicBezTo>
                    <a:pt x="21600" y="19970"/>
                    <a:pt x="21600" y="19970"/>
                    <a:pt x="21600" y="19970"/>
                  </a:cubicBezTo>
                  <a:cubicBezTo>
                    <a:pt x="19037" y="19970"/>
                    <a:pt x="17573" y="18747"/>
                    <a:pt x="16108" y="17117"/>
                  </a:cubicBezTo>
                  <a:cubicBezTo>
                    <a:pt x="14278" y="14672"/>
                    <a:pt x="12814" y="10189"/>
                    <a:pt x="10617" y="6928"/>
                  </a:cubicBezTo>
                  <a:cubicBezTo>
                    <a:pt x="9519" y="4891"/>
                    <a:pt x="8054" y="3260"/>
                    <a:pt x="6590" y="2038"/>
                  </a:cubicBezTo>
                  <a:cubicBezTo>
                    <a:pt x="4759" y="815"/>
                    <a:pt x="2563" y="0"/>
                    <a:pt x="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2" name="Freeform 356"/>
            <p:cNvSpPr/>
            <p:nvPr/>
          </p:nvSpPr>
          <p:spPr>
            <a:xfrm>
              <a:off x="3663221" y="3486408"/>
              <a:ext cx="154146" cy="140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48" y="0"/>
                    <a:pt x="15641" y="1223"/>
                    <a:pt x="13779" y="3260"/>
                  </a:cubicBezTo>
                  <a:cubicBezTo>
                    <a:pt x="10800" y="6521"/>
                    <a:pt x="9310" y="10596"/>
                    <a:pt x="7448" y="14264"/>
                  </a:cubicBezTo>
                  <a:cubicBezTo>
                    <a:pt x="6331" y="15894"/>
                    <a:pt x="5586" y="17525"/>
                    <a:pt x="4469" y="18340"/>
                  </a:cubicBezTo>
                  <a:cubicBezTo>
                    <a:pt x="2979" y="19562"/>
                    <a:pt x="1862" y="19970"/>
                    <a:pt x="0" y="1997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979" y="21600"/>
                    <a:pt x="4841" y="20377"/>
                    <a:pt x="6703" y="18340"/>
                  </a:cubicBezTo>
                  <a:cubicBezTo>
                    <a:pt x="8938" y="15079"/>
                    <a:pt x="10428" y="11004"/>
                    <a:pt x="12290" y="7743"/>
                  </a:cubicBezTo>
                  <a:cubicBezTo>
                    <a:pt x="13407" y="6113"/>
                    <a:pt x="14524" y="4483"/>
                    <a:pt x="16014" y="3260"/>
                  </a:cubicBezTo>
                  <a:cubicBezTo>
                    <a:pt x="17503" y="2445"/>
                    <a:pt x="19366" y="1630"/>
                    <a:pt x="21600" y="1630"/>
                  </a:cubicBezTo>
                  <a:cubicBezTo>
                    <a:pt x="21600" y="1630"/>
                    <a:pt x="21600" y="1630"/>
                    <a:pt x="21600" y="163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3" name="Freeform 357"/>
            <p:cNvSpPr/>
            <p:nvPr/>
          </p:nvSpPr>
          <p:spPr>
            <a:xfrm>
              <a:off x="3976047" y="3486408"/>
              <a:ext cx="154146" cy="140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76" y="0"/>
                    <a:pt x="15269" y="1223"/>
                    <a:pt x="13407" y="3260"/>
                  </a:cubicBezTo>
                  <a:cubicBezTo>
                    <a:pt x="10428" y="6521"/>
                    <a:pt x="8938" y="10596"/>
                    <a:pt x="7076" y="14264"/>
                  </a:cubicBezTo>
                  <a:cubicBezTo>
                    <a:pt x="6331" y="15894"/>
                    <a:pt x="5214" y="17525"/>
                    <a:pt x="4097" y="18340"/>
                  </a:cubicBezTo>
                  <a:cubicBezTo>
                    <a:pt x="2979" y="19562"/>
                    <a:pt x="1490" y="19970"/>
                    <a:pt x="0" y="1997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607" y="21600"/>
                    <a:pt x="4841" y="20377"/>
                    <a:pt x="6331" y="18340"/>
                  </a:cubicBezTo>
                  <a:cubicBezTo>
                    <a:pt x="8566" y="15079"/>
                    <a:pt x="10055" y="11004"/>
                    <a:pt x="12290" y="7743"/>
                  </a:cubicBezTo>
                  <a:cubicBezTo>
                    <a:pt x="13407" y="6113"/>
                    <a:pt x="14524" y="4483"/>
                    <a:pt x="16014" y="3260"/>
                  </a:cubicBezTo>
                  <a:cubicBezTo>
                    <a:pt x="17503" y="2445"/>
                    <a:pt x="18993" y="1630"/>
                    <a:pt x="21600" y="163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4" name="Freeform 358"/>
            <p:cNvSpPr/>
            <p:nvPr/>
          </p:nvSpPr>
          <p:spPr>
            <a:xfrm>
              <a:off x="4393146" y="5920998"/>
              <a:ext cx="158682" cy="145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30"/>
                    <a:pt x="0" y="1630"/>
                    <a:pt x="0" y="1630"/>
                  </a:cubicBezTo>
                  <a:cubicBezTo>
                    <a:pt x="3295" y="1630"/>
                    <a:pt x="5125" y="2853"/>
                    <a:pt x="6956" y="4483"/>
                  </a:cubicBezTo>
                  <a:cubicBezTo>
                    <a:pt x="9519" y="7336"/>
                    <a:pt x="10983" y="11411"/>
                    <a:pt x="13180" y="15079"/>
                  </a:cubicBezTo>
                  <a:cubicBezTo>
                    <a:pt x="13912" y="16709"/>
                    <a:pt x="15010" y="18340"/>
                    <a:pt x="16475" y="19562"/>
                  </a:cubicBezTo>
                  <a:cubicBezTo>
                    <a:pt x="17573" y="20785"/>
                    <a:pt x="19403" y="21600"/>
                    <a:pt x="21234" y="21600"/>
                  </a:cubicBezTo>
                  <a:cubicBezTo>
                    <a:pt x="21234" y="21600"/>
                    <a:pt x="21234" y="21600"/>
                    <a:pt x="21600" y="21600"/>
                  </a:cubicBezTo>
                  <a:cubicBezTo>
                    <a:pt x="21600" y="19970"/>
                    <a:pt x="21600" y="19970"/>
                    <a:pt x="21600" y="19970"/>
                  </a:cubicBezTo>
                  <a:cubicBezTo>
                    <a:pt x="19037" y="19970"/>
                    <a:pt x="17573" y="18747"/>
                    <a:pt x="16108" y="17117"/>
                  </a:cubicBezTo>
                  <a:cubicBezTo>
                    <a:pt x="14278" y="14672"/>
                    <a:pt x="12814" y="10189"/>
                    <a:pt x="10617" y="6521"/>
                  </a:cubicBezTo>
                  <a:cubicBezTo>
                    <a:pt x="9519" y="4891"/>
                    <a:pt x="8054" y="3260"/>
                    <a:pt x="6590" y="2038"/>
                  </a:cubicBezTo>
                  <a:cubicBezTo>
                    <a:pt x="4759" y="815"/>
                    <a:pt x="2563" y="0"/>
                    <a:pt x="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5" name="Freeform 359"/>
            <p:cNvSpPr/>
            <p:nvPr/>
          </p:nvSpPr>
          <p:spPr>
            <a:xfrm>
              <a:off x="4705969" y="5920998"/>
              <a:ext cx="154147" cy="145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30"/>
                    <a:pt x="0" y="1630"/>
                    <a:pt x="0" y="1630"/>
                  </a:cubicBezTo>
                  <a:cubicBezTo>
                    <a:pt x="0" y="1630"/>
                    <a:pt x="0" y="1630"/>
                    <a:pt x="0" y="1630"/>
                  </a:cubicBezTo>
                  <a:cubicBezTo>
                    <a:pt x="2979" y="1630"/>
                    <a:pt x="5214" y="2853"/>
                    <a:pt x="6703" y="4483"/>
                  </a:cubicBezTo>
                  <a:cubicBezTo>
                    <a:pt x="9310" y="7336"/>
                    <a:pt x="11172" y="11411"/>
                    <a:pt x="13034" y="15079"/>
                  </a:cubicBezTo>
                  <a:cubicBezTo>
                    <a:pt x="13779" y="16709"/>
                    <a:pt x="14897" y="18340"/>
                    <a:pt x="16386" y="19562"/>
                  </a:cubicBezTo>
                  <a:cubicBezTo>
                    <a:pt x="17876" y="20785"/>
                    <a:pt x="19366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9970"/>
                    <a:pt x="21600" y="19970"/>
                    <a:pt x="21600" y="19970"/>
                  </a:cubicBezTo>
                  <a:cubicBezTo>
                    <a:pt x="21600" y="19970"/>
                    <a:pt x="21600" y="19970"/>
                    <a:pt x="21600" y="19970"/>
                  </a:cubicBezTo>
                  <a:cubicBezTo>
                    <a:pt x="19366" y="19970"/>
                    <a:pt x="17503" y="18747"/>
                    <a:pt x="16386" y="17117"/>
                  </a:cubicBezTo>
                  <a:cubicBezTo>
                    <a:pt x="14152" y="14672"/>
                    <a:pt x="12662" y="10189"/>
                    <a:pt x="10428" y="6521"/>
                  </a:cubicBezTo>
                  <a:cubicBezTo>
                    <a:pt x="9310" y="4891"/>
                    <a:pt x="7821" y="3260"/>
                    <a:pt x="6331" y="2038"/>
                  </a:cubicBezTo>
                  <a:cubicBezTo>
                    <a:pt x="4469" y="815"/>
                    <a:pt x="2607" y="0"/>
                    <a:pt x="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6" name="Freeform 360"/>
            <p:cNvSpPr/>
            <p:nvPr/>
          </p:nvSpPr>
          <p:spPr>
            <a:xfrm>
              <a:off x="4551824" y="5920998"/>
              <a:ext cx="154146" cy="145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76" y="0"/>
                    <a:pt x="15269" y="1223"/>
                    <a:pt x="13407" y="3260"/>
                  </a:cubicBezTo>
                  <a:cubicBezTo>
                    <a:pt x="10428" y="6521"/>
                    <a:pt x="8938" y="10596"/>
                    <a:pt x="7076" y="14264"/>
                  </a:cubicBezTo>
                  <a:cubicBezTo>
                    <a:pt x="6331" y="15894"/>
                    <a:pt x="5214" y="17117"/>
                    <a:pt x="4097" y="18340"/>
                  </a:cubicBezTo>
                  <a:cubicBezTo>
                    <a:pt x="2979" y="19562"/>
                    <a:pt x="1490" y="19970"/>
                    <a:pt x="0" y="1997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607" y="21600"/>
                    <a:pt x="4841" y="20377"/>
                    <a:pt x="6331" y="18340"/>
                  </a:cubicBezTo>
                  <a:cubicBezTo>
                    <a:pt x="8566" y="15079"/>
                    <a:pt x="10055" y="11004"/>
                    <a:pt x="12290" y="7743"/>
                  </a:cubicBezTo>
                  <a:cubicBezTo>
                    <a:pt x="13407" y="6113"/>
                    <a:pt x="14524" y="4483"/>
                    <a:pt x="16014" y="3260"/>
                  </a:cubicBezTo>
                  <a:cubicBezTo>
                    <a:pt x="17503" y="2445"/>
                    <a:pt x="18993" y="1630"/>
                    <a:pt x="21600" y="1630"/>
                  </a:cubicBezTo>
                  <a:cubicBezTo>
                    <a:pt x="21600" y="1630"/>
                    <a:pt x="21600" y="1630"/>
                    <a:pt x="21600" y="163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7" name="Freeform 361"/>
            <p:cNvSpPr/>
            <p:nvPr/>
          </p:nvSpPr>
          <p:spPr>
            <a:xfrm>
              <a:off x="4860115" y="5920998"/>
              <a:ext cx="154146" cy="145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48" y="0"/>
                    <a:pt x="15641" y="1223"/>
                    <a:pt x="13407" y="3260"/>
                  </a:cubicBezTo>
                  <a:cubicBezTo>
                    <a:pt x="10800" y="6521"/>
                    <a:pt x="8938" y="10596"/>
                    <a:pt x="7076" y="14264"/>
                  </a:cubicBezTo>
                  <a:cubicBezTo>
                    <a:pt x="6331" y="15894"/>
                    <a:pt x="5214" y="17117"/>
                    <a:pt x="4097" y="18340"/>
                  </a:cubicBezTo>
                  <a:cubicBezTo>
                    <a:pt x="2979" y="19562"/>
                    <a:pt x="1862" y="19970"/>
                    <a:pt x="0" y="19970"/>
                  </a:cubicBezTo>
                  <a:cubicBezTo>
                    <a:pt x="0" y="19970"/>
                    <a:pt x="0" y="19970"/>
                    <a:pt x="0" y="1997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607" y="21600"/>
                    <a:pt x="4841" y="20377"/>
                    <a:pt x="6331" y="18340"/>
                  </a:cubicBezTo>
                  <a:cubicBezTo>
                    <a:pt x="8566" y="15079"/>
                    <a:pt x="10055" y="11004"/>
                    <a:pt x="12290" y="7743"/>
                  </a:cubicBezTo>
                  <a:cubicBezTo>
                    <a:pt x="13407" y="6113"/>
                    <a:pt x="14524" y="4483"/>
                    <a:pt x="16014" y="3260"/>
                  </a:cubicBezTo>
                  <a:cubicBezTo>
                    <a:pt x="17503" y="2445"/>
                    <a:pt x="19366" y="1630"/>
                    <a:pt x="21600" y="163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8" name="Freeform 362"/>
            <p:cNvSpPr/>
            <p:nvPr/>
          </p:nvSpPr>
          <p:spPr>
            <a:xfrm>
              <a:off x="4819313" y="2411922"/>
              <a:ext cx="154147" cy="140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30"/>
                    <a:pt x="0" y="1630"/>
                    <a:pt x="0" y="1630"/>
                  </a:cubicBezTo>
                  <a:cubicBezTo>
                    <a:pt x="2979" y="1630"/>
                    <a:pt x="5214" y="2853"/>
                    <a:pt x="7076" y="4483"/>
                  </a:cubicBezTo>
                  <a:cubicBezTo>
                    <a:pt x="9683" y="6928"/>
                    <a:pt x="11172" y="11411"/>
                    <a:pt x="13034" y="14672"/>
                  </a:cubicBezTo>
                  <a:cubicBezTo>
                    <a:pt x="14152" y="16709"/>
                    <a:pt x="15269" y="18340"/>
                    <a:pt x="16386" y="19562"/>
                  </a:cubicBezTo>
                  <a:cubicBezTo>
                    <a:pt x="17876" y="20785"/>
                    <a:pt x="19366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9970"/>
                    <a:pt x="21600" y="19970"/>
                    <a:pt x="21600" y="19970"/>
                  </a:cubicBezTo>
                  <a:cubicBezTo>
                    <a:pt x="19366" y="19970"/>
                    <a:pt x="17876" y="18747"/>
                    <a:pt x="16386" y="17117"/>
                  </a:cubicBezTo>
                  <a:cubicBezTo>
                    <a:pt x="14152" y="14264"/>
                    <a:pt x="12662" y="10189"/>
                    <a:pt x="10428" y="6521"/>
                  </a:cubicBezTo>
                  <a:cubicBezTo>
                    <a:pt x="9310" y="4891"/>
                    <a:pt x="8193" y="3260"/>
                    <a:pt x="6331" y="2038"/>
                  </a:cubicBezTo>
                  <a:cubicBezTo>
                    <a:pt x="4841" y="815"/>
                    <a:pt x="2607" y="0"/>
                    <a:pt x="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9" name="Freeform 363"/>
            <p:cNvSpPr/>
            <p:nvPr/>
          </p:nvSpPr>
          <p:spPr>
            <a:xfrm>
              <a:off x="5127604" y="2411922"/>
              <a:ext cx="154146" cy="140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30"/>
                    <a:pt x="0" y="1630"/>
                    <a:pt x="0" y="1630"/>
                  </a:cubicBezTo>
                  <a:cubicBezTo>
                    <a:pt x="0" y="1630"/>
                    <a:pt x="0" y="1630"/>
                    <a:pt x="0" y="1630"/>
                  </a:cubicBezTo>
                  <a:cubicBezTo>
                    <a:pt x="3352" y="1630"/>
                    <a:pt x="5214" y="2853"/>
                    <a:pt x="7076" y="4483"/>
                  </a:cubicBezTo>
                  <a:cubicBezTo>
                    <a:pt x="9683" y="6928"/>
                    <a:pt x="11172" y="11411"/>
                    <a:pt x="13034" y="14672"/>
                  </a:cubicBezTo>
                  <a:cubicBezTo>
                    <a:pt x="14152" y="16709"/>
                    <a:pt x="15269" y="18340"/>
                    <a:pt x="16386" y="19562"/>
                  </a:cubicBezTo>
                  <a:cubicBezTo>
                    <a:pt x="17876" y="20785"/>
                    <a:pt x="19738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9970"/>
                    <a:pt x="21600" y="19970"/>
                    <a:pt x="21600" y="19970"/>
                  </a:cubicBezTo>
                  <a:cubicBezTo>
                    <a:pt x="21600" y="19970"/>
                    <a:pt x="21600" y="19970"/>
                    <a:pt x="21600" y="19970"/>
                  </a:cubicBezTo>
                  <a:cubicBezTo>
                    <a:pt x="19366" y="19970"/>
                    <a:pt x="17876" y="18747"/>
                    <a:pt x="16386" y="17117"/>
                  </a:cubicBezTo>
                  <a:cubicBezTo>
                    <a:pt x="14152" y="14264"/>
                    <a:pt x="12662" y="10189"/>
                    <a:pt x="10428" y="6521"/>
                  </a:cubicBezTo>
                  <a:cubicBezTo>
                    <a:pt x="9683" y="4891"/>
                    <a:pt x="8193" y="3260"/>
                    <a:pt x="6331" y="2038"/>
                  </a:cubicBezTo>
                  <a:cubicBezTo>
                    <a:pt x="4841" y="815"/>
                    <a:pt x="2607" y="0"/>
                    <a:pt x="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0" name="Freeform 364"/>
            <p:cNvSpPr/>
            <p:nvPr/>
          </p:nvSpPr>
          <p:spPr>
            <a:xfrm>
              <a:off x="4973459" y="2411922"/>
              <a:ext cx="154146" cy="140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48" y="0"/>
                    <a:pt x="15641" y="1223"/>
                    <a:pt x="13779" y="3260"/>
                  </a:cubicBezTo>
                  <a:cubicBezTo>
                    <a:pt x="10800" y="6113"/>
                    <a:pt x="9310" y="10596"/>
                    <a:pt x="7448" y="13857"/>
                  </a:cubicBezTo>
                  <a:cubicBezTo>
                    <a:pt x="6331" y="15894"/>
                    <a:pt x="5214" y="17117"/>
                    <a:pt x="4097" y="18340"/>
                  </a:cubicBezTo>
                  <a:cubicBezTo>
                    <a:pt x="2979" y="19155"/>
                    <a:pt x="1862" y="19970"/>
                    <a:pt x="0" y="1997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979" y="21600"/>
                    <a:pt x="4841" y="19970"/>
                    <a:pt x="6331" y="18340"/>
                  </a:cubicBezTo>
                  <a:cubicBezTo>
                    <a:pt x="8938" y="15079"/>
                    <a:pt x="10428" y="11004"/>
                    <a:pt x="12290" y="7743"/>
                  </a:cubicBezTo>
                  <a:cubicBezTo>
                    <a:pt x="13407" y="5706"/>
                    <a:pt x="14524" y="4483"/>
                    <a:pt x="16014" y="3260"/>
                  </a:cubicBezTo>
                  <a:cubicBezTo>
                    <a:pt x="17503" y="2038"/>
                    <a:pt x="19366" y="1630"/>
                    <a:pt x="21600" y="1630"/>
                  </a:cubicBezTo>
                  <a:cubicBezTo>
                    <a:pt x="21600" y="1630"/>
                    <a:pt x="21600" y="1630"/>
                    <a:pt x="21600" y="163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1" name="Freeform 365"/>
            <p:cNvSpPr/>
            <p:nvPr/>
          </p:nvSpPr>
          <p:spPr>
            <a:xfrm>
              <a:off x="5281750" y="2411922"/>
              <a:ext cx="158681" cy="140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4" y="0"/>
                  </a:moveTo>
                  <a:cubicBezTo>
                    <a:pt x="17939" y="0"/>
                    <a:pt x="15376" y="1223"/>
                    <a:pt x="13546" y="3260"/>
                  </a:cubicBezTo>
                  <a:cubicBezTo>
                    <a:pt x="10617" y="6113"/>
                    <a:pt x="9153" y="10596"/>
                    <a:pt x="7322" y="13857"/>
                  </a:cubicBezTo>
                  <a:cubicBezTo>
                    <a:pt x="6224" y="15894"/>
                    <a:pt x="5492" y="17117"/>
                    <a:pt x="4393" y="18340"/>
                  </a:cubicBezTo>
                  <a:cubicBezTo>
                    <a:pt x="3295" y="19155"/>
                    <a:pt x="1831" y="19970"/>
                    <a:pt x="0" y="19970"/>
                  </a:cubicBezTo>
                  <a:cubicBezTo>
                    <a:pt x="0" y="19970"/>
                    <a:pt x="0" y="19970"/>
                    <a:pt x="0" y="1997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929" y="21600"/>
                    <a:pt x="4759" y="19970"/>
                    <a:pt x="6590" y="18340"/>
                  </a:cubicBezTo>
                  <a:cubicBezTo>
                    <a:pt x="8786" y="15079"/>
                    <a:pt x="10251" y="11004"/>
                    <a:pt x="12447" y="7743"/>
                  </a:cubicBezTo>
                  <a:cubicBezTo>
                    <a:pt x="13180" y="5706"/>
                    <a:pt x="14644" y="4483"/>
                    <a:pt x="16108" y="3260"/>
                  </a:cubicBezTo>
                  <a:cubicBezTo>
                    <a:pt x="17207" y="2038"/>
                    <a:pt x="19037" y="1630"/>
                    <a:pt x="21600" y="163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234" y="0"/>
                    <a:pt x="21234" y="0"/>
                    <a:pt x="21234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2" name="Freeform 366"/>
            <p:cNvSpPr/>
            <p:nvPr/>
          </p:nvSpPr>
          <p:spPr>
            <a:xfrm>
              <a:off x="498705" y="2253245"/>
              <a:ext cx="154147" cy="140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30"/>
                    <a:pt x="0" y="1630"/>
                    <a:pt x="0" y="1630"/>
                  </a:cubicBezTo>
                  <a:cubicBezTo>
                    <a:pt x="2979" y="1630"/>
                    <a:pt x="5214" y="2445"/>
                    <a:pt x="7076" y="4483"/>
                  </a:cubicBezTo>
                  <a:cubicBezTo>
                    <a:pt x="9683" y="6928"/>
                    <a:pt x="11172" y="11004"/>
                    <a:pt x="13034" y="14672"/>
                  </a:cubicBezTo>
                  <a:cubicBezTo>
                    <a:pt x="14152" y="16709"/>
                    <a:pt x="14897" y="18340"/>
                    <a:pt x="16386" y="19562"/>
                  </a:cubicBezTo>
                  <a:cubicBezTo>
                    <a:pt x="17876" y="20785"/>
                    <a:pt x="19366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9970"/>
                    <a:pt x="21600" y="19970"/>
                    <a:pt x="21600" y="19970"/>
                  </a:cubicBezTo>
                  <a:cubicBezTo>
                    <a:pt x="19366" y="19970"/>
                    <a:pt x="17503" y="18747"/>
                    <a:pt x="16386" y="17117"/>
                  </a:cubicBezTo>
                  <a:cubicBezTo>
                    <a:pt x="14152" y="14264"/>
                    <a:pt x="12662" y="10189"/>
                    <a:pt x="10428" y="6521"/>
                  </a:cubicBezTo>
                  <a:cubicBezTo>
                    <a:pt x="9310" y="4891"/>
                    <a:pt x="8193" y="3260"/>
                    <a:pt x="6331" y="2038"/>
                  </a:cubicBezTo>
                  <a:cubicBezTo>
                    <a:pt x="4469" y="815"/>
                    <a:pt x="2607" y="0"/>
                    <a:pt x="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3" name="Freeform 367"/>
            <p:cNvSpPr/>
            <p:nvPr/>
          </p:nvSpPr>
          <p:spPr>
            <a:xfrm>
              <a:off x="806996" y="2253245"/>
              <a:ext cx="154147" cy="140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30"/>
                    <a:pt x="0" y="1630"/>
                    <a:pt x="0" y="1630"/>
                  </a:cubicBezTo>
                  <a:cubicBezTo>
                    <a:pt x="0" y="1630"/>
                    <a:pt x="0" y="1630"/>
                    <a:pt x="0" y="1630"/>
                  </a:cubicBezTo>
                  <a:cubicBezTo>
                    <a:pt x="2979" y="1630"/>
                    <a:pt x="5214" y="2445"/>
                    <a:pt x="7076" y="4483"/>
                  </a:cubicBezTo>
                  <a:cubicBezTo>
                    <a:pt x="9683" y="6928"/>
                    <a:pt x="11172" y="11004"/>
                    <a:pt x="13034" y="14672"/>
                  </a:cubicBezTo>
                  <a:cubicBezTo>
                    <a:pt x="14152" y="16709"/>
                    <a:pt x="15269" y="18340"/>
                    <a:pt x="16386" y="19562"/>
                  </a:cubicBezTo>
                  <a:cubicBezTo>
                    <a:pt x="17876" y="20785"/>
                    <a:pt x="19738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9970"/>
                    <a:pt x="21600" y="19970"/>
                    <a:pt x="21600" y="19970"/>
                  </a:cubicBezTo>
                  <a:cubicBezTo>
                    <a:pt x="19366" y="19970"/>
                    <a:pt x="17876" y="18747"/>
                    <a:pt x="16386" y="17117"/>
                  </a:cubicBezTo>
                  <a:cubicBezTo>
                    <a:pt x="14152" y="14264"/>
                    <a:pt x="12662" y="10189"/>
                    <a:pt x="10428" y="6521"/>
                  </a:cubicBezTo>
                  <a:cubicBezTo>
                    <a:pt x="9310" y="4891"/>
                    <a:pt x="8193" y="3260"/>
                    <a:pt x="6331" y="2038"/>
                  </a:cubicBezTo>
                  <a:cubicBezTo>
                    <a:pt x="4841" y="815"/>
                    <a:pt x="2607" y="0"/>
                    <a:pt x="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4" name="Freeform 368"/>
            <p:cNvSpPr/>
            <p:nvPr/>
          </p:nvSpPr>
          <p:spPr>
            <a:xfrm>
              <a:off x="652851" y="2253245"/>
              <a:ext cx="154146" cy="140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48" y="0"/>
                    <a:pt x="15641" y="1223"/>
                    <a:pt x="13779" y="3260"/>
                  </a:cubicBezTo>
                  <a:cubicBezTo>
                    <a:pt x="10800" y="6113"/>
                    <a:pt x="8938" y="10596"/>
                    <a:pt x="7076" y="13857"/>
                  </a:cubicBezTo>
                  <a:cubicBezTo>
                    <a:pt x="6331" y="15487"/>
                    <a:pt x="5214" y="17117"/>
                    <a:pt x="4097" y="18340"/>
                  </a:cubicBezTo>
                  <a:cubicBezTo>
                    <a:pt x="2979" y="19155"/>
                    <a:pt x="1862" y="19970"/>
                    <a:pt x="0" y="1997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979" y="21600"/>
                    <a:pt x="4841" y="19970"/>
                    <a:pt x="6331" y="17932"/>
                  </a:cubicBezTo>
                  <a:cubicBezTo>
                    <a:pt x="8938" y="15079"/>
                    <a:pt x="10428" y="11004"/>
                    <a:pt x="12290" y="7336"/>
                  </a:cubicBezTo>
                  <a:cubicBezTo>
                    <a:pt x="13407" y="5706"/>
                    <a:pt x="14524" y="4075"/>
                    <a:pt x="16014" y="3260"/>
                  </a:cubicBezTo>
                  <a:cubicBezTo>
                    <a:pt x="17503" y="2038"/>
                    <a:pt x="19366" y="1630"/>
                    <a:pt x="21600" y="1630"/>
                  </a:cubicBezTo>
                  <a:cubicBezTo>
                    <a:pt x="21600" y="1630"/>
                    <a:pt x="21600" y="1630"/>
                    <a:pt x="21600" y="163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5" name="Freeform 369"/>
            <p:cNvSpPr/>
            <p:nvPr/>
          </p:nvSpPr>
          <p:spPr>
            <a:xfrm>
              <a:off x="961142" y="2253245"/>
              <a:ext cx="154146" cy="140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48" y="0"/>
                    <a:pt x="15641" y="1223"/>
                    <a:pt x="13779" y="3260"/>
                  </a:cubicBezTo>
                  <a:cubicBezTo>
                    <a:pt x="10800" y="6113"/>
                    <a:pt x="9310" y="10596"/>
                    <a:pt x="7448" y="13857"/>
                  </a:cubicBezTo>
                  <a:cubicBezTo>
                    <a:pt x="6331" y="15487"/>
                    <a:pt x="5586" y="17117"/>
                    <a:pt x="4469" y="18340"/>
                  </a:cubicBezTo>
                  <a:cubicBezTo>
                    <a:pt x="2979" y="19155"/>
                    <a:pt x="1862" y="19970"/>
                    <a:pt x="0" y="1997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979" y="21600"/>
                    <a:pt x="4841" y="19970"/>
                    <a:pt x="6703" y="17932"/>
                  </a:cubicBezTo>
                  <a:cubicBezTo>
                    <a:pt x="8938" y="15079"/>
                    <a:pt x="10428" y="11004"/>
                    <a:pt x="12290" y="7336"/>
                  </a:cubicBezTo>
                  <a:cubicBezTo>
                    <a:pt x="13407" y="5706"/>
                    <a:pt x="14524" y="4075"/>
                    <a:pt x="16014" y="3260"/>
                  </a:cubicBezTo>
                  <a:cubicBezTo>
                    <a:pt x="17503" y="2038"/>
                    <a:pt x="19366" y="1630"/>
                    <a:pt x="21600" y="163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6" name="Freeform 370"/>
            <p:cNvSpPr/>
            <p:nvPr/>
          </p:nvSpPr>
          <p:spPr>
            <a:xfrm>
              <a:off x="3554412" y="634716"/>
              <a:ext cx="140547" cy="15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70" y="0"/>
                    <a:pt x="19970" y="0"/>
                    <a:pt x="19970" y="0"/>
                  </a:cubicBezTo>
                  <a:cubicBezTo>
                    <a:pt x="19970" y="2563"/>
                    <a:pt x="18747" y="4027"/>
                    <a:pt x="17117" y="5492"/>
                  </a:cubicBezTo>
                  <a:cubicBezTo>
                    <a:pt x="14264" y="7322"/>
                    <a:pt x="10189" y="8786"/>
                    <a:pt x="6521" y="10983"/>
                  </a:cubicBezTo>
                  <a:cubicBezTo>
                    <a:pt x="4891" y="12081"/>
                    <a:pt x="3260" y="13546"/>
                    <a:pt x="2038" y="15010"/>
                  </a:cubicBezTo>
                  <a:cubicBezTo>
                    <a:pt x="815" y="16841"/>
                    <a:pt x="0" y="19037"/>
                    <a:pt x="0" y="21600"/>
                  </a:cubicBezTo>
                  <a:cubicBezTo>
                    <a:pt x="1630" y="21600"/>
                    <a:pt x="1630" y="21600"/>
                    <a:pt x="1630" y="21600"/>
                  </a:cubicBezTo>
                  <a:cubicBezTo>
                    <a:pt x="1630" y="18305"/>
                    <a:pt x="2853" y="16475"/>
                    <a:pt x="4483" y="14644"/>
                  </a:cubicBezTo>
                  <a:cubicBezTo>
                    <a:pt x="6928" y="12081"/>
                    <a:pt x="11411" y="10617"/>
                    <a:pt x="14672" y="8420"/>
                  </a:cubicBezTo>
                  <a:cubicBezTo>
                    <a:pt x="16709" y="7688"/>
                    <a:pt x="18340" y="6590"/>
                    <a:pt x="19562" y="5125"/>
                  </a:cubicBezTo>
                  <a:cubicBezTo>
                    <a:pt x="20785" y="4027"/>
                    <a:pt x="21600" y="2197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7" name="Freeform 371"/>
            <p:cNvSpPr/>
            <p:nvPr/>
          </p:nvSpPr>
          <p:spPr>
            <a:xfrm>
              <a:off x="3554412" y="326425"/>
              <a:ext cx="140547" cy="154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70" y="0"/>
                    <a:pt x="19970" y="0"/>
                    <a:pt x="19970" y="0"/>
                  </a:cubicBezTo>
                  <a:cubicBezTo>
                    <a:pt x="19970" y="2234"/>
                    <a:pt x="18747" y="4097"/>
                    <a:pt x="17117" y="5214"/>
                  </a:cubicBezTo>
                  <a:cubicBezTo>
                    <a:pt x="14264" y="7448"/>
                    <a:pt x="10189" y="8938"/>
                    <a:pt x="6521" y="11172"/>
                  </a:cubicBezTo>
                  <a:cubicBezTo>
                    <a:pt x="4891" y="12290"/>
                    <a:pt x="3260" y="13779"/>
                    <a:pt x="2038" y="15269"/>
                  </a:cubicBezTo>
                  <a:cubicBezTo>
                    <a:pt x="815" y="17131"/>
                    <a:pt x="0" y="18993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1630" y="21600"/>
                    <a:pt x="1630" y="21600"/>
                    <a:pt x="1630" y="21600"/>
                  </a:cubicBezTo>
                  <a:cubicBezTo>
                    <a:pt x="1630" y="21600"/>
                    <a:pt x="1630" y="21600"/>
                    <a:pt x="1630" y="21600"/>
                  </a:cubicBezTo>
                  <a:cubicBezTo>
                    <a:pt x="1630" y="18621"/>
                    <a:pt x="2853" y="16386"/>
                    <a:pt x="4483" y="14897"/>
                  </a:cubicBezTo>
                  <a:cubicBezTo>
                    <a:pt x="6928" y="12290"/>
                    <a:pt x="11411" y="10428"/>
                    <a:pt x="14672" y="8566"/>
                  </a:cubicBezTo>
                  <a:cubicBezTo>
                    <a:pt x="16709" y="7821"/>
                    <a:pt x="18340" y="6703"/>
                    <a:pt x="19562" y="5214"/>
                  </a:cubicBezTo>
                  <a:cubicBezTo>
                    <a:pt x="20785" y="3724"/>
                    <a:pt x="21600" y="2234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8" name="Freeform 372"/>
            <p:cNvSpPr/>
            <p:nvPr/>
          </p:nvSpPr>
          <p:spPr>
            <a:xfrm>
              <a:off x="3554412" y="480571"/>
              <a:ext cx="140547" cy="15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moveTo>
                    <a:pt x="16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724"/>
                    <a:pt x="1223" y="6331"/>
                    <a:pt x="3260" y="8193"/>
                  </a:cubicBezTo>
                  <a:cubicBezTo>
                    <a:pt x="6113" y="11172"/>
                    <a:pt x="10596" y="12662"/>
                    <a:pt x="13857" y="14524"/>
                  </a:cubicBezTo>
                  <a:cubicBezTo>
                    <a:pt x="15894" y="15269"/>
                    <a:pt x="17117" y="16386"/>
                    <a:pt x="18340" y="17503"/>
                  </a:cubicBezTo>
                  <a:cubicBezTo>
                    <a:pt x="19155" y="18621"/>
                    <a:pt x="19970" y="20110"/>
                    <a:pt x="1997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8993"/>
                    <a:pt x="19970" y="16759"/>
                    <a:pt x="18340" y="15269"/>
                  </a:cubicBezTo>
                  <a:cubicBezTo>
                    <a:pt x="15079" y="13034"/>
                    <a:pt x="11004" y="11545"/>
                    <a:pt x="7336" y="9310"/>
                  </a:cubicBezTo>
                  <a:cubicBezTo>
                    <a:pt x="5706" y="8193"/>
                    <a:pt x="4483" y="7076"/>
                    <a:pt x="3260" y="5586"/>
                  </a:cubicBezTo>
                  <a:cubicBezTo>
                    <a:pt x="2038" y="4097"/>
                    <a:pt x="1630" y="2607"/>
                    <a:pt x="1630" y="0"/>
                  </a:cubicBezTo>
                  <a:cubicBezTo>
                    <a:pt x="1630" y="0"/>
                    <a:pt x="1630" y="0"/>
                    <a:pt x="163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9" name="Freeform 373"/>
            <p:cNvSpPr/>
            <p:nvPr/>
          </p:nvSpPr>
          <p:spPr>
            <a:xfrm>
              <a:off x="3554412" y="172280"/>
              <a:ext cx="140547" cy="15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moveTo>
                    <a:pt x="16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52"/>
                    <a:pt x="1223" y="5959"/>
                    <a:pt x="3260" y="7821"/>
                  </a:cubicBezTo>
                  <a:cubicBezTo>
                    <a:pt x="6113" y="10800"/>
                    <a:pt x="10596" y="12662"/>
                    <a:pt x="13857" y="14524"/>
                  </a:cubicBezTo>
                  <a:cubicBezTo>
                    <a:pt x="15894" y="15269"/>
                    <a:pt x="17117" y="16386"/>
                    <a:pt x="18340" y="17503"/>
                  </a:cubicBezTo>
                  <a:cubicBezTo>
                    <a:pt x="19155" y="18621"/>
                    <a:pt x="19970" y="19738"/>
                    <a:pt x="1997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8993"/>
                    <a:pt x="19970" y="16759"/>
                    <a:pt x="18340" y="15269"/>
                  </a:cubicBezTo>
                  <a:cubicBezTo>
                    <a:pt x="15079" y="13034"/>
                    <a:pt x="11004" y="11545"/>
                    <a:pt x="7336" y="9310"/>
                  </a:cubicBezTo>
                  <a:cubicBezTo>
                    <a:pt x="5706" y="8193"/>
                    <a:pt x="4483" y="7076"/>
                    <a:pt x="3260" y="5586"/>
                  </a:cubicBezTo>
                  <a:cubicBezTo>
                    <a:pt x="2038" y="4097"/>
                    <a:pt x="1630" y="2234"/>
                    <a:pt x="163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0" name="Freeform 374"/>
            <p:cNvSpPr/>
            <p:nvPr/>
          </p:nvSpPr>
          <p:spPr>
            <a:xfrm>
              <a:off x="2602337" y="2262312"/>
              <a:ext cx="140547" cy="15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70" y="0"/>
                    <a:pt x="19970" y="0"/>
                    <a:pt x="19970" y="0"/>
                  </a:cubicBezTo>
                  <a:cubicBezTo>
                    <a:pt x="19970" y="2234"/>
                    <a:pt x="19155" y="3724"/>
                    <a:pt x="17117" y="5214"/>
                  </a:cubicBezTo>
                  <a:cubicBezTo>
                    <a:pt x="14672" y="7448"/>
                    <a:pt x="10596" y="8938"/>
                    <a:pt x="6928" y="11172"/>
                  </a:cubicBezTo>
                  <a:cubicBezTo>
                    <a:pt x="4891" y="12290"/>
                    <a:pt x="3260" y="13407"/>
                    <a:pt x="2038" y="15269"/>
                  </a:cubicBezTo>
                  <a:cubicBezTo>
                    <a:pt x="815" y="16759"/>
                    <a:pt x="0" y="18993"/>
                    <a:pt x="0" y="21600"/>
                  </a:cubicBezTo>
                  <a:cubicBezTo>
                    <a:pt x="1630" y="21600"/>
                    <a:pt x="1630" y="21600"/>
                    <a:pt x="1630" y="21600"/>
                  </a:cubicBezTo>
                  <a:cubicBezTo>
                    <a:pt x="1630" y="18621"/>
                    <a:pt x="2853" y="16386"/>
                    <a:pt x="4483" y="14524"/>
                  </a:cubicBezTo>
                  <a:cubicBezTo>
                    <a:pt x="7336" y="11917"/>
                    <a:pt x="11411" y="10428"/>
                    <a:pt x="15079" y="8566"/>
                  </a:cubicBezTo>
                  <a:cubicBezTo>
                    <a:pt x="16709" y="7448"/>
                    <a:pt x="18340" y="6331"/>
                    <a:pt x="19562" y="5214"/>
                  </a:cubicBezTo>
                  <a:cubicBezTo>
                    <a:pt x="20785" y="3724"/>
                    <a:pt x="21600" y="1862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1" name="Freeform 375"/>
            <p:cNvSpPr/>
            <p:nvPr/>
          </p:nvSpPr>
          <p:spPr>
            <a:xfrm>
              <a:off x="2602337" y="1949486"/>
              <a:ext cx="140547" cy="15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70" y="0"/>
                    <a:pt x="19970" y="0"/>
                    <a:pt x="19970" y="0"/>
                  </a:cubicBezTo>
                  <a:cubicBezTo>
                    <a:pt x="19970" y="2563"/>
                    <a:pt x="19155" y="4027"/>
                    <a:pt x="17117" y="5492"/>
                  </a:cubicBezTo>
                  <a:cubicBezTo>
                    <a:pt x="14672" y="7322"/>
                    <a:pt x="10596" y="8786"/>
                    <a:pt x="6928" y="10983"/>
                  </a:cubicBezTo>
                  <a:cubicBezTo>
                    <a:pt x="4891" y="12081"/>
                    <a:pt x="3260" y="13546"/>
                    <a:pt x="2038" y="15010"/>
                  </a:cubicBezTo>
                  <a:cubicBezTo>
                    <a:pt x="815" y="16841"/>
                    <a:pt x="0" y="19037"/>
                    <a:pt x="0" y="21600"/>
                  </a:cubicBezTo>
                  <a:cubicBezTo>
                    <a:pt x="1630" y="21600"/>
                    <a:pt x="1630" y="21600"/>
                    <a:pt x="1630" y="21600"/>
                  </a:cubicBezTo>
                  <a:cubicBezTo>
                    <a:pt x="1630" y="21600"/>
                    <a:pt x="1630" y="21600"/>
                    <a:pt x="1630" y="21600"/>
                  </a:cubicBezTo>
                  <a:cubicBezTo>
                    <a:pt x="1630" y="18305"/>
                    <a:pt x="2853" y="16475"/>
                    <a:pt x="4483" y="14644"/>
                  </a:cubicBezTo>
                  <a:cubicBezTo>
                    <a:pt x="7336" y="12081"/>
                    <a:pt x="11411" y="10617"/>
                    <a:pt x="15079" y="8420"/>
                  </a:cubicBezTo>
                  <a:cubicBezTo>
                    <a:pt x="16709" y="7688"/>
                    <a:pt x="18340" y="6590"/>
                    <a:pt x="19562" y="5125"/>
                  </a:cubicBezTo>
                  <a:cubicBezTo>
                    <a:pt x="20785" y="4027"/>
                    <a:pt x="21600" y="2197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2" name="Freeform 376"/>
            <p:cNvSpPr/>
            <p:nvPr/>
          </p:nvSpPr>
          <p:spPr>
            <a:xfrm>
              <a:off x="2602337" y="2103631"/>
              <a:ext cx="140547" cy="15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moveTo>
                    <a:pt x="16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52"/>
                    <a:pt x="1630" y="5959"/>
                    <a:pt x="3260" y="7821"/>
                  </a:cubicBezTo>
                  <a:cubicBezTo>
                    <a:pt x="6521" y="10800"/>
                    <a:pt x="10596" y="12290"/>
                    <a:pt x="14264" y="14152"/>
                  </a:cubicBezTo>
                  <a:cubicBezTo>
                    <a:pt x="15894" y="15269"/>
                    <a:pt x="17525" y="16014"/>
                    <a:pt x="18340" y="17131"/>
                  </a:cubicBezTo>
                  <a:cubicBezTo>
                    <a:pt x="19562" y="18621"/>
                    <a:pt x="19970" y="19738"/>
                    <a:pt x="1997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8621"/>
                    <a:pt x="20377" y="16759"/>
                    <a:pt x="18340" y="14897"/>
                  </a:cubicBezTo>
                  <a:cubicBezTo>
                    <a:pt x="15487" y="12662"/>
                    <a:pt x="11004" y="11172"/>
                    <a:pt x="7743" y="9310"/>
                  </a:cubicBezTo>
                  <a:cubicBezTo>
                    <a:pt x="6113" y="8193"/>
                    <a:pt x="4483" y="7076"/>
                    <a:pt x="3260" y="5586"/>
                  </a:cubicBezTo>
                  <a:cubicBezTo>
                    <a:pt x="2445" y="4097"/>
                    <a:pt x="1630" y="2234"/>
                    <a:pt x="1630" y="0"/>
                  </a:cubicBezTo>
                  <a:cubicBezTo>
                    <a:pt x="1630" y="0"/>
                    <a:pt x="1630" y="0"/>
                    <a:pt x="163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3" name="Freeform 377"/>
            <p:cNvSpPr/>
            <p:nvPr/>
          </p:nvSpPr>
          <p:spPr>
            <a:xfrm>
              <a:off x="2602337" y="1795340"/>
              <a:ext cx="140547" cy="154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moveTo>
                    <a:pt x="16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724"/>
                    <a:pt x="1630" y="6331"/>
                    <a:pt x="3260" y="8193"/>
                  </a:cubicBezTo>
                  <a:cubicBezTo>
                    <a:pt x="6521" y="11172"/>
                    <a:pt x="10596" y="12662"/>
                    <a:pt x="14264" y="14524"/>
                  </a:cubicBezTo>
                  <a:cubicBezTo>
                    <a:pt x="15894" y="15269"/>
                    <a:pt x="17525" y="16386"/>
                    <a:pt x="18340" y="17503"/>
                  </a:cubicBezTo>
                  <a:cubicBezTo>
                    <a:pt x="19562" y="18621"/>
                    <a:pt x="19970" y="20110"/>
                    <a:pt x="1997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8993"/>
                    <a:pt x="20377" y="16759"/>
                    <a:pt x="18340" y="15269"/>
                  </a:cubicBezTo>
                  <a:cubicBezTo>
                    <a:pt x="15487" y="13034"/>
                    <a:pt x="11004" y="11545"/>
                    <a:pt x="7743" y="9310"/>
                  </a:cubicBezTo>
                  <a:cubicBezTo>
                    <a:pt x="6113" y="8193"/>
                    <a:pt x="4483" y="7076"/>
                    <a:pt x="3260" y="5586"/>
                  </a:cubicBezTo>
                  <a:cubicBezTo>
                    <a:pt x="2445" y="4097"/>
                    <a:pt x="1630" y="2607"/>
                    <a:pt x="163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4" name="Freeform 378"/>
            <p:cNvSpPr/>
            <p:nvPr/>
          </p:nvSpPr>
          <p:spPr>
            <a:xfrm>
              <a:off x="5182008" y="4851047"/>
              <a:ext cx="145079" cy="15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70" y="0"/>
                    <a:pt x="19970" y="0"/>
                    <a:pt x="19970" y="0"/>
                  </a:cubicBezTo>
                  <a:cubicBezTo>
                    <a:pt x="19970" y="2563"/>
                    <a:pt x="18747" y="4027"/>
                    <a:pt x="17117" y="5492"/>
                  </a:cubicBezTo>
                  <a:cubicBezTo>
                    <a:pt x="14264" y="7322"/>
                    <a:pt x="10189" y="8786"/>
                    <a:pt x="6521" y="10983"/>
                  </a:cubicBezTo>
                  <a:cubicBezTo>
                    <a:pt x="4891" y="12081"/>
                    <a:pt x="3260" y="13546"/>
                    <a:pt x="2038" y="15010"/>
                  </a:cubicBezTo>
                  <a:cubicBezTo>
                    <a:pt x="815" y="16841"/>
                    <a:pt x="0" y="19037"/>
                    <a:pt x="0" y="21600"/>
                  </a:cubicBezTo>
                  <a:cubicBezTo>
                    <a:pt x="1630" y="21600"/>
                    <a:pt x="1630" y="21600"/>
                    <a:pt x="1630" y="21600"/>
                  </a:cubicBezTo>
                  <a:cubicBezTo>
                    <a:pt x="1630" y="18305"/>
                    <a:pt x="2853" y="16475"/>
                    <a:pt x="4483" y="14644"/>
                  </a:cubicBezTo>
                  <a:cubicBezTo>
                    <a:pt x="6928" y="12081"/>
                    <a:pt x="11411" y="10617"/>
                    <a:pt x="14672" y="8420"/>
                  </a:cubicBezTo>
                  <a:cubicBezTo>
                    <a:pt x="16709" y="7688"/>
                    <a:pt x="18340" y="6590"/>
                    <a:pt x="19562" y="5125"/>
                  </a:cubicBezTo>
                  <a:cubicBezTo>
                    <a:pt x="20785" y="4027"/>
                    <a:pt x="21600" y="2197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5" name="Freeform 379"/>
            <p:cNvSpPr/>
            <p:nvPr/>
          </p:nvSpPr>
          <p:spPr>
            <a:xfrm>
              <a:off x="5182008" y="4542756"/>
              <a:ext cx="145079" cy="154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70" y="0"/>
                    <a:pt x="19970" y="0"/>
                    <a:pt x="19970" y="0"/>
                  </a:cubicBezTo>
                  <a:cubicBezTo>
                    <a:pt x="19970" y="2234"/>
                    <a:pt x="18747" y="4097"/>
                    <a:pt x="17117" y="5214"/>
                  </a:cubicBezTo>
                  <a:cubicBezTo>
                    <a:pt x="14264" y="7448"/>
                    <a:pt x="10189" y="8938"/>
                    <a:pt x="6521" y="11172"/>
                  </a:cubicBezTo>
                  <a:cubicBezTo>
                    <a:pt x="4891" y="12290"/>
                    <a:pt x="3260" y="13779"/>
                    <a:pt x="2038" y="15269"/>
                  </a:cubicBezTo>
                  <a:cubicBezTo>
                    <a:pt x="815" y="17131"/>
                    <a:pt x="0" y="18993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1630" y="21600"/>
                    <a:pt x="1630" y="21600"/>
                    <a:pt x="1630" y="21600"/>
                  </a:cubicBezTo>
                  <a:cubicBezTo>
                    <a:pt x="1630" y="21600"/>
                    <a:pt x="1630" y="21600"/>
                    <a:pt x="1630" y="21600"/>
                  </a:cubicBezTo>
                  <a:cubicBezTo>
                    <a:pt x="1630" y="18621"/>
                    <a:pt x="2853" y="16386"/>
                    <a:pt x="4483" y="14897"/>
                  </a:cubicBezTo>
                  <a:cubicBezTo>
                    <a:pt x="6928" y="12290"/>
                    <a:pt x="11411" y="10428"/>
                    <a:pt x="14672" y="8566"/>
                  </a:cubicBezTo>
                  <a:cubicBezTo>
                    <a:pt x="16709" y="7821"/>
                    <a:pt x="18340" y="6703"/>
                    <a:pt x="19562" y="5214"/>
                  </a:cubicBezTo>
                  <a:cubicBezTo>
                    <a:pt x="20785" y="3724"/>
                    <a:pt x="21600" y="2234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6" name="Freeform 380"/>
            <p:cNvSpPr/>
            <p:nvPr/>
          </p:nvSpPr>
          <p:spPr>
            <a:xfrm>
              <a:off x="5182008" y="4696902"/>
              <a:ext cx="145079" cy="15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moveTo>
                    <a:pt x="16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724"/>
                    <a:pt x="1223" y="6331"/>
                    <a:pt x="3260" y="8193"/>
                  </a:cubicBezTo>
                  <a:cubicBezTo>
                    <a:pt x="6113" y="11172"/>
                    <a:pt x="10596" y="12662"/>
                    <a:pt x="13857" y="14524"/>
                  </a:cubicBezTo>
                  <a:cubicBezTo>
                    <a:pt x="15894" y="15269"/>
                    <a:pt x="17117" y="16386"/>
                    <a:pt x="18340" y="17503"/>
                  </a:cubicBezTo>
                  <a:cubicBezTo>
                    <a:pt x="19155" y="18621"/>
                    <a:pt x="19970" y="20110"/>
                    <a:pt x="1997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8993"/>
                    <a:pt x="19970" y="16759"/>
                    <a:pt x="17932" y="15269"/>
                  </a:cubicBezTo>
                  <a:cubicBezTo>
                    <a:pt x="15079" y="13034"/>
                    <a:pt x="11004" y="11545"/>
                    <a:pt x="7336" y="9310"/>
                  </a:cubicBezTo>
                  <a:cubicBezTo>
                    <a:pt x="5706" y="8193"/>
                    <a:pt x="4483" y="7076"/>
                    <a:pt x="3260" y="5586"/>
                  </a:cubicBezTo>
                  <a:cubicBezTo>
                    <a:pt x="2038" y="4097"/>
                    <a:pt x="1630" y="2607"/>
                    <a:pt x="1630" y="0"/>
                  </a:cubicBezTo>
                  <a:cubicBezTo>
                    <a:pt x="1630" y="0"/>
                    <a:pt x="1630" y="0"/>
                    <a:pt x="163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7" name="Freeform 381"/>
            <p:cNvSpPr/>
            <p:nvPr/>
          </p:nvSpPr>
          <p:spPr>
            <a:xfrm>
              <a:off x="5182008" y="4388611"/>
              <a:ext cx="145079" cy="15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moveTo>
                    <a:pt x="16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52"/>
                    <a:pt x="1223" y="5959"/>
                    <a:pt x="3260" y="7821"/>
                  </a:cubicBezTo>
                  <a:cubicBezTo>
                    <a:pt x="6113" y="10800"/>
                    <a:pt x="10596" y="12662"/>
                    <a:pt x="13857" y="14524"/>
                  </a:cubicBezTo>
                  <a:cubicBezTo>
                    <a:pt x="15894" y="15269"/>
                    <a:pt x="17117" y="16386"/>
                    <a:pt x="18340" y="17503"/>
                  </a:cubicBezTo>
                  <a:cubicBezTo>
                    <a:pt x="19155" y="18621"/>
                    <a:pt x="19970" y="19738"/>
                    <a:pt x="1997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8993"/>
                    <a:pt x="19970" y="16759"/>
                    <a:pt x="17932" y="15269"/>
                  </a:cubicBezTo>
                  <a:cubicBezTo>
                    <a:pt x="15079" y="13034"/>
                    <a:pt x="11004" y="11545"/>
                    <a:pt x="7336" y="9310"/>
                  </a:cubicBezTo>
                  <a:cubicBezTo>
                    <a:pt x="5706" y="8193"/>
                    <a:pt x="4483" y="7076"/>
                    <a:pt x="3260" y="5586"/>
                  </a:cubicBezTo>
                  <a:cubicBezTo>
                    <a:pt x="2038" y="4097"/>
                    <a:pt x="1630" y="2234"/>
                    <a:pt x="163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8" name="Freeform 382"/>
            <p:cNvSpPr/>
            <p:nvPr/>
          </p:nvSpPr>
          <p:spPr>
            <a:xfrm>
              <a:off x="1981223" y="5095866"/>
              <a:ext cx="140547" cy="15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70" y="0"/>
                    <a:pt x="19970" y="0"/>
                    <a:pt x="19970" y="0"/>
                  </a:cubicBezTo>
                  <a:cubicBezTo>
                    <a:pt x="19970" y="2234"/>
                    <a:pt x="18747" y="4097"/>
                    <a:pt x="17117" y="5214"/>
                  </a:cubicBezTo>
                  <a:cubicBezTo>
                    <a:pt x="14264" y="7448"/>
                    <a:pt x="10189" y="8938"/>
                    <a:pt x="6521" y="11172"/>
                  </a:cubicBezTo>
                  <a:cubicBezTo>
                    <a:pt x="4891" y="12290"/>
                    <a:pt x="2853" y="13407"/>
                    <a:pt x="1630" y="15269"/>
                  </a:cubicBezTo>
                  <a:cubicBezTo>
                    <a:pt x="408" y="17131"/>
                    <a:pt x="0" y="18993"/>
                    <a:pt x="0" y="21600"/>
                  </a:cubicBezTo>
                  <a:cubicBezTo>
                    <a:pt x="1630" y="21600"/>
                    <a:pt x="1630" y="21600"/>
                    <a:pt x="1630" y="21600"/>
                  </a:cubicBezTo>
                  <a:cubicBezTo>
                    <a:pt x="1630" y="18621"/>
                    <a:pt x="2445" y="16386"/>
                    <a:pt x="4483" y="14897"/>
                  </a:cubicBezTo>
                  <a:cubicBezTo>
                    <a:pt x="6928" y="12290"/>
                    <a:pt x="11004" y="10428"/>
                    <a:pt x="14672" y="8566"/>
                  </a:cubicBezTo>
                  <a:cubicBezTo>
                    <a:pt x="16709" y="7448"/>
                    <a:pt x="18340" y="6703"/>
                    <a:pt x="19562" y="5214"/>
                  </a:cubicBezTo>
                  <a:cubicBezTo>
                    <a:pt x="20785" y="3724"/>
                    <a:pt x="21600" y="2234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9" name="Freeform 383"/>
            <p:cNvSpPr/>
            <p:nvPr/>
          </p:nvSpPr>
          <p:spPr>
            <a:xfrm>
              <a:off x="1981223" y="4787575"/>
              <a:ext cx="140547" cy="154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70" y="0"/>
                    <a:pt x="19970" y="0"/>
                    <a:pt x="19970" y="0"/>
                  </a:cubicBezTo>
                  <a:cubicBezTo>
                    <a:pt x="19970" y="2234"/>
                    <a:pt x="18747" y="3724"/>
                    <a:pt x="17117" y="5214"/>
                  </a:cubicBezTo>
                  <a:cubicBezTo>
                    <a:pt x="14264" y="7448"/>
                    <a:pt x="10189" y="8938"/>
                    <a:pt x="6521" y="11172"/>
                  </a:cubicBezTo>
                  <a:cubicBezTo>
                    <a:pt x="4891" y="12290"/>
                    <a:pt x="2853" y="13407"/>
                    <a:pt x="1630" y="15269"/>
                  </a:cubicBezTo>
                  <a:cubicBezTo>
                    <a:pt x="408" y="16759"/>
                    <a:pt x="0" y="18993"/>
                    <a:pt x="0" y="21600"/>
                  </a:cubicBezTo>
                  <a:cubicBezTo>
                    <a:pt x="1630" y="21600"/>
                    <a:pt x="1630" y="21600"/>
                    <a:pt x="1630" y="21600"/>
                  </a:cubicBezTo>
                  <a:cubicBezTo>
                    <a:pt x="1630" y="21600"/>
                    <a:pt x="1630" y="21600"/>
                    <a:pt x="1630" y="21600"/>
                  </a:cubicBezTo>
                  <a:cubicBezTo>
                    <a:pt x="1630" y="18621"/>
                    <a:pt x="2445" y="16386"/>
                    <a:pt x="4483" y="14524"/>
                  </a:cubicBezTo>
                  <a:cubicBezTo>
                    <a:pt x="6928" y="11917"/>
                    <a:pt x="11004" y="10428"/>
                    <a:pt x="14672" y="8566"/>
                  </a:cubicBezTo>
                  <a:cubicBezTo>
                    <a:pt x="16302" y="7448"/>
                    <a:pt x="18340" y="6331"/>
                    <a:pt x="19562" y="5214"/>
                  </a:cubicBezTo>
                  <a:cubicBezTo>
                    <a:pt x="20785" y="3724"/>
                    <a:pt x="21600" y="1862"/>
                    <a:pt x="2160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0" name="Freeform 384"/>
            <p:cNvSpPr/>
            <p:nvPr/>
          </p:nvSpPr>
          <p:spPr>
            <a:xfrm>
              <a:off x="1981223" y="4941721"/>
              <a:ext cx="140547" cy="154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moveTo>
                    <a:pt x="16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52"/>
                    <a:pt x="1223" y="5959"/>
                    <a:pt x="3260" y="7821"/>
                  </a:cubicBezTo>
                  <a:cubicBezTo>
                    <a:pt x="6113" y="10800"/>
                    <a:pt x="10596" y="12662"/>
                    <a:pt x="13857" y="14524"/>
                  </a:cubicBezTo>
                  <a:cubicBezTo>
                    <a:pt x="15487" y="15269"/>
                    <a:pt x="17117" y="16386"/>
                    <a:pt x="18340" y="17503"/>
                  </a:cubicBezTo>
                  <a:cubicBezTo>
                    <a:pt x="19155" y="18621"/>
                    <a:pt x="19970" y="19738"/>
                    <a:pt x="1997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8993"/>
                    <a:pt x="19970" y="16759"/>
                    <a:pt x="17932" y="15269"/>
                  </a:cubicBezTo>
                  <a:cubicBezTo>
                    <a:pt x="15079" y="12662"/>
                    <a:pt x="11004" y="11545"/>
                    <a:pt x="7336" y="9310"/>
                  </a:cubicBezTo>
                  <a:cubicBezTo>
                    <a:pt x="5706" y="8193"/>
                    <a:pt x="4075" y="7076"/>
                    <a:pt x="3260" y="5586"/>
                  </a:cubicBezTo>
                  <a:cubicBezTo>
                    <a:pt x="2038" y="4097"/>
                    <a:pt x="1630" y="2234"/>
                    <a:pt x="1630" y="0"/>
                  </a:cubicBezTo>
                  <a:cubicBezTo>
                    <a:pt x="1630" y="0"/>
                    <a:pt x="1630" y="0"/>
                    <a:pt x="163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1" name="Freeform 385"/>
            <p:cNvSpPr/>
            <p:nvPr/>
          </p:nvSpPr>
          <p:spPr>
            <a:xfrm>
              <a:off x="1981223" y="4633430"/>
              <a:ext cx="140547" cy="154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moveTo>
                    <a:pt x="16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52"/>
                    <a:pt x="1223" y="5959"/>
                    <a:pt x="3260" y="7821"/>
                  </a:cubicBezTo>
                  <a:cubicBezTo>
                    <a:pt x="6113" y="10800"/>
                    <a:pt x="10596" y="12290"/>
                    <a:pt x="13857" y="14152"/>
                  </a:cubicBezTo>
                  <a:cubicBezTo>
                    <a:pt x="15487" y="15269"/>
                    <a:pt x="17117" y="16014"/>
                    <a:pt x="18340" y="17131"/>
                  </a:cubicBezTo>
                  <a:cubicBezTo>
                    <a:pt x="19155" y="18621"/>
                    <a:pt x="19970" y="19738"/>
                    <a:pt x="1997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8621"/>
                    <a:pt x="19970" y="16759"/>
                    <a:pt x="17932" y="15269"/>
                  </a:cubicBezTo>
                  <a:cubicBezTo>
                    <a:pt x="15079" y="12662"/>
                    <a:pt x="11004" y="11172"/>
                    <a:pt x="7336" y="9310"/>
                  </a:cubicBezTo>
                  <a:cubicBezTo>
                    <a:pt x="5706" y="8193"/>
                    <a:pt x="4075" y="7076"/>
                    <a:pt x="3260" y="5586"/>
                  </a:cubicBezTo>
                  <a:cubicBezTo>
                    <a:pt x="2038" y="4097"/>
                    <a:pt x="1630" y="2234"/>
                    <a:pt x="1630" y="0"/>
                  </a:cubicBez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2" name="Rectangle 386"/>
            <p:cNvSpPr/>
            <p:nvPr/>
          </p:nvSpPr>
          <p:spPr>
            <a:xfrm>
              <a:off x="4039518" y="3965163"/>
              <a:ext cx="380830" cy="12701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3" name="Rectangle 387"/>
            <p:cNvSpPr/>
            <p:nvPr/>
          </p:nvSpPr>
          <p:spPr>
            <a:xfrm>
              <a:off x="4039518" y="3965163"/>
              <a:ext cx="380830" cy="12701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4" name="Rectangle 388"/>
            <p:cNvSpPr/>
            <p:nvPr/>
          </p:nvSpPr>
          <p:spPr>
            <a:xfrm>
              <a:off x="267489" y="2856224"/>
              <a:ext cx="385366" cy="13603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5" name="Rectangle 389"/>
            <p:cNvSpPr/>
            <p:nvPr/>
          </p:nvSpPr>
          <p:spPr>
            <a:xfrm>
              <a:off x="267489" y="2856224"/>
              <a:ext cx="385366" cy="13603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6" name="Rectangle 390"/>
            <p:cNvSpPr/>
            <p:nvPr/>
          </p:nvSpPr>
          <p:spPr>
            <a:xfrm>
              <a:off x="4062186" y="1077201"/>
              <a:ext cx="385366" cy="12701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7" name="Rectangle 391"/>
            <p:cNvSpPr/>
            <p:nvPr/>
          </p:nvSpPr>
          <p:spPr>
            <a:xfrm>
              <a:off x="4062186" y="1077201"/>
              <a:ext cx="385366" cy="12701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8" name="Rectangle 392"/>
            <p:cNvSpPr/>
            <p:nvPr/>
          </p:nvSpPr>
          <p:spPr>
            <a:xfrm>
              <a:off x="5576438" y="211268"/>
              <a:ext cx="380830" cy="12701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9" name="Rectangle 393"/>
            <p:cNvSpPr/>
            <p:nvPr/>
          </p:nvSpPr>
          <p:spPr>
            <a:xfrm>
              <a:off x="5576438" y="211268"/>
              <a:ext cx="380830" cy="12701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0" name="Rectangle 394"/>
            <p:cNvSpPr/>
            <p:nvPr/>
          </p:nvSpPr>
          <p:spPr>
            <a:xfrm>
              <a:off x="1795341" y="5920998"/>
              <a:ext cx="385366" cy="13603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1" name="Rectangle 395"/>
            <p:cNvSpPr/>
            <p:nvPr/>
          </p:nvSpPr>
          <p:spPr>
            <a:xfrm>
              <a:off x="1795341" y="5920998"/>
              <a:ext cx="385366" cy="13603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2" name="Freeform 396"/>
            <p:cNvSpPr/>
            <p:nvPr/>
          </p:nvSpPr>
          <p:spPr>
            <a:xfrm>
              <a:off x="2774618" y="4914519"/>
              <a:ext cx="281089" cy="276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52" y="0"/>
                  </a:moveTo>
                  <a:lnTo>
                    <a:pt x="0" y="20892"/>
                  </a:lnTo>
                  <a:lnTo>
                    <a:pt x="697" y="21600"/>
                  </a:lnTo>
                  <a:lnTo>
                    <a:pt x="21600" y="708"/>
                  </a:lnTo>
                  <a:lnTo>
                    <a:pt x="2125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3" name="Freeform 397"/>
            <p:cNvSpPr/>
            <p:nvPr/>
          </p:nvSpPr>
          <p:spPr>
            <a:xfrm>
              <a:off x="2774618" y="4914519"/>
              <a:ext cx="281089" cy="276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52" y="0"/>
                  </a:moveTo>
                  <a:lnTo>
                    <a:pt x="0" y="20892"/>
                  </a:lnTo>
                  <a:lnTo>
                    <a:pt x="697" y="21600"/>
                  </a:lnTo>
                  <a:lnTo>
                    <a:pt x="21600" y="708"/>
                  </a:lnTo>
                  <a:lnTo>
                    <a:pt x="21252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4" name="Freeform 398"/>
            <p:cNvSpPr/>
            <p:nvPr/>
          </p:nvSpPr>
          <p:spPr>
            <a:xfrm>
              <a:off x="530443" y="217617"/>
              <a:ext cx="281089" cy="276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52" y="0"/>
                  </a:moveTo>
                  <a:lnTo>
                    <a:pt x="0" y="20892"/>
                  </a:lnTo>
                  <a:lnTo>
                    <a:pt x="697" y="21600"/>
                  </a:lnTo>
                  <a:lnTo>
                    <a:pt x="21600" y="354"/>
                  </a:lnTo>
                  <a:lnTo>
                    <a:pt x="2125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5" name="Freeform 399"/>
            <p:cNvSpPr/>
            <p:nvPr/>
          </p:nvSpPr>
          <p:spPr>
            <a:xfrm>
              <a:off x="530443" y="217617"/>
              <a:ext cx="281089" cy="276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52" y="0"/>
                  </a:moveTo>
                  <a:lnTo>
                    <a:pt x="0" y="20892"/>
                  </a:lnTo>
                  <a:lnTo>
                    <a:pt x="697" y="21600"/>
                  </a:lnTo>
                  <a:lnTo>
                    <a:pt x="21600" y="354"/>
                  </a:lnTo>
                  <a:lnTo>
                    <a:pt x="21252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6" name="Freeform 400"/>
            <p:cNvSpPr/>
            <p:nvPr/>
          </p:nvSpPr>
          <p:spPr>
            <a:xfrm>
              <a:off x="5762321" y="2992234"/>
              <a:ext cx="276557" cy="276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46" y="0"/>
                  </a:moveTo>
                  <a:lnTo>
                    <a:pt x="0" y="20892"/>
                  </a:lnTo>
                  <a:lnTo>
                    <a:pt x="708" y="21600"/>
                  </a:lnTo>
                  <a:lnTo>
                    <a:pt x="21600" y="708"/>
                  </a:lnTo>
                  <a:lnTo>
                    <a:pt x="2124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7" name="Freeform 401"/>
            <p:cNvSpPr/>
            <p:nvPr/>
          </p:nvSpPr>
          <p:spPr>
            <a:xfrm>
              <a:off x="5762321" y="2992234"/>
              <a:ext cx="276557" cy="276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46" y="0"/>
                  </a:moveTo>
                  <a:lnTo>
                    <a:pt x="0" y="20892"/>
                  </a:lnTo>
                  <a:lnTo>
                    <a:pt x="708" y="21600"/>
                  </a:lnTo>
                  <a:lnTo>
                    <a:pt x="21600" y="708"/>
                  </a:lnTo>
                  <a:lnTo>
                    <a:pt x="21246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8" name="Freeform 402"/>
            <p:cNvSpPr/>
            <p:nvPr/>
          </p:nvSpPr>
          <p:spPr>
            <a:xfrm>
              <a:off x="3386667" y="4583561"/>
              <a:ext cx="185884" cy="190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811" y="17280"/>
                  </a:moveTo>
                  <a:cubicBezTo>
                    <a:pt x="13269" y="14503"/>
                    <a:pt x="13269" y="14503"/>
                    <a:pt x="13269" y="14503"/>
                  </a:cubicBezTo>
                  <a:cubicBezTo>
                    <a:pt x="12343" y="15120"/>
                    <a:pt x="11726" y="15429"/>
                    <a:pt x="10800" y="15429"/>
                  </a:cubicBezTo>
                  <a:cubicBezTo>
                    <a:pt x="9874" y="15429"/>
                    <a:pt x="9257" y="15120"/>
                    <a:pt x="8640" y="14811"/>
                  </a:cubicBezTo>
                  <a:cubicBezTo>
                    <a:pt x="7714" y="14503"/>
                    <a:pt x="7097" y="13886"/>
                    <a:pt x="6789" y="13269"/>
                  </a:cubicBezTo>
                  <a:cubicBezTo>
                    <a:pt x="6789" y="13269"/>
                    <a:pt x="6789" y="13269"/>
                    <a:pt x="6789" y="13269"/>
                  </a:cubicBezTo>
                  <a:cubicBezTo>
                    <a:pt x="6171" y="12343"/>
                    <a:pt x="6171" y="11417"/>
                    <a:pt x="6171" y="10800"/>
                  </a:cubicBezTo>
                  <a:cubicBezTo>
                    <a:pt x="6171" y="9874"/>
                    <a:pt x="6171" y="9257"/>
                    <a:pt x="6789" y="8331"/>
                  </a:cubicBezTo>
                  <a:cubicBezTo>
                    <a:pt x="7097" y="7714"/>
                    <a:pt x="7406" y="7097"/>
                    <a:pt x="8331" y="6789"/>
                  </a:cubicBezTo>
                  <a:cubicBezTo>
                    <a:pt x="8949" y="6171"/>
                    <a:pt x="9874" y="6171"/>
                    <a:pt x="10800" y="6171"/>
                  </a:cubicBezTo>
                  <a:cubicBezTo>
                    <a:pt x="11417" y="6171"/>
                    <a:pt x="12343" y="6171"/>
                    <a:pt x="12960" y="6480"/>
                  </a:cubicBezTo>
                  <a:cubicBezTo>
                    <a:pt x="13577" y="7097"/>
                    <a:pt x="14194" y="7406"/>
                    <a:pt x="14811" y="8331"/>
                  </a:cubicBezTo>
                  <a:cubicBezTo>
                    <a:pt x="14811" y="8331"/>
                    <a:pt x="14811" y="8331"/>
                    <a:pt x="14811" y="8331"/>
                  </a:cubicBezTo>
                  <a:cubicBezTo>
                    <a:pt x="15120" y="8949"/>
                    <a:pt x="15429" y="9874"/>
                    <a:pt x="15429" y="10800"/>
                  </a:cubicBezTo>
                  <a:cubicBezTo>
                    <a:pt x="15429" y="11417"/>
                    <a:pt x="15120" y="12343"/>
                    <a:pt x="14811" y="12960"/>
                  </a:cubicBezTo>
                  <a:cubicBezTo>
                    <a:pt x="14503" y="13577"/>
                    <a:pt x="13886" y="14194"/>
                    <a:pt x="13269" y="14503"/>
                  </a:cubicBezTo>
                  <a:cubicBezTo>
                    <a:pt x="13269" y="14503"/>
                    <a:pt x="13269" y="14503"/>
                    <a:pt x="13269" y="14503"/>
                  </a:cubicBezTo>
                  <a:cubicBezTo>
                    <a:pt x="14811" y="17280"/>
                    <a:pt x="14811" y="17280"/>
                    <a:pt x="14811" y="17280"/>
                  </a:cubicBezTo>
                  <a:cubicBezTo>
                    <a:pt x="16354" y="19749"/>
                    <a:pt x="16354" y="19749"/>
                    <a:pt x="16354" y="19749"/>
                  </a:cubicBezTo>
                  <a:cubicBezTo>
                    <a:pt x="18206" y="18823"/>
                    <a:pt x="19440" y="17280"/>
                    <a:pt x="20366" y="15737"/>
                  </a:cubicBezTo>
                  <a:cubicBezTo>
                    <a:pt x="20983" y="14194"/>
                    <a:pt x="21600" y="12343"/>
                    <a:pt x="21600" y="10800"/>
                  </a:cubicBezTo>
                  <a:cubicBezTo>
                    <a:pt x="21600" y="8640"/>
                    <a:pt x="20983" y="6789"/>
                    <a:pt x="19749" y="4937"/>
                  </a:cubicBezTo>
                  <a:cubicBezTo>
                    <a:pt x="19749" y="4937"/>
                    <a:pt x="19749" y="4937"/>
                    <a:pt x="19749" y="4937"/>
                  </a:cubicBezTo>
                  <a:cubicBezTo>
                    <a:pt x="18823" y="3394"/>
                    <a:pt x="17589" y="2160"/>
                    <a:pt x="15737" y="1234"/>
                  </a:cubicBezTo>
                  <a:cubicBezTo>
                    <a:pt x="14194" y="309"/>
                    <a:pt x="12651" y="0"/>
                    <a:pt x="10800" y="0"/>
                  </a:cubicBezTo>
                  <a:cubicBezTo>
                    <a:pt x="8640" y="0"/>
                    <a:pt x="6789" y="309"/>
                    <a:pt x="4937" y="1543"/>
                  </a:cubicBezTo>
                  <a:cubicBezTo>
                    <a:pt x="3394" y="2469"/>
                    <a:pt x="2160" y="4011"/>
                    <a:pt x="1234" y="5554"/>
                  </a:cubicBezTo>
                  <a:cubicBezTo>
                    <a:pt x="309" y="7097"/>
                    <a:pt x="0" y="8949"/>
                    <a:pt x="0" y="10800"/>
                  </a:cubicBezTo>
                  <a:cubicBezTo>
                    <a:pt x="0" y="12651"/>
                    <a:pt x="309" y="14811"/>
                    <a:pt x="1543" y="16354"/>
                  </a:cubicBezTo>
                  <a:cubicBezTo>
                    <a:pt x="1543" y="16354"/>
                    <a:pt x="1543" y="16354"/>
                    <a:pt x="1543" y="16354"/>
                  </a:cubicBezTo>
                  <a:cubicBezTo>
                    <a:pt x="2469" y="18206"/>
                    <a:pt x="4011" y="19440"/>
                    <a:pt x="5554" y="20057"/>
                  </a:cubicBezTo>
                  <a:cubicBezTo>
                    <a:pt x="7097" y="20983"/>
                    <a:pt x="8949" y="21600"/>
                    <a:pt x="10800" y="21600"/>
                  </a:cubicBezTo>
                  <a:cubicBezTo>
                    <a:pt x="12651" y="21600"/>
                    <a:pt x="14811" y="20983"/>
                    <a:pt x="16354" y="19749"/>
                  </a:cubicBezTo>
                  <a:cubicBezTo>
                    <a:pt x="16354" y="19749"/>
                    <a:pt x="16354" y="19749"/>
                    <a:pt x="16354" y="19749"/>
                  </a:cubicBezTo>
                  <a:lnTo>
                    <a:pt x="14811" y="1728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9" name="Freeform 403"/>
            <p:cNvSpPr/>
            <p:nvPr/>
          </p:nvSpPr>
          <p:spPr>
            <a:xfrm>
              <a:off x="2856224" y="2742883"/>
              <a:ext cx="185884" cy="18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120" y="17280"/>
                  </a:moveTo>
                  <a:cubicBezTo>
                    <a:pt x="13269" y="14811"/>
                    <a:pt x="13269" y="14811"/>
                    <a:pt x="13269" y="14811"/>
                  </a:cubicBezTo>
                  <a:cubicBezTo>
                    <a:pt x="12651" y="15120"/>
                    <a:pt x="11726" y="15429"/>
                    <a:pt x="10800" y="15429"/>
                  </a:cubicBezTo>
                  <a:cubicBezTo>
                    <a:pt x="10183" y="15429"/>
                    <a:pt x="9257" y="15120"/>
                    <a:pt x="8640" y="14811"/>
                  </a:cubicBezTo>
                  <a:cubicBezTo>
                    <a:pt x="8023" y="14503"/>
                    <a:pt x="7406" y="13886"/>
                    <a:pt x="6789" y="13269"/>
                  </a:cubicBezTo>
                  <a:cubicBezTo>
                    <a:pt x="6789" y="13269"/>
                    <a:pt x="6789" y="13269"/>
                    <a:pt x="6789" y="13269"/>
                  </a:cubicBezTo>
                  <a:cubicBezTo>
                    <a:pt x="6480" y="12343"/>
                    <a:pt x="6171" y="11726"/>
                    <a:pt x="6171" y="10800"/>
                  </a:cubicBezTo>
                  <a:cubicBezTo>
                    <a:pt x="6171" y="9874"/>
                    <a:pt x="6480" y="9257"/>
                    <a:pt x="6789" y="8640"/>
                  </a:cubicBezTo>
                  <a:cubicBezTo>
                    <a:pt x="7097" y="8023"/>
                    <a:pt x="7714" y="7406"/>
                    <a:pt x="8331" y="6789"/>
                  </a:cubicBezTo>
                  <a:cubicBezTo>
                    <a:pt x="9257" y="6480"/>
                    <a:pt x="9874" y="6171"/>
                    <a:pt x="10800" y="6171"/>
                  </a:cubicBezTo>
                  <a:cubicBezTo>
                    <a:pt x="11726" y="6171"/>
                    <a:pt x="12343" y="6480"/>
                    <a:pt x="12960" y="6789"/>
                  </a:cubicBezTo>
                  <a:cubicBezTo>
                    <a:pt x="13886" y="7097"/>
                    <a:pt x="14503" y="7714"/>
                    <a:pt x="14811" y="8331"/>
                  </a:cubicBezTo>
                  <a:cubicBezTo>
                    <a:pt x="14811" y="8331"/>
                    <a:pt x="14811" y="8331"/>
                    <a:pt x="14811" y="8331"/>
                  </a:cubicBezTo>
                  <a:cubicBezTo>
                    <a:pt x="15429" y="8949"/>
                    <a:pt x="15429" y="9874"/>
                    <a:pt x="15429" y="10800"/>
                  </a:cubicBezTo>
                  <a:cubicBezTo>
                    <a:pt x="15429" y="11417"/>
                    <a:pt x="15429" y="12343"/>
                    <a:pt x="14811" y="12960"/>
                  </a:cubicBezTo>
                  <a:cubicBezTo>
                    <a:pt x="14503" y="13577"/>
                    <a:pt x="14194" y="14194"/>
                    <a:pt x="13269" y="14811"/>
                  </a:cubicBezTo>
                  <a:cubicBezTo>
                    <a:pt x="13269" y="14811"/>
                    <a:pt x="13269" y="14811"/>
                    <a:pt x="13269" y="14811"/>
                  </a:cubicBezTo>
                  <a:cubicBezTo>
                    <a:pt x="15120" y="17280"/>
                    <a:pt x="15120" y="17280"/>
                    <a:pt x="15120" y="17280"/>
                  </a:cubicBezTo>
                  <a:cubicBezTo>
                    <a:pt x="16663" y="20057"/>
                    <a:pt x="16663" y="20057"/>
                    <a:pt x="16663" y="20057"/>
                  </a:cubicBezTo>
                  <a:cubicBezTo>
                    <a:pt x="18206" y="18823"/>
                    <a:pt x="19440" y="17589"/>
                    <a:pt x="20366" y="16046"/>
                  </a:cubicBezTo>
                  <a:cubicBezTo>
                    <a:pt x="21291" y="14503"/>
                    <a:pt x="21600" y="12651"/>
                    <a:pt x="21600" y="10800"/>
                  </a:cubicBezTo>
                  <a:cubicBezTo>
                    <a:pt x="21600" y="8949"/>
                    <a:pt x="21291" y="6789"/>
                    <a:pt x="20057" y="4937"/>
                  </a:cubicBezTo>
                  <a:cubicBezTo>
                    <a:pt x="20057" y="4937"/>
                    <a:pt x="20057" y="4937"/>
                    <a:pt x="20057" y="4937"/>
                  </a:cubicBezTo>
                  <a:cubicBezTo>
                    <a:pt x="19131" y="3394"/>
                    <a:pt x="17589" y="2160"/>
                    <a:pt x="16046" y="1234"/>
                  </a:cubicBezTo>
                  <a:cubicBezTo>
                    <a:pt x="14503" y="309"/>
                    <a:pt x="12651" y="0"/>
                    <a:pt x="10800" y="0"/>
                  </a:cubicBezTo>
                  <a:cubicBezTo>
                    <a:pt x="8949" y="0"/>
                    <a:pt x="6789" y="617"/>
                    <a:pt x="5246" y="1543"/>
                  </a:cubicBezTo>
                  <a:cubicBezTo>
                    <a:pt x="3394" y="2777"/>
                    <a:pt x="2160" y="4011"/>
                    <a:pt x="1234" y="5554"/>
                  </a:cubicBezTo>
                  <a:cubicBezTo>
                    <a:pt x="617" y="7097"/>
                    <a:pt x="0" y="8949"/>
                    <a:pt x="0" y="10800"/>
                  </a:cubicBezTo>
                  <a:cubicBezTo>
                    <a:pt x="0" y="12651"/>
                    <a:pt x="617" y="14811"/>
                    <a:pt x="1851" y="16663"/>
                  </a:cubicBezTo>
                  <a:cubicBezTo>
                    <a:pt x="1851" y="16663"/>
                    <a:pt x="1851" y="16663"/>
                    <a:pt x="1851" y="16663"/>
                  </a:cubicBezTo>
                  <a:cubicBezTo>
                    <a:pt x="2777" y="18206"/>
                    <a:pt x="4011" y="19440"/>
                    <a:pt x="5863" y="20366"/>
                  </a:cubicBezTo>
                  <a:cubicBezTo>
                    <a:pt x="7406" y="21291"/>
                    <a:pt x="8949" y="21600"/>
                    <a:pt x="10800" y="21600"/>
                  </a:cubicBezTo>
                  <a:cubicBezTo>
                    <a:pt x="12960" y="21600"/>
                    <a:pt x="14811" y="20983"/>
                    <a:pt x="16663" y="20057"/>
                  </a:cubicBezTo>
                  <a:cubicBezTo>
                    <a:pt x="16663" y="20057"/>
                    <a:pt x="16663" y="20057"/>
                    <a:pt x="16663" y="20057"/>
                  </a:cubicBezTo>
                  <a:lnTo>
                    <a:pt x="15120" y="1728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0" name="Freeform 404"/>
            <p:cNvSpPr/>
            <p:nvPr/>
          </p:nvSpPr>
          <p:spPr>
            <a:xfrm>
              <a:off x="444301" y="3309593"/>
              <a:ext cx="185884" cy="18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811" y="17280"/>
                  </a:moveTo>
                  <a:cubicBezTo>
                    <a:pt x="13269" y="14811"/>
                    <a:pt x="13269" y="14811"/>
                    <a:pt x="13269" y="14811"/>
                  </a:cubicBezTo>
                  <a:cubicBezTo>
                    <a:pt x="12343" y="15120"/>
                    <a:pt x="11417" y="15429"/>
                    <a:pt x="10800" y="15429"/>
                  </a:cubicBezTo>
                  <a:cubicBezTo>
                    <a:pt x="9874" y="15429"/>
                    <a:pt x="9257" y="15429"/>
                    <a:pt x="8331" y="14811"/>
                  </a:cubicBezTo>
                  <a:cubicBezTo>
                    <a:pt x="7714" y="14503"/>
                    <a:pt x="7097" y="13886"/>
                    <a:pt x="6789" y="13269"/>
                  </a:cubicBezTo>
                  <a:cubicBezTo>
                    <a:pt x="6789" y="13269"/>
                    <a:pt x="6789" y="13269"/>
                    <a:pt x="6789" y="13269"/>
                  </a:cubicBezTo>
                  <a:cubicBezTo>
                    <a:pt x="6171" y="12651"/>
                    <a:pt x="6171" y="11726"/>
                    <a:pt x="6171" y="10800"/>
                  </a:cubicBezTo>
                  <a:cubicBezTo>
                    <a:pt x="6171" y="10183"/>
                    <a:pt x="6171" y="9257"/>
                    <a:pt x="6480" y="8640"/>
                  </a:cubicBezTo>
                  <a:cubicBezTo>
                    <a:pt x="7097" y="8023"/>
                    <a:pt x="7406" y="7406"/>
                    <a:pt x="8331" y="6789"/>
                  </a:cubicBezTo>
                  <a:cubicBezTo>
                    <a:pt x="8331" y="6789"/>
                    <a:pt x="8331" y="6789"/>
                    <a:pt x="8331" y="6789"/>
                  </a:cubicBezTo>
                  <a:cubicBezTo>
                    <a:pt x="8949" y="6480"/>
                    <a:pt x="9874" y="6171"/>
                    <a:pt x="10800" y="6171"/>
                  </a:cubicBezTo>
                  <a:cubicBezTo>
                    <a:pt x="11417" y="6171"/>
                    <a:pt x="12343" y="6480"/>
                    <a:pt x="12960" y="6789"/>
                  </a:cubicBezTo>
                  <a:cubicBezTo>
                    <a:pt x="13577" y="7097"/>
                    <a:pt x="14194" y="7714"/>
                    <a:pt x="14503" y="8331"/>
                  </a:cubicBezTo>
                  <a:cubicBezTo>
                    <a:pt x="14503" y="8331"/>
                    <a:pt x="14503" y="8331"/>
                    <a:pt x="14503" y="8331"/>
                  </a:cubicBezTo>
                  <a:cubicBezTo>
                    <a:pt x="15120" y="9257"/>
                    <a:pt x="15429" y="9874"/>
                    <a:pt x="15429" y="10800"/>
                  </a:cubicBezTo>
                  <a:cubicBezTo>
                    <a:pt x="15429" y="11726"/>
                    <a:pt x="15120" y="12343"/>
                    <a:pt x="14811" y="12960"/>
                  </a:cubicBezTo>
                  <a:cubicBezTo>
                    <a:pt x="14503" y="13577"/>
                    <a:pt x="13886" y="14194"/>
                    <a:pt x="13269" y="14811"/>
                  </a:cubicBezTo>
                  <a:cubicBezTo>
                    <a:pt x="13269" y="14811"/>
                    <a:pt x="13269" y="14811"/>
                    <a:pt x="13269" y="14811"/>
                  </a:cubicBezTo>
                  <a:cubicBezTo>
                    <a:pt x="14811" y="17280"/>
                    <a:pt x="14811" y="17280"/>
                    <a:pt x="14811" y="17280"/>
                  </a:cubicBezTo>
                  <a:cubicBezTo>
                    <a:pt x="16354" y="20057"/>
                    <a:pt x="16354" y="20057"/>
                    <a:pt x="16354" y="20057"/>
                  </a:cubicBezTo>
                  <a:cubicBezTo>
                    <a:pt x="18206" y="18823"/>
                    <a:pt x="19440" y="17589"/>
                    <a:pt x="20057" y="16046"/>
                  </a:cubicBezTo>
                  <a:cubicBezTo>
                    <a:pt x="20983" y="14503"/>
                    <a:pt x="21600" y="12651"/>
                    <a:pt x="21600" y="10800"/>
                  </a:cubicBezTo>
                  <a:cubicBezTo>
                    <a:pt x="21600" y="8949"/>
                    <a:pt x="20983" y="6789"/>
                    <a:pt x="19749" y="4937"/>
                  </a:cubicBezTo>
                  <a:cubicBezTo>
                    <a:pt x="19749" y="4937"/>
                    <a:pt x="19749" y="4937"/>
                    <a:pt x="19749" y="4937"/>
                  </a:cubicBezTo>
                  <a:cubicBezTo>
                    <a:pt x="18823" y="3394"/>
                    <a:pt x="17280" y="2160"/>
                    <a:pt x="15737" y="1234"/>
                  </a:cubicBezTo>
                  <a:cubicBezTo>
                    <a:pt x="14194" y="309"/>
                    <a:pt x="12343" y="0"/>
                    <a:pt x="10800" y="0"/>
                  </a:cubicBezTo>
                  <a:cubicBezTo>
                    <a:pt x="8640" y="0"/>
                    <a:pt x="6789" y="617"/>
                    <a:pt x="4937" y="1543"/>
                  </a:cubicBezTo>
                  <a:cubicBezTo>
                    <a:pt x="4937" y="1543"/>
                    <a:pt x="4937" y="1543"/>
                    <a:pt x="4937" y="1543"/>
                  </a:cubicBezTo>
                  <a:cubicBezTo>
                    <a:pt x="3394" y="2777"/>
                    <a:pt x="2160" y="4011"/>
                    <a:pt x="1234" y="5554"/>
                  </a:cubicBezTo>
                  <a:cubicBezTo>
                    <a:pt x="309" y="7406"/>
                    <a:pt x="0" y="8949"/>
                    <a:pt x="0" y="10800"/>
                  </a:cubicBezTo>
                  <a:cubicBezTo>
                    <a:pt x="0" y="12651"/>
                    <a:pt x="309" y="14811"/>
                    <a:pt x="1543" y="16663"/>
                  </a:cubicBezTo>
                  <a:cubicBezTo>
                    <a:pt x="1543" y="16663"/>
                    <a:pt x="1543" y="16663"/>
                    <a:pt x="1543" y="16663"/>
                  </a:cubicBezTo>
                  <a:cubicBezTo>
                    <a:pt x="2469" y="18206"/>
                    <a:pt x="4011" y="19440"/>
                    <a:pt x="5554" y="20366"/>
                  </a:cubicBezTo>
                  <a:cubicBezTo>
                    <a:pt x="7097" y="21291"/>
                    <a:pt x="8949" y="21600"/>
                    <a:pt x="10800" y="21600"/>
                  </a:cubicBezTo>
                  <a:cubicBezTo>
                    <a:pt x="12651" y="21600"/>
                    <a:pt x="14811" y="20983"/>
                    <a:pt x="16354" y="20057"/>
                  </a:cubicBezTo>
                  <a:cubicBezTo>
                    <a:pt x="16354" y="20057"/>
                    <a:pt x="16354" y="20057"/>
                    <a:pt x="16354" y="20057"/>
                  </a:cubicBezTo>
                  <a:lnTo>
                    <a:pt x="14811" y="1728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1" name="Freeform 405"/>
            <p:cNvSpPr/>
            <p:nvPr/>
          </p:nvSpPr>
          <p:spPr>
            <a:xfrm>
              <a:off x="1128890" y="1201429"/>
              <a:ext cx="190416" cy="190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07" y="17280"/>
                  </a:moveTo>
                  <a:cubicBezTo>
                    <a:pt x="13386" y="14811"/>
                    <a:pt x="13386" y="14811"/>
                    <a:pt x="13386" y="14811"/>
                  </a:cubicBezTo>
                  <a:cubicBezTo>
                    <a:pt x="12473" y="15120"/>
                    <a:pt x="11561" y="15429"/>
                    <a:pt x="10952" y="15429"/>
                  </a:cubicBezTo>
                  <a:cubicBezTo>
                    <a:pt x="10039" y="15429"/>
                    <a:pt x="9431" y="15120"/>
                    <a:pt x="8518" y="14811"/>
                  </a:cubicBezTo>
                  <a:cubicBezTo>
                    <a:pt x="7910" y="14503"/>
                    <a:pt x="7301" y="13886"/>
                    <a:pt x="6997" y="13269"/>
                  </a:cubicBezTo>
                  <a:cubicBezTo>
                    <a:pt x="6997" y="13269"/>
                    <a:pt x="6997" y="13269"/>
                    <a:pt x="6997" y="13269"/>
                  </a:cubicBezTo>
                  <a:cubicBezTo>
                    <a:pt x="6389" y="12343"/>
                    <a:pt x="6085" y="11726"/>
                    <a:pt x="6085" y="10800"/>
                  </a:cubicBezTo>
                  <a:cubicBezTo>
                    <a:pt x="6085" y="9874"/>
                    <a:pt x="6389" y="9257"/>
                    <a:pt x="6693" y="8640"/>
                  </a:cubicBezTo>
                  <a:cubicBezTo>
                    <a:pt x="6997" y="8023"/>
                    <a:pt x="7606" y="7406"/>
                    <a:pt x="8518" y="6789"/>
                  </a:cubicBezTo>
                  <a:cubicBezTo>
                    <a:pt x="9127" y="6480"/>
                    <a:pt x="10039" y="6171"/>
                    <a:pt x="10952" y="6171"/>
                  </a:cubicBezTo>
                  <a:cubicBezTo>
                    <a:pt x="11561" y="6171"/>
                    <a:pt x="12473" y="6480"/>
                    <a:pt x="13082" y="6789"/>
                  </a:cubicBezTo>
                  <a:cubicBezTo>
                    <a:pt x="13690" y="7097"/>
                    <a:pt x="14299" y="7714"/>
                    <a:pt x="14603" y="8331"/>
                  </a:cubicBezTo>
                  <a:cubicBezTo>
                    <a:pt x="14603" y="8331"/>
                    <a:pt x="14603" y="8331"/>
                    <a:pt x="14603" y="8331"/>
                  </a:cubicBezTo>
                  <a:cubicBezTo>
                    <a:pt x="15211" y="8949"/>
                    <a:pt x="15515" y="9874"/>
                    <a:pt x="15515" y="10800"/>
                  </a:cubicBezTo>
                  <a:cubicBezTo>
                    <a:pt x="15515" y="11417"/>
                    <a:pt x="15211" y="12343"/>
                    <a:pt x="14907" y="12960"/>
                  </a:cubicBezTo>
                  <a:cubicBezTo>
                    <a:pt x="14603" y="13577"/>
                    <a:pt x="13994" y="14194"/>
                    <a:pt x="13386" y="14811"/>
                  </a:cubicBezTo>
                  <a:cubicBezTo>
                    <a:pt x="13386" y="14811"/>
                    <a:pt x="13386" y="14811"/>
                    <a:pt x="13386" y="14811"/>
                  </a:cubicBezTo>
                  <a:cubicBezTo>
                    <a:pt x="14907" y="17280"/>
                    <a:pt x="14907" y="17280"/>
                    <a:pt x="14907" y="17280"/>
                  </a:cubicBezTo>
                  <a:cubicBezTo>
                    <a:pt x="16428" y="20057"/>
                    <a:pt x="16428" y="20057"/>
                    <a:pt x="16428" y="20057"/>
                  </a:cubicBezTo>
                  <a:cubicBezTo>
                    <a:pt x="17949" y="18823"/>
                    <a:pt x="19470" y="17589"/>
                    <a:pt x="20079" y="16046"/>
                  </a:cubicBezTo>
                  <a:cubicBezTo>
                    <a:pt x="20992" y="14194"/>
                    <a:pt x="21600" y="12651"/>
                    <a:pt x="21600" y="10800"/>
                  </a:cubicBezTo>
                  <a:cubicBezTo>
                    <a:pt x="21600" y="8949"/>
                    <a:pt x="20992" y="6789"/>
                    <a:pt x="19775" y="4937"/>
                  </a:cubicBezTo>
                  <a:cubicBezTo>
                    <a:pt x="19775" y="4937"/>
                    <a:pt x="19775" y="4937"/>
                    <a:pt x="19775" y="4937"/>
                  </a:cubicBezTo>
                  <a:cubicBezTo>
                    <a:pt x="18862" y="3394"/>
                    <a:pt x="17341" y="2160"/>
                    <a:pt x="15820" y="1234"/>
                  </a:cubicBezTo>
                  <a:cubicBezTo>
                    <a:pt x="14299" y="309"/>
                    <a:pt x="12473" y="0"/>
                    <a:pt x="10952" y="0"/>
                  </a:cubicBezTo>
                  <a:cubicBezTo>
                    <a:pt x="8823" y="0"/>
                    <a:pt x="6997" y="617"/>
                    <a:pt x="5172" y="1543"/>
                  </a:cubicBezTo>
                  <a:cubicBezTo>
                    <a:pt x="3651" y="2777"/>
                    <a:pt x="2130" y="4011"/>
                    <a:pt x="1521" y="5554"/>
                  </a:cubicBezTo>
                  <a:cubicBezTo>
                    <a:pt x="608" y="7097"/>
                    <a:pt x="0" y="8949"/>
                    <a:pt x="0" y="10800"/>
                  </a:cubicBezTo>
                  <a:cubicBezTo>
                    <a:pt x="0" y="12651"/>
                    <a:pt x="608" y="14811"/>
                    <a:pt x="1825" y="16663"/>
                  </a:cubicBezTo>
                  <a:cubicBezTo>
                    <a:pt x="1825" y="16663"/>
                    <a:pt x="1825" y="16663"/>
                    <a:pt x="1825" y="16663"/>
                  </a:cubicBezTo>
                  <a:cubicBezTo>
                    <a:pt x="2738" y="18206"/>
                    <a:pt x="4259" y="19440"/>
                    <a:pt x="5780" y="20366"/>
                  </a:cubicBezTo>
                  <a:cubicBezTo>
                    <a:pt x="7301" y="21291"/>
                    <a:pt x="9127" y="21600"/>
                    <a:pt x="10952" y="21600"/>
                  </a:cubicBezTo>
                  <a:cubicBezTo>
                    <a:pt x="12777" y="21600"/>
                    <a:pt x="14603" y="20983"/>
                    <a:pt x="16428" y="20057"/>
                  </a:cubicBezTo>
                  <a:cubicBezTo>
                    <a:pt x="16428" y="20057"/>
                    <a:pt x="16428" y="20057"/>
                    <a:pt x="16428" y="20057"/>
                  </a:cubicBezTo>
                  <a:lnTo>
                    <a:pt x="14907" y="1728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2" name="Freeform 406"/>
            <p:cNvSpPr/>
            <p:nvPr/>
          </p:nvSpPr>
          <p:spPr>
            <a:xfrm>
              <a:off x="4814778" y="1169691"/>
              <a:ext cx="185884" cy="190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811" y="17341"/>
                  </a:moveTo>
                  <a:cubicBezTo>
                    <a:pt x="13269" y="14603"/>
                    <a:pt x="13269" y="14603"/>
                    <a:pt x="13269" y="14603"/>
                  </a:cubicBezTo>
                  <a:cubicBezTo>
                    <a:pt x="12343" y="15211"/>
                    <a:pt x="11417" y="15515"/>
                    <a:pt x="10800" y="15515"/>
                  </a:cubicBezTo>
                  <a:cubicBezTo>
                    <a:pt x="9874" y="15515"/>
                    <a:pt x="9257" y="15211"/>
                    <a:pt x="8331" y="14907"/>
                  </a:cubicBezTo>
                  <a:cubicBezTo>
                    <a:pt x="7714" y="14603"/>
                    <a:pt x="7097" y="13994"/>
                    <a:pt x="6789" y="13386"/>
                  </a:cubicBezTo>
                  <a:cubicBezTo>
                    <a:pt x="6789" y="13082"/>
                    <a:pt x="6789" y="13082"/>
                    <a:pt x="6789" y="13082"/>
                  </a:cubicBezTo>
                  <a:cubicBezTo>
                    <a:pt x="6171" y="12473"/>
                    <a:pt x="6171" y="11561"/>
                    <a:pt x="6171" y="10648"/>
                  </a:cubicBezTo>
                  <a:cubicBezTo>
                    <a:pt x="6171" y="10039"/>
                    <a:pt x="6171" y="9127"/>
                    <a:pt x="6480" y="8518"/>
                  </a:cubicBezTo>
                  <a:cubicBezTo>
                    <a:pt x="7097" y="7910"/>
                    <a:pt x="7406" y="7301"/>
                    <a:pt x="8331" y="6997"/>
                  </a:cubicBezTo>
                  <a:cubicBezTo>
                    <a:pt x="8949" y="6389"/>
                    <a:pt x="9874" y="6085"/>
                    <a:pt x="10800" y="6085"/>
                  </a:cubicBezTo>
                  <a:cubicBezTo>
                    <a:pt x="11417" y="6085"/>
                    <a:pt x="12343" y="6389"/>
                    <a:pt x="12960" y="6693"/>
                  </a:cubicBezTo>
                  <a:cubicBezTo>
                    <a:pt x="13577" y="6997"/>
                    <a:pt x="14194" y="7606"/>
                    <a:pt x="14503" y="8214"/>
                  </a:cubicBezTo>
                  <a:cubicBezTo>
                    <a:pt x="14503" y="8214"/>
                    <a:pt x="14503" y="8214"/>
                    <a:pt x="14503" y="8214"/>
                  </a:cubicBezTo>
                  <a:cubicBezTo>
                    <a:pt x="15120" y="9127"/>
                    <a:pt x="15429" y="10039"/>
                    <a:pt x="15429" y="10648"/>
                  </a:cubicBezTo>
                  <a:cubicBezTo>
                    <a:pt x="15429" y="11561"/>
                    <a:pt x="15120" y="12169"/>
                    <a:pt x="14811" y="13082"/>
                  </a:cubicBezTo>
                  <a:cubicBezTo>
                    <a:pt x="14503" y="13690"/>
                    <a:pt x="13886" y="14299"/>
                    <a:pt x="13269" y="14603"/>
                  </a:cubicBezTo>
                  <a:cubicBezTo>
                    <a:pt x="13269" y="14603"/>
                    <a:pt x="13269" y="14603"/>
                    <a:pt x="13269" y="14603"/>
                  </a:cubicBezTo>
                  <a:cubicBezTo>
                    <a:pt x="14811" y="17341"/>
                    <a:pt x="14811" y="17341"/>
                    <a:pt x="14811" y="17341"/>
                  </a:cubicBezTo>
                  <a:cubicBezTo>
                    <a:pt x="16354" y="19775"/>
                    <a:pt x="16354" y="19775"/>
                    <a:pt x="16354" y="19775"/>
                  </a:cubicBezTo>
                  <a:cubicBezTo>
                    <a:pt x="18206" y="18862"/>
                    <a:pt x="19440" y="17341"/>
                    <a:pt x="20057" y="15820"/>
                  </a:cubicBezTo>
                  <a:cubicBezTo>
                    <a:pt x="20983" y="14299"/>
                    <a:pt x="21600" y="12473"/>
                    <a:pt x="21600" y="10648"/>
                  </a:cubicBezTo>
                  <a:cubicBezTo>
                    <a:pt x="21600" y="8823"/>
                    <a:pt x="20983" y="6997"/>
                    <a:pt x="19749" y="5172"/>
                  </a:cubicBezTo>
                  <a:cubicBezTo>
                    <a:pt x="19749" y="5172"/>
                    <a:pt x="19749" y="5172"/>
                    <a:pt x="19749" y="5172"/>
                  </a:cubicBezTo>
                  <a:cubicBezTo>
                    <a:pt x="18823" y="3651"/>
                    <a:pt x="17280" y="2130"/>
                    <a:pt x="15737" y="1521"/>
                  </a:cubicBezTo>
                  <a:cubicBezTo>
                    <a:pt x="14194" y="608"/>
                    <a:pt x="12343" y="0"/>
                    <a:pt x="10800" y="0"/>
                  </a:cubicBezTo>
                  <a:cubicBezTo>
                    <a:pt x="8640" y="0"/>
                    <a:pt x="6789" y="608"/>
                    <a:pt x="4937" y="1825"/>
                  </a:cubicBezTo>
                  <a:cubicBezTo>
                    <a:pt x="3394" y="2738"/>
                    <a:pt x="2160" y="4259"/>
                    <a:pt x="1234" y="5780"/>
                  </a:cubicBezTo>
                  <a:cubicBezTo>
                    <a:pt x="309" y="7301"/>
                    <a:pt x="0" y="9127"/>
                    <a:pt x="0" y="10648"/>
                  </a:cubicBezTo>
                  <a:cubicBezTo>
                    <a:pt x="0" y="12777"/>
                    <a:pt x="309" y="14603"/>
                    <a:pt x="1543" y="16428"/>
                  </a:cubicBezTo>
                  <a:cubicBezTo>
                    <a:pt x="1543" y="16428"/>
                    <a:pt x="1543" y="16428"/>
                    <a:pt x="1543" y="16428"/>
                  </a:cubicBezTo>
                  <a:cubicBezTo>
                    <a:pt x="2469" y="17949"/>
                    <a:pt x="4011" y="19470"/>
                    <a:pt x="5554" y="20079"/>
                  </a:cubicBezTo>
                  <a:cubicBezTo>
                    <a:pt x="7097" y="20992"/>
                    <a:pt x="8949" y="21600"/>
                    <a:pt x="10800" y="21600"/>
                  </a:cubicBezTo>
                  <a:cubicBezTo>
                    <a:pt x="12651" y="21600"/>
                    <a:pt x="14811" y="20992"/>
                    <a:pt x="16354" y="19775"/>
                  </a:cubicBezTo>
                  <a:cubicBezTo>
                    <a:pt x="16354" y="19775"/>
                    <a:pt x="16354" y="19775"/>
                    <a:pt x="16354" y="19775"/>
                  </a:cubicBezTo>
                  <a:lnTo>
                    <a:pt x="14811" y="1734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3" name="Freeform 206"/>
            <p:cNvSpPr/>
            <p:nvPr/>
          </p:nvSpPr>
          <p:spPr>
            <a:xfrm>
              <a:off x="5762318" y="3554412"/>
              <a:ext cx="185883" cy="18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811" y="17280"/>
                  </a:moveTo>
                  <a:cubicBezTo>
                    <a:pt x="13269" y="14503"/>
                    <a:pt x="13269" y="14503"/>
                    <a:pt x="13269" y="14503"/>
                  </a:cubicBezTo>
                  <a:cubicBezTo>
                    <a:pt x="12343" y="15120"/>
                    <a:pt x="11726" y="15429"/>
                    <a:pt x="10800" y="15429"/>
                  </a:cubicBezTo>
                  <a:cubicBezTo>
                    <a:pt x="9874" y="15429"/>
                    <a:pt x="9257" y="15120"/>
                    <a:pt x="8640" y="14811"/>
                  </a:cubicBezTo>
                  <a:cubicBezTo>
                    <a:pt x="7714" y="14503"/>
                    <a:pt x="7406" y="13886"/>
                    <a:pt x="6789" y="13269"/>
                  </a:cubicBezTo>
                  <a:cubicBezTo>
                    <a:pt x="6789" y="13269"/>
                    <a:pt x="6789" y="13269"/>
                    <a:pt x="6789" y="13269"/>
                  </a:cubicBezTo>
                  <a:cubicBezTo>
                    <a:pt x="6171" y="12343"/>
                    <a:pt x="6171" y="11417"/>
                    <a:pt x="6171" y="10800"/>
                  </a:cubicBezTo>
                  <a:cubicBezTo>
                    <a:pt x="6171" y="9874"/>
                    <a:pt x="6171" y="9257"/>
                    <a:pt x="6789" y="8640"/>
                  </a:cubicBezTo>
                  <a:cubicBezTo>
                    <a:pt x="7097" y="7714"/>
                    <a:pt x="7406" y="7097"/>
                    <a:pt x="8331" y="6789"/>
                  </a:cubicBezTo>
                  <a:cubicBezTo>
                    <a:pt x="8331" y="6789"/>
                    <a:pt x="8331" y="6789"/>
                    <a:pt x="8331" y="6789"/>
                  </a:cubicBezTo>
                  <a:cubicBezTo>
                    <a:pt x="8949" y="6171"/>
                    <a:pt x="9874" y="6171"/>
                    <a:pt x="10800" y="6171"/>
                  </a:cubicBezTo>
                  <a:cubicBezTo>
                    <a:pt x="11417" y="6171"/>
                    <a:pt x="12343" y="6171"/>
                    <a:pt x="12960" y="6480"/>
                  </a:cubicBezTo>
                  <a:cubicBezTo>
                    <a:pt x="13577" y="7097"/>
                    <a:pt x="14194" y="7406"/>
                    <a:pt x="14811" y="8331"/>
                  </a:cubicBezTo>
                  <a:cubicBezTo>
                    <a:pt x="14811" y="8331"/>
                    <a:pt x="14811" y="8331"/>
                    <a:pt x="14811" y="8331"/>
                  </a:cubicBezTo>
                  <a:cubicBezTo>
                    <a:pt x="15120" y="8949"/>
                    <a:pt x="15429" y="9874"/>
                    <a:pt x="15429" y="10800"/>
                  </a:cubicBezTo>
                  <a:cubicBezTo>
                    <a:pt x="15429" y="11417"/>
                    <a:pt x="15120" y="12343"/>
                    <a:pt x="14811" y="12960"/>
                  </a:cubicBezTo>
                  <a:cubicBezTo>
                    <a:pt x="14503" y="13577"/>
                    <a:pt x="13886" y="14194"/>
                    <a:pt x="13269" y="14503"/>
                  </a:cubicBezTo>
                  <a:cubicBezTo>
                    <a:pt x="13269" y="14503"/>
                    <a:pt x="13269" y="14503"/>
                    <a:pt x="13269" y="14503"/>
                  </a:cubicBezTo>
                  <a:cubicBezTo>
                    <a:pt x="14811" y="17280"/>
                    <a:pt x="14811" y="17280"/>
                    <a:pt x="14811" y="17280"/>
                  </a:cubicBezTo>
                  <a:cubicBezTo>
                    <a:pt x="16663" y="19749"/>
                    <a:pt x="16663" y="19749"/>
                    <a:pt x="16663" y="19749"/>
                  </a:cubicBezTo>
                  <a:cubicBezTo>
                    <a:pt x="18206" y="18823"/>
                    <a:pt x="19440" y="17589"/>
                    <a:pt x="20366" y="15737"/>
                  </a:cubicBezTo>
                  <a:cubicBezTo>
                    <a:pt x="20983" y="14194"/>
                    <a:pt x="21600" y="12651"/>
                    <a:pt x="21600" y="10800"/>
                  </a:cubicBezTo>
                  <a:cubicBezTo>
                    <a:pt x="21600" y="8640"/>
                    <a:pt x="20983" y="6789"/>
                    <a:pt x="19749" y="4937"/>
                  </a:cubicBezTo>
                  <a:cubicBezTo>
                    <a:pt x="20057" y="4937"/>
                    <a:pt x="20057" y="4937"/>
                    <a:pt x="20057" y="4937"/>
                  </a:cubicBezTo>
                  <a:cubicBezTo>
                    <a:pt x="18823" y="3394"/>
                    <a:pt x="17589" y="2160"/>
                    <a:pt x="16046" y="1234"/>
                  </a:cubicBezTo>
                  <a:cubicBezTo>
                    <a:pt x="14194" y="309"/>
                    <a:pt x="12651" y="0"/>
                    <a:pt x="10800" y="0"/>
                  </a:cubicBezTo>
                  <a:cubicBezTo>
                    <a:pt x="8640" y="0"/>
                    <a:pt x="6789" y="309"/>
                    <a:pt x="4937" y="1543"/>
                  </a:cubicBezTo>
                  <a:cubicBezTo>
                    <a:pt x="4937" y="1543"/>
                    <a:pt x="4937" y="1543"/>
                    <a:pt x="4937" y="1543"/>
                  </a:cubicBezTo>
                  <a:cubicBezTo>
                    <a:pt x="3394" y="2469"/>
                    <a:pt x="2160" y="4011"/>
                    <a:pt x="1234" y="5554"/>
                  </a:cubicBezTo>
                  <a:cubicBezTo>
                    <a:pt x="309" y="7097"/>
                    <a:pt x="0" y="8949"/>
                    <a:pt x="0" y="10800"/>
                  </a:cubicBezTo>
                  <a:cubicBezTo>
                    <a:pt x="0" y="12651"/>
                    <a:pt x="617" y="14811"/>
                    <a:pt x="1543" y="16354"/>
                  </a:cubicBezTo>
                  <a:cubicBezTo>
                    <a:pt x="1543" y="16354"/>
                    <a:pt x="1543" y="16354"/>
                    <a:pt x="1543" y="16354"/>
                  </a:cubicBezTo>
                  <a:cubicBezTo>
                    <a:pt x="2469" y="18206"/>
                    <a:pt x="4011" y="19440"/>
                    <a:pt x="5554" y="20366"/>
                  </a:cubicBezTo>
                  <a:cubicBezTo>
                    <a:pt x="7097" y="20983"/>
                    <a:pt x="8949" y="21600"/>
                    <a:pt x="10800" y="21600"/>
                  </a:cubicBezTo>
                  <a:cubicBezTo>
                    <a:pt x="12651" y="21600"/>
                    <a:pt x="14811" y="20983"/>
                    <a:pt x="16354" y="19749"/>
                  </a:cubicBezTo>
                  <a:cubicBezTo>
                    <a:pt x="16663" y="19749"/>
                    <a:pt x="16663" y="19749"/>
                    <a:pt x="16663" y="19749"/>
                  </a:cubicBezTo>
                  <a:lnTo>
                    <a:pt x="14811" y="1728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itle and Conten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Rectangle 2"/>
          <p:cNvSpPr txBox="1"/>
          <p:nvPr/>
        </p:nvSpPr>
        <p:spPr>
          <a:xfrm>
            <a:off x="461312" y="6400891"/>
            <a:ext cx="2335558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900">
                <a:solidFill>
                  <a:srgbClr val="FFFFFF"/>
                </a:solidFill>
              </a:defRPr>
            </a:pPr>
            <a:r>
              <a:t>© 2018 </a:t>
            </a:r>
            <a:r>
              <a:rPr b="1">
                <a:latin typeface="Montserrat Semi Bold"/>
                <a:ea typeface="Montserrat Semi Bold"/>
                <a:cs typeface="Montserrat Semi Bold"/>
                <a:sym typeface="Montserrat Semi Bold"/>
              </a:rPr>
              <a:t>Slidefabric.com</a:t>
            </a:r>
            <a:r>
              <a:rPr>
                <a:latin typeface="Montserrat Semi Bold"/>
                <a:ea typeface="Montserrat Semi Bold"/>
                <a:cs typeface="Montserrat Semi Bold"/>
                <a:sym typeface="Montserrat Semi Bold"/>
              </a:rPr>
              <a:t> All rights reserved.</a:t>
            </a:r>
          </a:p>
        </p:txBody>
      </p:sp>
      <p:sp>
        <p:nvSpPr>
          <p:cNvPr id="443" name="슬라이드 번호"/>
          <p:cNvSpPr txBox="1"/>
          <p:nvPr>
            <p:ph type="sldNum" sz="quarter" idx="2"/>
          </p:nvPr>
        </p:nvSpPr>
        <p:spPr>
          <a:xfrm>
            <a:off x="11039747" y="6377809"/>
            <a:ext cx="358414" cy="370841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Rectangle 1"/>
          <p:cNvSpPr/>
          <p:nvPr/>
        </p:nvSpPr>
        <p:spPr>
          <a:xfrm>
            <a:off x="11474688" y="6063915"/>
            <a:ext cx="717312" cy="7940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1" name="Rectangle 36"/>
          <p:cNvSpPr txBox="1"/>
          <p:nvPr/>
        </p:nvSpPr>
        <p:spPr>
          <a:xfrm>
            <a:off x="461312" y="6400891"/>
            <a:ext cx="2335558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900">
                <a:solidFill>
                  <a:srgbClr val="595959"/>
                </a:solidFill>
              </a:defRPr>
            </a:pPr>
            <a:r>
              <a:t>© 2018 </a:t>
            </a:r>
            <a:r>
              <a:rPr b="1">
                <a:latin typeface="Montserrat Semi Bold"/>
                <a:ea typeface="Montserrat Semi Bold"/>
                <a:cs typeface="Montserrat Semi Bold"/>
                <a:sym typeface="Montserrat Semi Bold"/>
              </a:rPr>
              <a:t>Slidefabric.com</a:t>
            </a:r>
            <a:r>
              <a:rPr>
                <a:latin typeface="Montserrat Semi Bold"/>
                <a:ea typeface="Montserrat Semi Bold"/>
                <a:cs typeface="Montserrat Semi Bold"/>
                <a:sym typeface="Montserrat Semi Bold"/>
              </a:rPr>
              <a:t> All rights reserved.</a:t>
            </a:r>
          </a:p>
        </p:txBody>
      </p:sp>
      <p:sp>
        <p:nvSpPr>
          <p:cNvPr id="452" name="슬라이드 번호"/>
          <p:cNvSpPr txBox="1"/>
          <p:nvPr>
            <p:ph type="sldNum" sz="quarter" idx="2"/>
          </p:nvPr>
        </p:nvSpPr>
        <p:spPr>
          <a:xfrm>
            <a:off x="11654137" y="6276292"/>
            <a:ext cx="358414" cy="3708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3" name="Picture Placeholder 2"/>
          <p:cNvSpPr/>
          <p:nvPr>
            <p:ph type="pic" sz="quarter" idx="21"/>
          </p:nvPr>
        </p:nvSpPr>
        <p:spPr>
          <a:xfrm>
            <a:off x="1290135" y="1315685"/>
            <a:ext cx="3989645" cy="39896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54" name="Rectangle 5"/>
          <p:cNvSpPr/>
          <p:nvPr/>
        </p:nvSpPr>
        <p:spPr>
          <a:xfrm>
            <a:off x="3135084" y="6498020"/>
            <a:ext cx="8412482" cy="3657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tangle 2"/>
          <p:cNvSpPr txBox="1"/>
          <p:nvPr/>
        </p:nvSpPr>
        <p:spPr>
          <a:xfrm>
            <a:off x="461312" y="6400891"/>
            <a:ext cx="2335558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900">
                <a:solidFill>
                  <a:srgbClr val="595959"/>
                </a:solidFill>
              </a:defRPr>
            </a:pPr>
            <a:r>
              <a:t>© 2018 </a:t>
            </a:r>
            <a:r>
              <a:rPr b="1">
                <a:latin typeface="Montserrat Semi Bold"/>
                <a:ea typeface="Montserrat Semi Bold"/>
                <a:cs typeface="Montserrat Semi Bold"/>
                <a:sym typeface="Montserrat Semi Bold"/>
              </a:rPr>
              <a:t>Slidefabric.com</a:t>
            </a:r>
            <a:r>
              <a:rPr>
                <a:latin typeface="Montserrat Semi Bold"/>
                <a:ea typeface="Montserrat Semi Bold"/>
                <a:cs typeface="Montserrat Semi Bold"/>
                <a:sym typeface="Montserrat Semi Bold"/>
              </a:rPr>
              <a:t> All rights reserved.</a:t>
            </a:r>
          </a:p>
        </p:txBody>
      </p:sp>
      <p:sp>
        <p:nvSpPr>
          <p:cNvPr id="462" name="Rectangle 3"/>
          <p:cNvSpPr/>
          <p:nvPr/>
        </p:nvSpPr>
        <p:spPr>
          <a:xfrm>
            <a:off x="11474688" y="6063915"/>
            <a:ext cx="717312" cy="7940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3" name="슬라이드 번호"/>
          <p:cNvSpPr txBox="1"/>
          <p:nvPr>
            <p:ph type="sldNum" sz="quarter" idx="2"/>
          </p:nvPr>
        </p:nvSpPr>
        <p:spPr>
          <a:xfrm>
            <a:off x="11654137" y="6276292"/>
            <a:ext cx="358414" cy="3708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64" name="Rectangle 6"/>
          <p:cNvSpPr/>
          <p:nvPr/>
        </p:nvSpPr>
        <p:spPr>
          <a:xfrm>
            <a:off x="3135084" y="6498020"/>
            <a:ext cx="8412482" cy="3657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Rectangle 2"/>
          <p:cNvSpPr txBox="1"/>
          <p:nvPr/>
        </p:nvSpPr>
        <p:spPr>
          <a:xfrm>
            <a:off x="461312" y="6400891"/>
            <a:ext cx="2335558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900">
                <a:solidFill>
                  <a:srgbClr val="595959"/>
                </a:solidFill>
              </a:defRPr>
            </a:pPr>
            <a:r>
              <a:t>© 2018 </a:t>
            </a:r>
            <a:r>
              <a:rPr b="1">
                <a:latin typeface="Montserrat Semi Bold"/>
                <a:ea typeface="Montserrat Semi Bold"/>
                <a:cs typeface="Montserrat Semi Bold"/>
                <a:sym typeface="Montserrat Semi Bold"/>
              </a:rPr>
              <a:t>Slidefabric.com</a:t>
            </a:r>
            <a:r>
              <a:rPr>
                <a:latin typeface="Montserrat Semi Bold"/>
                <a:ea typeface="Montserrat Semi Bold"/>
                <a:cs typeface="Montserrat Semi Bold"/>
                <a:sym typeface="Montserrat Semi Bold"/>
              </a:rPr>
              <a:t> All rights reserved.</a:t>
            </a:r>
          </a:p>
        </p:txBody>
      </p:sp>
      <p:sp>
        <p:nvSpPr>
          <p:cNvPr id="472" name="Rectangle 3"/>
          <p:cNvSpPr/>
          <p:nvPr/>
        </p:nvSpPr>
        <p:spPr>
          <a:xfrm>
            <a:off x="11474688" y="6063915"/>
            <a:ext cx="717312" cy="7940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3" name="슬라이드 번호"/>
          <p:cNvSpPr txBox="1"/>
          <p:nvPr>
            <p:ph type="sldNum" sz="quarter" idx="2"/>
          </p:nvPr>
        </p:nvSpPr>
        <p:spPr>
          <a:xfrm>
            <a:off x="11654137" y="6276292"/>
            <a:ext cx="358414" cy="3708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74" name="Rectangle 6"/>
          <p:cNvSpPr/>
          <p:nvPr/>
        </p:nvSpPr>
        <p:spPr>
          <a:xfrm>
            <a:off x="3135084" y="6498020"/>
            <a:ext cx="8412482" cy="3657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icture Placeholder 26"/>
          <p:cNvSpPr/>
          <p:nvPr>
            <p:ph type="pic" sz="quarter" idx="21"/>
          </p:nvPr>
        </p:nvSpPr>
        <p:spPr>
          <a:xfrm>
            <a:off x="1972573" y="2054353"/>
            <a:ext cx="2314576" cy="231298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82" name="Picture Placeholder 26"/>
          <p:cNvSpPr/>
          <p:nvPr>
            <p:ph type="pic" sz="quarter" idx="22"/>
          </p:nvPr>
        </p:nvSpPr>
        <p:spPr>
          <a:xfrm>
            <a:off x="5010408" y="2054353"/>
            <a:ext cx="2314576" cy="231298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83" name="Picture Placeholder 26"/>
          <p:cNvSpPr/>
          <p:nvPr>
            <p:ph type="pic" sz="quarter" idx="23"/>
          </p:nvPr>
        </p:nvSpPr>
        <p:spPr>
          <a:xfrm>
            <a:off x="7936073" y="2054353"/>
            <a:ext cx="2314576" cy="231298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84" name="Rectangle 25"/>
          <p:cNvSpPr txBox="1"/>
          <p:nvPr/>
        </p:nvSpPr>
        <p:spPr>
          <a:xfrm>
            <a:off x="461312" y="6400891"/>
            <a:ext cx="2335558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900">
                <a:solidFill>
                  <a:srgbClr val="595959"/>
                </a:solidFill>
              </a:defRPr>
            </a:pPr>
            <a:r>
              <a:t>© 2018 </a:t>
            </a:r>
            <a:r>
              <a:rPr b="1">
                <a:latin typeface="Montserrat Semi Bold"/>
                <a:ea typeface="Montserrat Semi Bold"/>
                <a:cs typeface="Montserrat Semi Bold"/>
                <a:sym typeface="Montserrat Semi Bold"/>
              </a:rPr>
              <a:t>Slidefabric.com</a:t>
            </a:r>
            <a:r>
              <a:rPr>
                <a:latin typeface="Montserrat Semi Bold"/>
                <a:ea typeface="Montserrat Semi Bold"/>
                <a:cs typeface="Montserrat Semi Bold"/>
                <a:sym typeface="Montserrat Semi Bold"/>
              </a:rPr>
              <a:t> All rights reserved.</a:t>
            </a:r>
          </a:p>
        </p:txBody>
      </p:sp>
      <p:sp>
        <p:nvSpPr>
          <p:cNvPr id="485" name="Rectangle 6"/>
          <p:cNvSpPr/>
          <p:nvPr/>
        </p:nvSpPr>
        <p:spPr>
          <a:xfrm>
            <a:off x="11474688" y="6063915"/>
            <a:ext cx="717312" cy="7940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6" name="슬라이드 번호"/>
          <p:cNvSpPr txBox="1"/>
          <p:nvPr>
            <p:ph type="sldNum" sz="quarter" idx="2"/>
          </p:nvPr>
        </p:nvSpPr>
        <p:spPr>
          <a:xfrm>
            <a:off x="11654137" y="6276292"/>
            <a:ext cx="358414" cy="3708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87" name="Rectangle 8"/>
          <p:cNvSpPr/>
          <p:nvPr/>
        </p:nvSpPr>
        <p:spPr>
          <a:xfrm>
            <a:off x="3135084" y="6498020"/>
            <a:ext cx="8412482" cy="3657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icture Placeholder 2"/>
          <p:cNvSpPr/>
          <p:nvPr>
            <p:ph type="pic" idx="21"/>
          </p:nvPr>
        </p:nvSpPr>
        <p:spPr>
          <a:xfrm>
            <a:off x="0" y="0"/>
            <a:ext cx="12192000" cy="400135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5" name="Rectangle 6"/>
          <p:cNvSpPr txBox="1"/>
          <p:nvPr/>
        </p:nvSpPr>
        <p:spPr>
          <a:xfrm>
            <a:off x="461312" y="6400891"/>
            <a:ext cx="2335558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900">
                <a:solidFill>
                  <a:srgbClr val="595959"/>
                </a:solidFill>
              </a:defRPr>
            </a:pPr>
            <a:r>
              <a:t>© 2018 </a:t>
            </a:r>
            <a:r>
              <a:rPr b="1">
                <a:latin typeface="Montserrat Semi Bold"/>
                <a:ea typeface="Montserrat Semi Bold"/>
                <a:cs typeface="Montserrat Semi Bold"/>
                <a:sym typeface="Montserrat Semi Bold"/>
              </a:rPr>
              <a:t>Slidefabric.com</a:t>
            </a:r>
            <a:r>
              <a:rPr>
                <a:latin typeface="Montserrat Semi Bold"/>
                <a:ea typeface="Montserrat Semi Bold"/>
                <a:cs typeface="Montserrat Semi Bold"/>
                <a:sym typeface="Montserrat Semi Bold"/>
              </a:rPr>
              <a:t> All rights reserved.</a:t>
            </a:r>
          </a:p>
        </p:txBody>
      </p:sp>
      <p:sp>
        <p:nvSpPr>
          <p:cNvPr id="496" name="Rectangle 4"/>
          <p:cNvSpPr/>
          <p:nvPr/>
        </p:nvSpPr>
        <p:spPr>
          <a:xfrm>
            <a:off x="11474688" y="6063915"/>
            <a:ext cx="717312" cy="7940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7" name="슬라이드 번호"/>
          <p:cNvSpPr txBox="1"/>
          <p:nvPr>
            <p:ph type="sldNum" sz="quarter" idx="2"/>
          </p:nvPr>
        </p:nvSpPr>
        <p:spPr>
          <a:xfrm>
            <a:off x="11654137" y="6276292"/>
            <a:ext cx="358414" cy="3708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98" name="Rectangle 8"/>
          <p:cNvSpPr/>
          <p:nvPr/>
        </p:nvSpPr>
        <p:spPr>
          <a:xfrm>
            <a:off x="3135084" y="6498020"/>
            <a:ext cx="8412482" cy="3657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0" y="0"/>
            <a:ext cx="12192000" cy="6873327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 2"/>
          <p:cNvSpPr txBox="1"/>
          <p:nvPr/>
        </p:nvSpPr>
        <p:spPr>
          <a:xfrm>
            <a:off x="461312" y="6400891"/>
            <a:ext cx="2335558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900">
                <a:solidFill>
                  <a:srgbClr val="595959"/>
                </a:solidFill>
              </a:defRPr>
            </a:pPr>
            <a:r>
              <a:t>© 2018 </a:t>
            </a:r>
            <a:r>
              <a:rPr b="1">
                <a:latin typeface="Montserrat Semi Bold"/>
                <a:ea typeface="Montserrat Semi Bold"/>
                <a:cs typeface="Montserrat Semi Bold"/>
                <a:sym typeface="Montserrat Semi Bold"/>
              </a:rPr>
              <a:t>Slidefabric.com</a:t>
            </a:r>
            <a:r>
              <a:rPr>
                <a:latin typeface="Montserrat Semi Bold"/>
                <a:ea typeface="Montserrat Semi Bold"/>
                <a:cs typeface="Montserrat Semi Bold"/>
                <a:sym typeface="Montserrat Semi Bold"/>
              </a:rPr>
              <a:t> All rights reserved.</a:t>
            </a:r>
          </a:p>
        </p:txBody>
      </p:sp>
      <p:sp>
        <p:nvSpPr>
          <p:cNvPr id="4" name="제목 텍스트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5" name="본문 첫 번째 줄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" name="슬라이드 번호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ontserrat Semi Bold"/>
          <a:ea typeface="Montserrat Semi Bold"/>
          <a:cs typeface="Montserrat Semi Bold"/>
          <a:sym typeface="Montserrat Semi Bol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ontserrat Semi Bold"/>
          <a:ea typeface="Montserrat Semi Bold"/>
          <a:cs typeface="Montserrat Semi Bold"/>
          <a:sym typeface="Montserrat Semi Bol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ontserrat Semi Bold"/>
          <a:ea typeface="Montserrat Semi Bold"/>
          <a:cs typeface="Montserrat Semi Bold"/>
          <a:sym typeface="Montserrat Semi Bol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ontserrat Semi Bold"/>
          <a:ea typeface="Montserrat Semi Bold"/>
          <a:cs typeface="Montserrat Semi Bold"/>
          <a:sym typeface="Montserrat Semi Bol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ontserrat Semi Bold"/>
          <a:ea typeface="Montserrat Semi Bold"/>
          <a:cs typeface="Montserrat Semi Bold"/>
          <a:sym typeface="Montserrat Semi Bol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ontserrat Semi Bold"/>
          <a:ea typeface="Montserrat Semi Bold"/>
          <a:cs typeface="Montserrat Semi Bold"/>
          <a:sym typeface="Montserrat Semi Bol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ontserrat Semi Bold"/>
          <a:ea typeface="Montserrat Semi Bold"/>
          <a:cs typeface="Montserrat Semi Bold"/>
          <a:sym typeface="Montserrat Semi Bol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ontserrat Semi Bold"/>
          <a:ea typeface="Montserrat Semi Bold"/>
          <a:cs typeface="Montserrat Semi Bold"/>
          <a:sym typeface="Montserrat Semi Bol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ontserrat Semi Bold"/>
          <a:ea typeface="Montserrat Semi Bold"/>
          <a:cs typeface="Montserrat Semi Bold"/>
          <a:sym typeface="Montserrat Semi Bold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video" Target="https://www.youtube.com/embed/A29nPd-Fv2M?feature=oembed" TargetMode="External"/><Relationship Id="rId3" Type="http://schemas.openxmlformats.org/officeDocument/2006/relationships/image" Target="../media/image3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Relationship Id="rId3" Type="http://schemas.openxmlformats.org/officeDocument/2006/relationships/image" Target="../media/image1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extBox 87"/>
          <p:cNvSpPr txBox="1"/>
          <p:nvPr/>
        </p:nvSpPr>
        <p:spPr>
          <a:xfrm>
            <a:off x="3258424" y="2744112"/>
            <a:ext cx="6829058" cy="339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pc="-300" sz="7200">
                <a:solidFill>
                  <a:srgbClr val="262626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pPr>
            <a:r>
              <a:t>컴퓨터 그래픽스  </a:t>
            </a:r>
          </a:p>
          <a:p>
            <a:pPr lvl="1" algn="ctr">
              <a:defRPr spc="-300" sz="7200">
                <a:solidFill>
                  <a:srgbClr val="262626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pPr>
            <a:r>
              <a:t>&lt;스마트 창문&gt;      </a:t>
            </a:r>
          </a:p>
          <a:p>
            <a:pPr algn="r">
              <a:defRPr spc="-133" sz="3200">
                <a:solidFill>
                  <a:srgbClr val="262626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pPr>
            <a:r>
              <a:t>20175260 최영빈, 20185290 정수현</a:t>
            </a:r>
          </a:p>
          <a:p>
            <a:pPr algn="r">
              <a:defRPr spc="-133" sz="3200">
                <a:solidFill>
                  <a:srgbClr val="262626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pPr>
            <a:r>
              <a:t>2022/06/03</a:t>
            </a:r>
          </a:p>
        </p:txBody>
      </p:sp>
      <p:sp>
        <p:nvSpPr>
          <p:cNvPr id="550" name="Rectangle 1"/>
          <p:cNvSpPr/>
          <p:nvPr/>
        </p:nvSpPr>
        <p:spPr>
          <a:xfrm>
            <a:off x="7730156" y="5062544"/>
            <a:ext cx="2286001" cy="45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557" name="Group 16"/>
          <p:cNvGrpSpPr/>
          <p:nvPr/>
        </p:nvGrpSpPr>
        <p:grpSpPr>
          <a:xfrm>
            <a:off x="9120147" y="1344594"/>
            <a:ext cx="1109055" cy="1001031"/>
            <a:chOff x="0" y="0"/>
            <a:chExt cx="1109053" cy="1001029"/>
          </a:xfrm>
        </p:grpSpPr>
        <p:sp>
          <p:nvSpPr>
            <p:cNvPr id="551" name="Rectangle 6"/>
            <p:cNvSpPr/>
            <p:nvPr/>
          </p:nvSpPr>
          <p:spPr>
            <a:xfrm>
              <a:off x="182441" y="304869"/>
              <a:ext cx="444102" cy="28807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/>
            </a:p>
          </p:txBody>
        </p:sp>
        <p:sp>
          <p:nvSpPr>
            <p:cNvPr id="552" name="Rectangle 7"/>
            <p:cNvSpPr/>
            <p:nvPr/>
          </p:nvSpPr>
          <p:spPr>
            <a:xfrm>
              <a:off x="182441" y="429697"/>
              <a:ext cx="357683" cy="31207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/>
            </a:p>
          </p:txBody>
        </p:sp>
        <p:sp>
          <p:nvSpPr>
            <p:cNvPr id="553" name="Rectangle 8"/>
            <p:cNvSpPr/>
            <p:nvPr/>
          </p:nvSpPr>
          <p:spPr>
            <a:xfrm>
              <a:off x="182441" y="561728"/>
              <a:ext cx="261661" cy="31207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/>
            </a:p>
          </p:txBody>
        </p:sp>
        <p:grpSp>
          <p:nvGrpSpPr>
            <p:cNvPr id="556" name="Group 20"/>
            <p:cNvGrpSpPr/>
            <p:nvPr/>
          </p:nvGrpSpPr>
          <p:grpSpPr>
            <a:xfrm>
              <a:off x="0" y="-1"/>
              <a:ext cx="1109054" cy="1001031"/>
              <a:chOff x="0" y="0"/>
              <a:chExt cx="1109053" cy="1001029"/>
            </a:xfrm>
          </p:grpSpPr>
          <p:sp>
            <p:nvSpPr>
              <p:cNvPr id="554" name="Freeform 5"/>
              <p:cNvSpPr/>
              <p:nvPr/>
            </p:nvSpPr>
            <p:spPr>
              <a:xfrm>
                <a:off x="0" y="-1"/>
                <a:ext cx="808985" cy="10010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998" y="20305"/>
                    </a:moveTo>
                    <a:lnTo>
                      <a:pt x="1602" y="20305"/>
                    </a:lnTo>
                    <a:lnTo>
                      <a:pt x="1602" y="5232"/>
                    </a:lnTo>
                    <a:lnTo>
                      <a:pt x="6409" y="5232"/>
                    </a:lnTo>
                    <a:lnTo>
                      <a:pt x="6409" y="1347"/>
                    </a:lnTo>
                    <a:lnTo>
                      <a:pt x="19998" y="1347"/>
                    </a:lnTo>
                    <a:lnTo>
                      <a:pt x="19998" y="6941"/>
                    </a:lnTo>
                    <a:lnTo>
                      <a:pt x="21600" y="5594"/>
                    </a:lnTo>
                    <a:lnTo>
                      <a:pt x="21600" y="0"/>
                    </a:lnTo>
                    <a:lnTo>
                      <a:pt x="5704" y="0"/>
                    </a:lnTo>
                    <a:lnTo>
                      <a:pt x="0" y="461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14"/>
                    </a:lnTo>
                    <a:lnTo>
                      <a:pt x="19998" y="16161"/>
                    </a:lnTo>
                    <a:lnTo>
                      <a:pt x="19998" y="20305"/>
                    </a:lnTo>
                    <a:close/>
                    <a:moveTo>
                      <a:pt x="2372" y="4558"/>
                    </a:moveTo>
                    <a:lnTo>
                      <a:pt x="5640" y="1917"/>
                    </a:lnTo>
                    <a:lnTo>
                      <a:pt x="5640" y="4558"/>
                    </a:lnTo>
                    <a:lnTo>
                      <a:pt x="2372" y="4558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/>
              </a:p>
            </p:txBody>
          </p:sp>
          <p:sp>
            <p:nvSpPr>
              <p:cNvPr id="555" name="Freeform 9"/>
              <p:cNvSpPr/>
              <p:nvPr/>
            </p:nvSpPr>
            <p:spPr>
              <a:xfrm>
                <a:off x="458505" y="175239"/>
                <a:ext cx="650549" cy="650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637" y="2790"/>
                    </a:moveTo>
                    <a:lnTo>
                      <a:pt x="9644" y="4862"/>
                    </a:lnTo>
                    <a:lnTo>
                      <a:pt x="2072" y="12434"/>
                    </a:lnTo>
                    <a:lnTo>
                      <a:pt x="0" y="21600"/>
                    </a:lnTo>
                    <a:lnTo>
                      <a:pt x="9166" y="19528"/>
                    </a:lnTo>
                    <a:lnTo>
                      <a:pt x="9644" y="19049"/>
                    </a:lnTo>
                    <a:lnTo>
                      <a:pt x="11637" y="16977"/>
                    </a:lnTo>
                    <a:lnTo>
                      <a:pt x="21600" y="7094"/>
                    </a:lnTo>
                    <a:lnTo>
                      <a:pt x="14506" y="0"/>
                    </a:lnTo>
                    <a:lnTo>
                      <a:pt x="11637" y="2790"/>
                    </a:lnTo>
                    <a:close/>
                    <a:moveTo>
                      <a:pt x="18013" y="5420"/>
                    </a:moveTo>
                    <a:lnTo>
                      <a:pt x="6934" y="16499"/>
                    </a:lnTo>
                    <a:lnTo>
                      <a:pt x="5340" y="14905"/>
                    </a:lnTo>
                    <a:lnTo>
                      <a:pt x="16419" y="3826"/>
                    </a:lnTo>
                    <a:lnTo>
                      <a:pt x="18013" y="5420"/>
                    </a:lnTo>
                    <a:close/>
                    <a:moveTo>
                      <a:pt x="4862" y="14427"/>
                    </a:moveTo>
                    <a:lnTo>
                      <a:pt x="3427" y="12992"/>
                    </a:lnTo>
                    <a:lnTo>
                      <a:pt x="14506" y="1913"/>
                    </a:lnTo>
                    <a:lnTo>
                      <a:pt x="15861" y="3348"/>
                    </a:lnTo>
                    <a:lnTo>
                      <a:pt x="4862" y="14427"/>
                    </a:lnTo>
                    <a:close/>
                    <a:moveTo>
                      <a:pt x="4384" y="14905"/>
                    </a:moveTo>
                    <a:lnTo>
                      <a:pt x="7811" y="18332"/>
                    </a:lnTo>
                    <a:lnTo>
                      <a:pt x="4463" y="19129"/>
                    </a:lnTo>
                    <a:lnTo>
                      <a:pt x="2391" y="17137"/>
                    </a:lnTo>
                    <a:lnTo>
                      <a:pt x="3188" y="13709"/>
                    </a:lnTo>
                    <a:lnTo>
                      <a:pt x="4384" y="14905"/>
                    </a:lnTo>
                    <a:close/>
                    <a:moveTo>
                      <a:pt x="8528" y="18093"/>
                    </a:moveTo>
                    <a:lnTo>
                      <a:pt x="7413" y="16977"/>
                    </a:lnTo>
                    <a:lnTo>
                      <a:pt x="18492" y="5978"/>
                    </a:lnTo>
                    <a:lnTo>
                      <a:pt x="19607" y="7094"/>
                    </a:lnTo>
                    <a:lnTo>
                      <a:pt x="8528" y="18093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/>
              </a:p>
            </p:txBody>
          </p:sp>
        </p:grpSp>
      </p:grpSp>
      <p:sp>
        <p:nvSpPr>
          <p:cNvPr id="558" name="Rectangle 2"/>
          <p:cNvSpPr/>
          <p:nvPr/>
        </p:nvSpPr>
        <p:spPr>
          <a:xfrm>
            <a:off x="-1" y="1"/>
            <a:ext cx="2777578" cy="8112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9" name="Rectangle 24"/>
          <p:cNvSpPr/>
          <p:nvPr/>
        </p:nvSpPr>
        <p:spPr>
          <a:xfrm rot="5400000">
            <a:off x="9735049" y="4416378"/>
            <a:ext cx="4102629" cy="81127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TextBox 87"/>
          <p:cNvSpPr txBox="1"/>
          <p:nvPr/>
        </p:nvSpPr>
        <p:spPr>
          <a:xfrm>
            <a:off x="3569412" y="3166778"/>
            <a:ext cx="5053176" cy="1247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-300" sz="7200">
                <a:solidFill>
                  <a:srgbClr val="FFFFFF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pPr/>
            <a:r>
              <a:t> 프로젝트 소개</a:t>
            </a:r>
          </a:p>
        </p:txBody>
      </p:sp>
      <p:sp>
        <p:nvSpPr>
          <p:cNvPr id="590" name="Rectangle 1"/>
          <p:cNvSpPr/>
          <p:nvPr/>
        </p:nvSpPr>
        <p:spPr>
          <a:xfrm>
            <a:off x="5180398" y="3012162"/>
            <a:ext cx="1831206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597" name="Group 4"/>
          <p:cNvGrpSpPr/>
          <p:nvPr/>
        </p:nvGrpSpPr>
        <p:grpSpPr>
          <a:xfrm>
            <a:off x="5648095" y="1557724"/>
            <a:ext cx="1109055" cy="1001031"/>
            <a:chOff x="0" y="0"/>
            <a:chExt cx="1109053" cy="1001029"/>
          </a:xfrm>
        </p:grpSpPr>
        <p:sp>
          <p:nvSpPr>
            <p:cNvPr id="591" name="Rectangle 6"/>
            <p:cNvSpPr/>
            <p:nvPr/>
          </p:nvSpPr>
          <p:spPr>
            <a:xfrm>
              <a:off x="182441" y="304869"/>
              <a:ext cx="444102" cy="288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/>
            </a:p>
          </p:txBody>
        </p:sp>
        <p:sp>
          <p:nvSpPr>
            <p:cNvPr id="592" name="Rectangle 7"/>
            <p:cNvSpPr/>
            <p:nvPr/>
          </p:nvSpPr>
          <p:spPr>
            <a:xfrm>
              <a:off x="182441" y="429697"/>
              <a:ext cx="357683" cy="312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/>
            </a:p>
          </p:txBody>
        </p:sp>
        <p:sp>
          <p:nvSpPr>
            <p:cNvPr id="593" name="Rectangle 8"/>
            <p:cNvSpPr/>
            <p:nvPr/>
          </p:nvSpPr>
          <p:spPr>
            <a:xfrm>
              <a:off x="182441" y="561728"/>
              <a:ext cx="261661" cy="312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/>
            </a:p>
          </p:txBody>
        </p:sp>
        <p:grpSp>
          <p:nvGrpSpPr>
            <p:cNvPr id="596" name="Group 8"/>
            <p:cNvGrpSpPr/>
            <p:nvPr/>
          </p:nvGrpSpPr>
          <p:grpSpPr>
            <a:xfrm>
              <a:off x="0" y="-1"/>
              <a:ext cx="1109054" cy="1001031"/>
              <a:chOff x="0" y="0"/>
              <a:chExt cx="1109053" cy="1001029"/>
            </a:xfrm>
          </p:grpSpPr>
          <p:sp>
            <p:nvSpPr>
              <p:cNvPr id="594" name="Freeform 5"/>
              <p:cNvSpPr/>
              <p:nvPr/>
            </p:nvSpPr>
            <p:spPr>
              <a:xfrm>
                <a:off x="0" y="-1"/>
                <a:ext cx="808985" cy="10010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998" y="20305"/>
                    </a:moveTo>
                    <a:lnTo>
                      <a:pt x="1602" y="20305"/>
                    </a:lnTo>
                    <a:lnTo>
                      <a:pt x="1602" y="5232"/>
                    </a:lnTo>
                    <a:lnTo>
                      <a:pt x="6409" y="5232"/>
                    </a:lnTo>
                    <a:lnTo>
                      <a:pt x="6409" y="1347"/>
                    </a:lnTo>
                    <a:lnTo>
                      <a:pt x="19998" y="1347"/>
                    </a:lnTo>
                    <a:lnTo>
                      <a:pt x="19998" y="6941"/>
                    </a:lnTo>
                    <a:lnTo>
                      <a:pt x="21600" y="5594"/>
                    </a:lnTo>
                    <a:lnTo>
                      <a:pt x="21600" y="0"/>
                    </a:lnTo>
                    <a:lnTo>
                      <a:pt x="5704" y="0"/>
                    </a:lnTo>
                    <a:lnTo>
                      <a:pt x="0" y="461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14"/>
                    </a:lnTo>
                    <a:lnTo>
                      <a:pt x="19998" y="16161"/>
                    </a:lnTo>
                    <a:lnTo>
                      <a:pt x="19998" y="20305"/>
                    </a:lnTo>
                    <a:close/>
                    <a:moveTo>
                      <a:pt x="2372" y="4558"/>
                    </a:moveTo>
                    <a:lnTo>
                      <a:pt x="5640" y="1917"/>
                    </a:lnTo>
                    <a:lnTo>
                      <a:pt x="5640" y="4558"/>
                    </a:lnTo>
                    <a:lnTo>
                      <a:pt x="2372" y="455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/>
              </a:p>
            </p:txBody>
          </p:sp>
          <p:sp>
            <p:nvSpPr>
              <p:cNvPr id="595" name="Freeform 9"/>
              <p:cNvSpPr/>
              <p:nvPr/>
            </p:nvSpPr>
            <p:spPr>
              <a:xfrm>
                <a:off x="458505" y="175239"/>
                <a:ext cx="650549" cy="650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637" y="2790"/>
                    </a:moveTo>
                    <a:lnTo>
                      <a:pt x="9644" y="4862"/>
                    </a:lnTo>
                    <a:lnTo>
                      <a:pt x="2072" y="12434"/>
                    </a:lnTo>
                    <a:lnTo>
                      <a:pt x="0" y="21600"/>
                    </a:lnTo>
                    <a:lnTo>
                      <a:pt x="9166" y="19528"/>
                    </a:lnTo>
                    <a:lnTo>
                      <a:pt x="9644" y="19049"/>
                    </a:lnTo>
                    <a:lnTo>
                      <a:pt x="11637" y="16977"/>
                    </a:lnTo>
                    <a:lnTo>
                      <a:pt x="21600" y="7094"/>
                    </a:lnTo>
                    <a:lnTo>
                      <a:pt x="14506" y="0"/>
                    </a:lnTo>
                    <a:lnTo>
                      <a:pt x="11637" y="2790"/>
                    </a:lnTo>
                    <a:close/>
                    <a:moveTo>
                      <a:pt x="18013" y="5420"/>
                    </a:moveTo>
                    <a:lnTo>
                      <a:pt x="6934" y="16499"/>
                    </a:lnTo>
                    <a:lnTo>
                      <a:pt x="5340" y="14905"/>
                    </a:lnTo>
                    <a:lnTo>
                      <a:pt x="16419" y="3826"/>
                    </a:lnTo>
                    <a:lnTo>
                      <a:pt x="18013" y="5420"/>
                    </a:lnTo>
                    <a:close/>
                    <a:moveTo>
                      <a:pt x="4862" y="14427"/>
                    </a:moveTo>
                    <a:lnTo>
                      <a:pt x="3427" y="12992"/>
                    </a:lnTo>
                    <a:lnTo>
                      <a:pt x="14506" y="1913"/>
                    </a:lnTo>
                    <a:lnTo>
                      <a:pt x="15861" y="3348"/>
                    </a:lnTo>
                    <a:lnTo>
                      <a:pt x="4862" y="14427"/>
                    </a:lnTo>
                    <a:close/>
                    <a:moveTo>
                      <a:pt x="4384" y="14905"/>
                    </a:moveTo>
                    <a:lnTo>
                      <a:pt x="7811" y="18332"/>
                    </a:lnTo>
                    <a:lnTo>
                      <a:pt x="4463" y="19129"/>
                    </a:lnTo>
                    <a:lnTo>
                      <a:pt x="2391" y="17137"/>
                    </a:lnTo>
                    <a:lnTo>
                      <a:pt x="3188" y="13709"/>
                    </a:lnTo>
                    <a:lnTo>
                      <a:pt x="4384" y="14905"/>
                    </a:lnTo>
                    <a:close/>
                    <a:moveTo>
                      <a:pt x="8528" y="18093"/>
                    </a:moveTo>
                    <a:lnTo>
                      <a:pt x="7413" y="16977"/>
                    </a:lnTo>
                    <a:lnTo>
                      <a:pt x="18492" y="5978"/>
                    </a:lnTo>
                    <a:lnTo>
                      <a:pt x="19607" y="7094"/>
                    </a:lnTo>
                    <a:lnTo>
                      <a:pt x="8528" y="1809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Rectangle 5"/>
          <p:cNvSpPr txBox="1"/>
          <p:nvPr>
            <p:ph type="sldNum" sz="quarter" idx="2"/>
          </p:nvPr>
        </p:nvSpPr>
        <p:spPr>
          <a:xfrm>
            <a:off x="11662564" y="6276292"/>
            <a:ext cx="341559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0" name="Rectangle 2"/>
          <p:cNvSpPr txBox="1"/>
          <p:nvPr/>
        </p:nvSpPr>
        <p:spPr>
          <a:xfrm>
            <a:off x="345839" y="1224701"/>
            <a:ext cx="4610577" cy="2309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50000"/>
              </a:lnSpc>
              <a:defRPr sz="3300">
                <a:solidFill>
                  <a:srgbClr val="404040"/>
                </a:solidFill>
              </a:defRPr>
            </a:pPr>
            <a:r>
              <a:t> 배경</a:t>
            </a:r>
          </a:p>
          <a:p>
            <a:pPr lvl="1" algn="just">
              <a:lnSpc>
                <a:spcPct val="150000"/>
              </a:lnSpc>
              <a:defRPr sz="2000">
                <a:solidFill>
                  <a:srgbClr val="404040"/>
                </a:solidFill>
              </a:defRPr>
            </a:pPr>
            <a:r>
              <a:t>— 스마트 홈이 계속해서 발전 중</a:t>
            </a:r>
          </a:p>
          <a:p>
            <a:pPr lvl="1" algn="just">
              <a:lnSpc>
                <a:spcPct val="150000"/>
              </a:lnSpc>
              <a:defRPr sz="2000">
                <a:solidFill>
                  <a:srgbClr val="404040"/>
                </a:solidFill>
              </a:defRPr>
            </a:pPr>
            <a:r>
              <a:t>— 문을 열어놓고 나온 경험</a:t>
            </a:r>
          </a:p>
          <a:p>
            <a:pPr lvl="1" algn="just">
              <a:lnSpc>
                <a:spcPct val="150000"/>
              </a:lnSpc>
              <a:defRPr sz="1200">
                <a:solidFill>
                  <a:srgbClr val="404040"/>
                </a:solidFill>
              </a:defRPr>
            </a:pPr>
          </a:p>
        </p:txBody>
      </p:sp>
      <p:sp>
        <p:nvSpPr>
          <p:cNvPr id="601" name="Rectangle 3"/>
          <p:cNvSpPr txBox="1"/>
          <p:nvPr/>
        </p:nvSpPr>
        <p:spPr>
          <a:xfrm>
            <a:off x="393233" y="3770794"/>
            <a:ext cx="10873914" cy="1176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lnSpc>
                <a:spcPct val="150000"/>
              </a:lnSpc>
              <a:defRPr sz="3300">
                <a:solidFill>
                  <a:srgbClr val="404040"/>
                </a:solidFill>
              </a:defRPr>
            </a:lvl1pPr>
            <a:lvl2pPr algn="just">
              <a:lnSpc>
                <a:spcPct val="150000"/>
              </a:lnSpc>
              <a:defRPr sz="2000">
                <a:solidFill>
                  <a:srgbClr val="404040"/>
                </a:solidFill>
              </a:defRPr>
            </a:lvl2pPr>
          </a:lstStyle>
          <a:p>
            <a:pPr/>
            <a:r>
              <a:t>기획의도</a:t>
            </a:r>
          </a:p>
          <a:p>
            <a:pPr lvl="1"/>
            <a:r>
              <a:t>— 센서들을 통해서 사용자가 원하는 상황에 맞게 창문을 개폐할 수 있도록 설정</a:t>
            </a:r>
          </a:p>
        </p:txBody>
      </p:sp>
      <p:sp>
        <p:nvSpPr>
          <p:cNvPr id="602" name="Rectangle 16"/>
          <p:cNvSpPr/>
          <p:nvPr/>
        </p:nvSpPr>
        <p:spPr>
          <a:xfrm>
            <a:off x="511975" y="1060279"/>
            <a:ext cx="4491576" cy="3147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3" name="배경 및 기획의도"/>
          <p:cNvSpPr txBox="1"/>
          <p:nvPr/>
        </p:nvSpPr>
        <p:spPr>
          <a:xfrm>
            <a:off x="438896" y="248481"/>
            <a:ext cx="4637735" cy="96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>
                <a:solidFill>
                  <a:srgbClr val="262626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pPr/>
            <a:r>
              <a:t>배경 및 기획의도</a:t>
            </a:r>
          </a:p>
        </p:txBody>
      </p:sp>
      <p:pic>
        <p:nvPicPr>
          <p:cNvPr id="604" name="Smart.jpeg" descr="Smar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5265" y="1289909"/>
            <a:ext cx="3861470" cy="2569633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4792" r="0" b="4792"/>
          <a:stretch>
            <a:fillRect/>
          </a:stretch>
        </p:blipFill>
        <p:spPr>
          <a:xfrm>
            <a:off x="7939626" y="1041001"/>
            <a:ext cx="3735076" cy="30674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TextBox 87"/>
          <p:cNvSpPr txBox="1"/>
          <p:nvPr/>
        </p:nvSpPr>
        <p:spPr>
          <a:xfrm>
            <a:off x="342039" y="3166778"/>
            <a:ext cx="11507923" cy="1247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-300" sz="7200">
                <a:solidFill>
                  <a:srgbClr val="FFFFFF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pPr/>
            <a:r>
              <a:t>프로젝트 개발 계획 대비 개발상황</a:t>
            </a:r>
          </a:p>
        </p:txBody>
      </p:sp>
      <p:sp>
        <p:nvSpPr>
          <p:cNvPr id="608" name="Rectangle 1"/>
          <p:cNvSpPr/>
          <p:nvPr/>
        </p:nvSpPr>
        <p:spPr>
          <a:xfrm>
            <a:off x="5180398" y="3012162"/>
            <a:ext cx="1831206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615" name="Group 4"/>
          <p:cNvGrpSpPr/>
          <p:nvPr/>
        </p:nvGrpSpPr>
        <p:grpSpPr>
          <a:xfrm>
            <a:off x="5648095" y="1557724"/>
            <a:ext cx="1109055" cy="1001031"/>
            <a:chOff x="0" y="0"/>
            <a:chExt cx="1109053" cy="1001029"/>
          </a:xfrm>
        </p:grpSpPr>
        <p:sp>
          <p:nvSpPr>
            <p:cNvPr id="609" name="Rectangle 6"/>
            <p:cNvSpPr/>
            <p:nvPr/>
          </p:nvSpPr>
          <p:spPr>
            <a:xfrm>
              <a:off x="182441" y="304869"/>
              <a:ext cx="444102" cy="288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/>
            </a:p>
          </p:txBody>
        </p:sp>
        <p:sp>
          <p:nvSpPr>
            <p:cNvPr id="610" name="Rectangle 7"/>
            <p:cNvSpPr/>
            <p:nvPr/>
          </p:nvSpPr>
          <p:spPr>
            <a:xfrm>
              <a:off x="182441" y="429697"/>
              <a:ext cx="357683" cy="312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/>
            </a:p>
          </p:txBody>
        </p:sp>
        <p:sp>
          <p:nvSpPr>
            <p:cNvPr id="611" name="Rectangle 8"/>
            <p:cNvSpPr/>
            <p:nvPr/>
          </p:nvSpPr>
          <p:spPr>
            <a:xfrm>
              <a:off x="182441" y="561728"/>
              <a:ext cx="261661" cy="312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/>
            </a:p>
          </p:txBody>
        </p:sp>
        <p:grpSp>
          <p:nvGrpSpPr>
            <p:cNvPr id="614" name="Group 8"/>
            <p:cNvGrpSpPr/>
            <p:nvPr/>
          </p:nvGrpSpPr>
          <p:grpSpPr>
            <a:xfrm>
              <a:off x="0" y="-1"/>
              <a:ext cx="1109054" cy="1001031"/>
              <a:chOff x="0" y="0"/>
              <a:chExt cx="1109053" cy="1001029"/>
            </a:xfrm>
          </p:grpSpPr>
          <p:sp>
            <p:nvSpPr>
              <p:cNvPr id="612" name="Freeform 5"/>
              <p:cNvSpPr/>
              <p:nvPr/>
            </p:nvSpPr>
            <p:spPr>
              <a:xfrm>
                <a:off x="0" y="-1"/>
                <a:ext cx="808985" cy="10010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998" y="20305"/>
                    </a:moveTo>
                    <a:lnTo>
                      <a:pt x="1602" y="20305"/>
                    </a:lnTo>
                    <a:lnTo>
                      <a:pt x="1602" y="5232"/>
                    </a:lnTo>
                    <a:lnTo>
                      <a:pt x="6409" y="5232"/>
                    </a:lnTo>
                    <a:lnTo>
                      <a:pt x="6409" y="1347"/>
                    </a:lnTo>
                    <a:lnTo>
                      <a:pt x="19998" y="1347"/>
                    </a:lnTo>
                    <a:lnTo>
                      <a:pt x="19998" y="6941"/>
                    </a:lnTo>
                    <a:lnTo>
                      <a:pt x="21600" y="5594"/>
                    </a:lnTo>
                    <a:lnTo>
                      <a:pt x="21600" y="0"/>
                    </a:lnTo>
                    <a:lnTo>
                      <a:pt x="5704" y="0"/>
                    </a:lnTo>
                    <a:lnTo>
                      <a:pt x="0" y="461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14"/>
                    </a:lnTo>
                    <a:lnTo>
                      <a:pt x="19998" y="16161"/>
                    </a:lnTo>
                    <a:lnTo>
                      <a:pt x="19998" y="20305"/>
                    </a:lnTo>
                    <a:close/>
                    <a:moveTo>
                      <a:pt x="2372" y="4558"/>
                    </a:moveTo>
                    <a:lnTo>
                      <a:pt x="5640" y="1917"/>
                    </a:lnTo>
                    <a:lnTo>
                      <a:pt x="5640" y="4558"/>
                    </a:lnTo>
                    <a:lnTo>
                      <a:pt x="2372" y="455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/>
              </a:p>
            </p:txBody>
          </p:sp>
          <p:sp>
            <p:nvSpPr>
              <p:cNvPr id="613" name="Freeform 9"/>
              <p:cNvSpPr/>
              <p:nvPr/>
            </p:nvSpPr>
            <p:spPr>
              <a:xfrm>
                <a:off x="458505" y="175239"/>
                <a:ext cx="650549" cy="650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637" y="2790"/>
                    </a:moveTo>
                    <a:lnTo>
                      <a:pt x="9644" y="4862"/>
                    </a:lnTo>
                    <a:lnTo>
                      <a:pt x="2072" y="12434"/>
                    </a:lnTo>
                    <a:lnTo>
                      <a:pt x="0" y="21600"/>
                    </a:lnTo>
                    <a:lnTo>
                      <a:pt x="9166" y="19528"/>
                    </a:lnTo>
                    <a:lnTo>
                      <a:pt x="9644" y="19049"/>
                    </a:lnTo>
                    <a:lnTo>
                      <a:pt x="11637" y="16977"/>
                    </a:lnTo>
                    <a:lnTo>
                      <a:pt x="21600" y="7094"/>
                    </a:lnTo>
                    <a:lnTo>
                      <a:pt x="14506" y="0"/>
                    </a:lnTo>
                    <a:lnTo>
                      <a:pt x="11637" y="2790"/>
                    </a:lnTo>
                    <a:close/>
                    <a:moveTo>
                      <a:pt x="18013" y="5420"/>
                    </a:moveTo>
                    <a:lnTo>
                      <a:pt x="6934" y="16499"/>
                    </a:lnTo>
                    <a:lnTo>
                      <a:pt x="5340" y="14905"/>
                    </a:lnTo>
                    <a:lnTo>
                      <a:pt x="16419" y="3826"/>
                    </a:lnTo>
                    <a:lnTo>
                      <a:pt x="18013" y="5420"/>
                    </a:lnTo>
                    <a:close/>
                    <a:moveTo>
                      <a:pt x="4862" y="14427"/>
                    </a:moveTo>
                    <a:lnTo>
                      <a:pt x="3427" y="12992"/>
                    </a:lnTo>
                    <a:lnTo>
                      <a:pt x="14506" y="1913"/>
                    </a:lnTo>
                    <a:lnTo>
                      <a:pt x="15861" y="3348"/>
                    </a:lnTo>
                    <a:lnTo>
                      <a:pt x="4862" y="14427"/>
                    </a:lnTo>
                    <a:close/>
                    <a:moveTo>
                      <a:pt x="4384" y="14905"/>
                    </a:moveTo>
                    <a:lnTo>
                      <a:pt x="7811" y="18332"/>
                    </a:lnTo>
                    <a:lnTo>
                      <a:pt x="4463" y="19129"/>
                    </a:lnTo>
                    <a:lnTo>
                      <a:pt x="2391" y="17137"/>
                    </a:lnTo>
                    <a:lnTo>
                      <a:pt x="3188" y="13709"/>
                    </a:lnTo>
                    <a:lnTo>
                      <a:pt x="4384" y="14905"/>
                    </a:lnTo>
                    <a:close/>
                    <a:moveTo>
                      <a:pt x="8528" y="18093"/>
                    </a:moveTo>
                    <a:lnTo>
                      <a:pt x="7413" y="16977"/>
                    </a:lnTo>
                    <a:lnTo>
                      <a:pt x="18492" y="5978"/>
                    </a:lnTo>
                    <a:lnTo>
                      <a:pt x="19607" y="7094"/>
                    </a:lnTo>
                    <a:lnTo>
                      <a:pt x="8528" y="1809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Rectangle 5"/>
          <p:cNvSpPr txBox="1"/>
          <p:nvPr>
            <p:ph type="sldNum" sz="quarter" idx="2"/>
          </p:nvPr>
        </p:nvSpPr>
        <p:spPr>
          <a:xfrm>
            <a:off x="11654137" y="6276292"/>
            <a:ext cx="35841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8" name="Rectangle 2"/>
          <p:cNvSpPr txBox="1"/>
          <p:nvPr/>
        </p:nvSpPr>
        <p:spPr>
          <a:xfrm>
            <a:off x="1034423" y="1420335"/>
            <a:ext cx="4610577" cy="224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50000"/>
              </a:lnSpc>
              <a:defRPr b="1" sz="4000">
                <a:solidFill>
                  <a:srgbClr val="404040"/>
                </a:solidFill>
              </a:defRPr>
            </a:pPr>
            <a:r>
              <a:t>프로젝트 개발 계획</a:t>
            </a:r>
          </a:p>
          <a:p>
            <a:pPr algn="just">
              <a:lnSpc>
                <a:spcPct val="150000"/>
              </a:lnSpc>
              <a:defRPr>
                <a:solidFill>
                  <a:srgbClr val="404040"/>
                </a:solidFill>
              </a:defRPr>
            </a:pPr>
            <a:r>
              <a:t>DHT센서, 조도센서, 수분센서로 각 센서의 값을 받아와 사용자가 지정한 일정 수치를 넘으면 서보모터를 이용해 창문을 개폐</a:t>
            </a:r>
          </a:p>
        </p:txBody>
      </p:sp>
      <p:sp>
        <p:nvSpPr>
          <p:cNvPr id="619" name="Rectangle 3"/>
          <p:cNvSpPr txBox="1"/>
          <p:nvPr/>
        </p:nvSpPr>
        <p:spPr>
          <a:xfrm>
            <a:off x="6204249" y="1420335"/>
            <a:ext cx="4610577" cy="393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50000"/>
              </a:lnSpc>
              <a:defRPr b="1" sz="4000">
                <a:solidFill>
                  <a:srgbClr val="404040"/>
                </a:solidFill>
              </a:defRPr>
            </a:pPr>
            <a:r>
              <a:t>개발상황</a:t>
            </a:r>
          </a:p>
          <a:p>
            <a:pPr algn="just">
              <a:lnSpc>
                <a:spcPct val="150000"/>
              </a:lnSpc>
              <a:defRPr>
                <a:solidFill>
                  <a:srgbClr val="404040"/>
                </a:solidFill>
              </a:defRPr>
            </a:pPr>
            <a:r>
              <a:t>DHT센서, 조도센서, 수분센서를 이용해 서보모터로 창문을 개폐하고 버튼을 이용해 사용자가 원하는 모드로 변경할 수 있다.</a:t>
            </a:r>
          </a:p>
          <a:p>
            <a:pPr algn="just">
              <a:lnSpc>
                <a:spcPct val="150000"/>
              </a:lnSpc>
              <a:defRPr>
                <a:solidFill>
                  <a:srgbClr val="404040"/>
                </a:solidFill>
              </a:defRPr>
            </a:pPr>
            <a:r>
              <a:t>어떤 모드인지 또 그 모드의 값은 얼마인지 LCD에 표시해 사용자에게 UI를 추가적으로 부여하고 1분안에 창문이 5회 이상 개폐되면 창문이 닫힘으로 고정</a:t>
            </a:r>
          </a:p>
        </p:txBody>
      </p:sp>
      <p:sp>
        <p:nvSpPr>
          <p:cNvPr id="620" name="TextBox 6"/>
          <p:cNvSpPr txBox="1"/>
          <p:nvPr/>
        </p:nvSpPr>
        <p:spPr>
          <a:xfrm>
            <a:off x="1152304" y="138336"/>
            <a:ext cx="9171328" cy="96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>
                <a:solidFill>
                  <a:srgbClr val="262626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pPr/>
            <a:r>
              <a:t>프로젝트 개발 계획 대비 개발상황</a:t>
            </a:r>
          </a:p>
        </p:txBody>
      </p:sp>
      <p:sp>
        <p:nvSpPr>
          <p:cNvPr id="621" name="Rectangle 16"/>
          <p:cNvSpPr/>
          <p:nvPr/>
        </p:nvSpPr>
        <p:spPr>
          <a:xfrm>
            <a:off x="1247952" y="1119942"/>
            <a:ext cx="8980032" cy="530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TextBox 87"/>
          <p:cNvSpPr txBox="1"/>
          <p:nvPr/>
        </p:nvSpPr>
        <p:spPr>
          <a:xfrm>
            <a:off x="3677387" y="3166778"/>
            <a:ext cx="4837227" cy="1247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-300" sz="7200">
                <a:solidFill>
                  <a:srgbClr val="FFFFFF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pPr/>
            <a:r>
              <a:t>프로젝트 소개</a:t>
            </a:r>
          </a:p>
        </p:txBody>
      </p:sp>
      <p:sp>
        <p:nvSpPr>
          <p:cNvPr id="624" name="Rectangle 1"/>
          <p:cNvSpPr/>
          <p:nvPr/>
        </p:nvSpPr>
        <p:spPr>
          <a:xfrm>
            <a:off x="5180398" y="3012162"/>
            <a:ext cx="1831206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631" name="Group 4"/>
          <p:cNvGrpSpPr/>
          <p:nvPr/>
        </p:nvGrpSpPr>
        <p:grpSpPr>
          <a:xfrm>
            <a:off x="5648095" y="1557724"/>
            <a:ext cx="1109055" cy="1001031"/>
            <a:chOff x="0" y="0"/>
            <a:chExt cx="1109053" cy="1001029"/>
          </a:xfrm>
        </p:grpSpPr>
        <p:sp>
          <p:nvSpPr>
            <p:cNvPr id="625" name="Rectangle 6"/>
            <p:cNvSpPr/>
            <p:nvPr/>
          </p:nvSpPr>
          <p:spPr>
            <a:xfrm>
              <a:off x="182441" y="304869"/>
              <a:ext cx="444102" cy="288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/>
            </a:p>
          </p:txBody>
        </p:sp>
        <p:sp>
          <p:nvSpPr>
            <p:cNvPr id="626" name="Rectangle 7"/>
            <p:cNvSpPr/>
            <p:nvPr/>
          </p:nvSpPr>
          <p:spPr>
            <a:xfrm>
              <a:off x="182441" y="429697"/>
              <a:ext cx="357683" cy="312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/>
            </a:p>
          </p:txBody>
        </p:sp>
        <p:sp>
          <p:nvSpPr>
            <p:cNvPr id="627" name="Rectangle 8"/>
            <p:cNvSpPr/>
            <p:nvPr/>
          </p:nvSpPr>
          <p:spPr>
            <a:xfrm>
              <a:off x="182441" y="561728"/>
              <a:ext cx="261661" cy="312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/>
            </a:p>
          </p:txBody>
        </p:sp>
        <p:grpSp>
          <p:nvGrpSpPr>
            <p:cNvPr id="630" name="Group 8"/>
            <p:cNvGrpSpPr/>
            <p:nvPr/>
          </p:nvGrpSpPr>
          <p:grpSpPr>
            <a:xfrm>
              <a:off x="0" y="-1"/>
              <a:ext cx="1109054" cy="1001031"/>
              <a:chOff x="0" y="0"/>
              <a:chExt cx="1109053" cy="1001029"/>
            </a:xfrm>
          </p:grpSpPr>
          <p:sp>
            <p:nvSpPr>
              <p:cNvPr id="628" name="Freeform 5"/>
              <p:cNvSpPr/>
              <p:nvPr/>
            </p:nvSpPr>
            <p:spPr>
              <a:xfrm>
                <a:off x="0" y="-1"/>
                <a:ext cx="808985" cy="10010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998" y="20305"/>
                    </a:moveTo>
                    <a:lnTo>
                      <a:pt x="1602" y="20305"/>
                    </a:lnTo>
                    <a:lnTo>
                      <a:pt x="1602" y="5232"/>
                    </a:lnTo>
                    <a:lnTo>
                      <a:pt x="6409" y="5232"/>
                    </a:lnTo>
                    <a:lnTo>
                      <a:pt x="6409" y="1347"/>
                    </a:lnTo>
                    <a:lnTo>
                      <a:pt x="19998" y="1347"/>
                    </a:lnTo>
                    <a:lnTo>
                      <a:pt x="19998" y="6941"/>
                    </a:lnTo>
                    <a:lnTo>
                      <a:pt x="21600" y="5594"/>
                    </a:lnTo>
                    <a:lnTo>
                      <a:pt x="21600" y="0"/>
                    </a:lnTo>
                    <a:lnTo>
                      <a:pt x="5704" y="0"/>
                    </a:lnTo>
                    <a:lnTo>
                      <a:pt x="0" y="461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14"/>
                    </a:lnTo>
                    <a:lnTo>
                      <a:pt x="19998" y="16161"/>
                    </a:lnTo>
                    <a:lnTo>
                      <a:pt x="19998" y="20305"/>
                    </a:lnTo>
                    <a:close/>
                    <a:moveTo>
                      <a:pt x="2372" y="4558"/>
                    </a:moveTo>
                    <a:lnTo>
                      <a:pt x="5640" y="1917"/>
                    </a:lnTo>
                    <a:lnTo>
                      <a:pt x="5640" y="4558"/>
                    </a:lnTo>
                    <a:lnTo>
                      <a:pt x="2372" y="455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/>
              </a:p>
            </p:txBody>
          </p:sp>
          <p:sp>
            <p:nvSpPr>
              <p:cNvPr id="629" name="Freeform 9"/>
              <p:cNvSpPr/>
              <p:nvPr/>
            </p:nvSpPr>
            <p:spPr>
              <a:xfrm>
                <a:off x="458505" y="175239"/>
                <a:ext cx="650549" cy="650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637" y="2790"/>
                    </a:moveTo>
                    <a:lnTo>
                      <a:pt x="9644" y="4862"/>
                    </a:lnTo>
                    <a:lnTo>
                      <a:pt x="2072" y="12434"/>
                    </a:lnTo>
                    <a:lnTo>
                      <a:pt x="0" y="21600"/>
                    </a:lnTo>
                    <a:lnTo>
                      <a:pt x="9166" y="19528"/>
                    </a:lnTo>
                    <a:lnTo>
                      <a:pt x="9644" y="19049"/>
                    </a:lnTo>
                    <a:lnTo>
                      <a:pt x="11637" y="16977"/>
                    </a:lnTo>
                    <a:lnTo>
                      <a:pt x="21600" y="7094"/>
                    </a:lnTo>
                    <a:lnTo>
                      <a:pt x="14506" y="0"/>
                    </a:lnTo>
                    <a:lnTo>
                      <a:pt x="11637" y="2790"/>
                    </a:lnTo>
                    <a:close/>
                    <a:moveTo>
                      <a:pt x="18013" y="5420"/>
                    </a:moveTo>
                    <a:lnTo>
                      <a:pt x="6934" y="16499"/>
                    </a:lnTo>
                    <a:lnTo>
                      <a:pt x="5340" y="14905"/>
                    </a:lnTo>
                    <a:lnTo>
                      <a:pt x="16419" y="3826"/>
                    </a:lnTo>
                    <a:lnTo>
                      <a:pt x="18013" y="5420"/>
                    </a:lnTo>
                    <a:close/>
                    <a:moveTo>
                      <a:pt x="4862" y="14427"/>
                    </a:moveTo>
                    <a:lnTo>
                      <a:pt x="3427" y="12992"/>
                    </a:lnTo>
                    <a:lnTo>
                      <a:pt x="14506" y="1913"/>
                    </a:lnTo>
                    <a:lnTo>
                      <a:pt x="15861" y="3348"/>
                    </a:lnTo>
                    <a:lnTo>
                      <a:pt x="4862" y="14427"/>
                    </a:lnTo>
                    <a:close/>
                    <a:moveTo>
                      <a:pt x="4384" y="14905"/>
                    </a:moveTo>
                    <a:lnTo>
                      <a:pt x="7811" y="18332"/>
                    </a:lnTo>
                    <a:lnTo>
                      <a:pt x="4463" y="19129"/>
                    </a:lnTo>
                    <a:lnTo>
                      <a:pt x="2391" y="17137"/>
                    </a:lnTo>
                    <a:lnTo>
                      <a:pt x="3188" y="13709"/>
                    </a:lnTo>
                    <a:lnTo>
                      <a:pt x="4384" y="14905"/>
                    </a:lnTo>
                    <a:close/>
                    <a:moveTo>
                      <a:pt x="8528" y="18093"/>
                    </a:moveTo>
                    <a:lnTo>
                      <a:pt x="7413" y="16977"/>
                    </a:lnTo>
                    <a:lnTo>
                      <a:pt x="18492" y="5978"/>
                    </a:lnTo>
                    <a:lnTo>
                      <a:pt x="19607" y="7094"/>
                    </a:lnTo>
                    <a:lnTo>
                      <a:pt x="8528" y="1809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Rectangle 7"/>
          <p:cNvSpPr txBox="1"/>
          <p:nvPr>
            <p:ph type="sldNum" sz="quarter" idx="2"/>
          </p:nvPr>
        </p:nvSpPr>
        <p:spPr>
          <a:xfrm>
            <a:off x="11654137" y="6276292"/>
            <a:ext cx="35841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4" name="TextBox 11"/>
          <p:cNvSpPr txBox="1"/>
          <p:nvPr/>
        </p:nvSpPr>
        <p:spPr>
          <a:xfrm>
            <a:off x="1814850" y="4568628"/>
            <a:ext cx="1304700" cy="389891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ServoMoter</a:t>
            </a:r>
          </a:p>
        </p:txBody>
      </p:sp>
      <p:sp>
        <p:nvSpPr>
          <p:cNvPr id="635" name="TextBox 63"/>
          <p:cNvSpPr txBox="1"/>
          <p:nvPr/>
        </p:nvSpPr>
        <p:spPr>
          <a:xfrm>
            <a:off x="1533597" y="5283523"/>
            <a:ext cx="1867206" cy="427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31">
              <a:defRPr sz="2100">
                <a:solidFill>
                  <a:srgbClr val="808080"/>
                </a:solidFill>
              </a:defRPr>
            </a:lvl1pPr>
          </a:lstStyle>
          <a:p>
            <a:pPr/>
            <a:r>
              <a:t>창문 개폐에 사용</a:t>
            </a:r>
          </a:p>
        </p:txBody>
      </p:sp>
      <p:sp>
        <p:nvSpPr>
          <p:cNvPr id="636" name="TextBox 57"/>
          <p:cNvSpPr txBox="1"/>
          <p:nvPr/>
        </p:nvSpPr>
        <p:spPr>
          <a:xfrm>
            <a:off x="5423463" y="4568628"/>
            <a:ext cx="1571810" cy="389891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I2C 1602 LCD</a:t>
            </a:r>
          </a:p>
        </p:txBody>
      </p:sp>
      <p:sp>
        <p:nvSpPr>
          <p:cNvPr id="637" name="TextBox 64"/>
          <p:cNvSpPr txBox="1"/>
          <p:nvPr/>
        </p:nvSpPr>
        <p:spPr>
          <a:xfrm>
            <a:off x="5137115" y="5283523"/>
            <a:ext cx="2059807" cy="427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31">
              <a:defRPr sz="2100">
                <a:solidFill>
                  <a:srgbClr val="808080"/>
                </a:solidFill>
              </a:defRPr>
            </a:lvl1pPr>
          </a:lstStyle>
          <a:p>
            <a:pPr/>
            <a:r>
              <a:t>사용자에게 UI제공</a:t>
            </a:r>
          </a:p>
        </p:txBody>
      </p:sp>
      <p:sp>
        <p:nvSpPr>
          <p:cNvPr id="638" name="TextBox 11"/>
          <p:cNvSpPr txBox="1"/>
          <p:nvPr/>
        </p:nvSpPr>
        <p:spPr>
          <a:xfrm>
            <a:off x="9409763" y="4712403"/>
            <a:ext cx="914147" cy="377191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수분센서</a:t>
            </a:r>
          </a:p>
        </p:txBody>
      </p:sp>
      <p:sp>
        <p:nvSpPr>
          <p:cNvPr id="639" name="TextBox 63"/>
          <p:cNvSpPr txBox="1"/>
          <p:nvPr/>
        </p:nvSpPr>
        <p:spPr>
          <a:xfrm>
            <a:off x="8759666" y="5283523"/>
            <a:ext cx="1867205" cy="427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31">
              <a:defRPr sz="2100">
                <a:solidFill>
                  <a:srgbClr val="808080"/>
                </a:solidFill>
              </a:defRPr>
            </a:lvl1pPr>
          </a:lstStyle>
          <a:p>
            <a:pPr/>
            <a:r>
              <a:t>비가 오는지 감지</a:t>
            </a:r>
          </a:p>
        </p:txBody>
      </p:sp>
      <p:sp>
        <p:nvSpPr>
          <p:cNvPr id="640" name="TextBox 59"/>
          <p:cNvSpPr txBox="1"/>
          <p:nvPr/>
        </p:nvSpPr>
        <p:spPr>
          <a:xfrm>
            <a:off x="4762228" y="744414"/>
            <a:ext cx="2667546" cy="96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>
                <a:solidFill>
                  <a:srgbClr val="262626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pPr/>
            <a:r>
              <a:t>부품 구성</a:t>
            </a:r>
          </a:p>
        </p:txBody>
      </p:sp>
      <p:sp>
        <p:nvSpPr>
          <p:cNvPr id="641" name="Rectangle 31"/>
          <p:cNvSpPr/>
          <p:nvPr/>
        </p:nvSpPr>
        <p:spPr>
          <a:xfrm>
            <a:off x="5318759" y="501807"/>
            <a:ext cx="1554481" cy="45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r"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642" name="Rectangle 32"/>
          <p:cNvSpPr/>
          <p:nvPr/>
        </p:nvSpPr>
        <p:spPr>
          <a:xfrm>
            <a:off x="0" y="1"/>
            <a:ext cx="2326105" cy="52938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43" name="Picture Placeholder 5" descr="Picture Placeholder 5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309912" y="2292754"/>
            <a:ext cx="2314576" cy="2272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00" y="0"/>
                </a:moveTo>
                <a:cubicBezTo>
                  <a:pt x="1054" y="475"/>
                  <a:pt x="0" y="1839"/>
                  <a:pt x="0" y="3470"/>
                </a:cubicBezTo>
                <a:lnTo>
                  <a:pt x="0" y="21600"/>
                </a:lnTo>
                <a:lnTo>
                  <a:pt x="19100" y="21600"/>
                </a:lnTo>
                <a:cubicBezTo>
                  <a:pt x="20546" y="21125"/>
                  <a:pt x="21600" y="19761"/>
                  <a:pt x="21600" y="18130"/>
                </a:cubicBezTo>
                <a:lnTo>
                  <a:pt x="21600" y="0"/>
                </a:lnTo>
                <a:lnTo>
                  <a:pt x="2500" y="0"/>
                </a:lnTo>
                <a:close/>
              </a:path>
            </a:pathLst>
          </a:custGeom>
        </p:spPr>
      </p:pic>
      <p:pic>
        <p:nvPicPr>
          <p:cNvPr id="644" name="Picture Placeholder 6" descr="Picture Placeholder 6"/>
          <p:cNvPicPr>
            <a:picLocks noChangeAspect="1"/>
          </p:cNvPicPr>
          <p:nvPr>
            <p:ph type="pic" idx="23"/>
          </p:nvPr>
        </p:nvPicPr>
        <p:blipFill>
          <a:blip r:embed="rId3">
            <a:extLst/>
          </a:blip>
          <a:srcRect l="2" t="1734" r="2" b="1734"/>
          <a:stretch>
            <a:fillRect/>
          </a:stretch>
        </p:blipFill>
        <p:spPr>
          <a:xfrm>
            <a:off x="5426449" y="1930636"/>
            <a:ext cx="1481138" cy="23129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45" name="Picture Placeholder 6" descr="Picture Placeholder 6"/>
          <p:cNvPicPr>
            <a:picLocks noChangeAspect="1"/>
          </p:cNvPicPr>
          <p:nvPr/>
        </p:nvPicPr>
        <p:blipFill>
          <a:blip r:embed="rId4">
            <a:extLst/>
          </a:blip>
          <a:srcRect l="0" t="12867" r="0" b="12867"/>
          <a:stretch>
            <a:fillRect/>
          </a:stretch>
        </p:blipFill>
        <p:spPr>
          <a:xfrm>
            <a:off x="8709548" y="1930636"/>
            <a:ext cx="2314576" cy="23129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596" y="0"/>
                </a:moveTo>
                <a:cubicBezTo>
                  <a:pt x="1609" y="0"/>
                  <a:pt x="0" y="1610"/>
                  <a:pt x="0" y="3599"/>
                </a:cubicBezTo>
                <a:lnTo>
                  <a:pt x="0" y="21600"/>
                </a:lnTo>
                <a:lnTo>
                  <a:pt x="18004" y="21600"/>
                </a:lnTo>
                <a:cubicBezTo>
                  <a:pt x="19991" y="21600"/>
                  <a:pt x="21600" y="19990"/>
                  <a:pt x="21600" y="18001"/>
                </a:cubicBezTo>
                <a:lnTo>
                  <a:pt x="21600" y="0"/>
                </a:lnTo>
                <a:lnTo>
                  <a:pt x="3596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9" grpId="6"/>
      <p:bldP build="whole" bldLvl="1" animBg="1" rev="0" advAuto="0" spid="638" grpId="5"/>
      <p:bldP build="whole" bldLvl="1" animBg="1" rev="0" advAuto="0" spid="636" grpId="3"/>
      <p:bldP build="whole" bldLvl="1" animBg="1" rev="0" advAuto="0" spid="637" grpId="4"/>
      <p:bldP build="whole" bldLvl="1" animBg="1" rev="0" advAuto="0" spid="635" grpId="2"/>
      <p:bldP build="whole" bldLvl="1" animBg="1" rev="0" advAuto="0" spid="63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Rectangle 7"/>
          <p:cNvSpPr txBox="1"/>
          <p:nvPr>
            <p:ph type="sldNum" sz="quarter" idx="2"/>
          </p:nvPr>
        </p:nvSpPr>
        <p:spPr>
          <a:xfrm>
            <a:off x="11654137" y="6276292"/>
            <a:ext cx="35841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8" name="TextBox 11"/>
          <p:cNvSpPr txBox="1"/>
          <p:nvPr/>
        </p:nvSpPr>
        <p:spPr>
          <a:xfrm>
            <a:off x="2472191" y="4243542"/>
            <a:ext cx="830422" cy="389891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DHT11</a:t>
            </a:r>
          </a:p>
        </p:txBody>
      </p:sp>
      <p:sp>
        <p:nvSpPr>
          <p:cNvPr id="649" name="TextBox 63"/>
          <p:cNvSpPr txBox="1"/>
          <p:nvPr/>
        </p:nvSpPr>
        <p:spPr>
          <a:xfrm>
            <a:off x="1801403" y="4891847"/>
            <a:ext cx="2171998" cy="427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31">
              <a:defRPr sz="2100">
                <a:solidFill>
                  <a:srgbClr val="808080"/>
                </a:solidFill>
              </a:defRPr>
            </a:lvl1pPr>
          </a:lstStyle>
          <a:p>
            <a:pPr/>
            <a:r>
              <a:t>온도, 습도를 받아옴</a:t>
            </a:r>
          </a:p>
        </p:txBody>
      </p:sp>
      <p:sp>
        <p:nvSpPr>
          <p:cNvPr id="650" name="TextBox 57"/>
          <p:cNvSpPr txBox="1"/>
          <p:nvPr/>
        </p:nvSpPr>
        <p:spPr>
          <a:xfrm>
            <a:off x="5907689" y="4249892"/>
            <a:ext cx="518669" cy="377191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버튼</a:t>
            </a:r>
          </a:p>
        </p:txBody>
      </p:sp>
      <p:sp>
        <p:nvSpPr>
          <p:cNvPr id="651" name="TextBox 64"/>
          <p:cNvSpPr txBox="1"/>
          <p:nvPr/>
        </p:nvSpPr>
        <p:spPr>
          <a:xfrm>
            <a:off x="4619633" y="4898961"/>
            <a:ext cx="3094781" cy="427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31">
              <a:defRPr sz="2100">
                <a:solidFill>
                  <a:srgbClr val="808080"/>
                </a:solidFill>
              </a:defRPr>
            </a:lvl1pPr>
          </a:lstStyle>
          <a:p>
            <a:pPr/>
            <a:r>
              <a:t>사용자가 원하는 모드로 변경</a:t>
            </a:r>
          </a:p>
        </p:txBody>
      </p:sp>
      <p:sp>
        <p:nvSpPr>
          <p:cNvPr id="652" name="TextBox 11"/>
          <p:cNvSpPr txBox="1"/>
          <p:nvPr/>
        </p:nvSpPr>
        <p:spPr>
          <a:xfrm>
            <a:off x="9031434" y="4235539"/>
            <a:ext cx="977659" cy="405897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조도 센서</a:t>
            </a:r>
          </a:p>
        </p:txBody>
      </p:sp>
      <p:sp>
        <p:nvSpPr>
          <p:cNvPr id="653" name="TextBox 63"/>
          <p:cNvSpPr txBox="1"/>
          <p:nvPr/>
        </p:nvSpPr>
        <p:spPr>
          <a:xfrm>
            <a:off x="8582195" y="4898961"/>
            <a:ext cx="1867205" cy="427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31">
              <a:defRPr sz="2100">
                <a:solidFill>
                  <a:srgbClr val="808080"/>
                </a:solidFill>
              </a:defRPr>
            </a:lvl1pPr>
          </a:lstStyle>
          <a:p>
            <a:pPr/>
            <a:r>
              <a:t>주위의 빛을 감지</a:t>
            </a:r>
          </a:p>
        </p:txBody>
      </p:sp>
      <p:sp>
        <p:nvSpPr>
          <p:cNvPr id="654" name="TextBox 59"/>
          <p:cNvSpPr txBox="1"/>
          <p:nvPr/>
        </p:nvSpPr>
        <p:spPr>
          <a:xfrm>
            <a:off x="4762228" y="744414"/>
            <a:ext cx="2667546" cy="96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>
                <a:solidFill>
                  <a:srgbClr val="262626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pPr/>
            <a:r>
              <a:t>부품 구성</a:t>
            </a:r>
          </a:p>
        </p:txBody>
      </p:sp>
      <p:sp>
        <p:nvSpPr>
          <p:cNvPr id="655" name="Rectangle 31"/>
          <p:cNvSpPr/>
          <p:nvPr/>
        </p:nvSpPr>
        <p:spPr>
          <a:xfrm>
            <a:off x="5318759" y="501807"/>
            <a:ext cx="1554481" cy="45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r"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656" name="Rectangle 32"/>
          <p:cNvSpPr/>
          <p:nvPr/>
        </p:nvSpPr>
        <p:spPr>
          <a:xfrm>
            <a:off x="0" y="1"/>
            <a:ext cx="2326105" cy="52938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57" name="Picture Placeholder 2" descr="Picture Placeholder 2"/>
          <p:cNvPicPr>
            <a:picLocks noChangeAspect="0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89911" y="2328564"/>
            <a:ext cx="1612178" cy="1649451"/>
          </a:xfrm>
          <a:prstGeom prst="rect">
            <a:avLst/>
          </a:prstGeom>
          <a:ln w="9525">
            <a:round/>
          </a:ln>
        </p:spPr>
      </p:pic>
      <p:grpSp>
        <p:nvGrpSpPr>
          <p:cNvPr id="660" name="Picture Placeholder 2"/>
          <p:cNvGrpSpPr/>
          <p:nvPr/>
        </p:nvGrpSpPr>
        <p:grpSpPr>
          <a:xfrm>
            <a:off x="8709709" y="2328564"/>
            <a:ext cx="1612177" cy="1649451"/>
            <a:chOff x="0" y="0"/>
            <a:chExt cx="1612176" cy="1649449"/>
          </a:xfrm>
        </p:grpSpPr>
        <p:pic>
          <p:nvPicPr>
            <p:cNvPr id="659" name="Picture Placeholder 2" descr="Picture Placeholder 2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9979" t="0" r="19982" b="3"/>
            <a:stretch>
              <a:fillRect/>
            </a:stretch>
          </p:blipFill>
          <p:spPr>
            <a:xfrm>
              <a:off x="203200" y="203199"/>
              <a:ext cx="1205707" cy="120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598" y="0"/>
                  </a:moveTo>
                  <a:cubicBezTo>
                    <a:pt x="1611" y="0"/>
                    <a:pt x="0" y="1612"/>
                    <a:pt x="0" y="3600"/>
                  </a:cubicBezTo>
                  <a:lnTo>
                    <a:pt x="0" y="21600"/>
                  </a:lnTo>
                  <a:lnTo>
                    <a:pt x="18002" y="21600"/>
                  </a:lnTo>
                  <a:cubicBezTo>
                    <a:pt x="19989" y="21600"/>
                    <a:pt x="21600" y="19988"/>
                    <a:pt x="21600" y="18000"/>
                  </a:cubicBezTo>
                  <a:lnTo>
                    <a:pt x="21600" y="0"/>
                  </a:lnTo>
                  <a:lnTo>
                    <a:pt x="3598" y="0"/>
                  </a:lnTo>
                  <a:close/>
                </a:path>
              </a:pathLst>
            </a:custGeom>
            <a:ln>
              <a:noFill/>
            </a:ln>
            <a:effectLst/>
          </p:spPr>
        </p:pic>
        <p:pic>
          <p:nvPicPr>
            <p:cNvPr id="658" name="Picture Placeholder 2" descr="Picture Placeholder 2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1612178" cy="1649450"/>
            </a:xfrm>
            <a:prstGeom prst="rect">
              <a:avLst/>
            </a:prstGeom>
            <a:effectLst/>
          </p:spPr>
        </p:pic>
      </p:grpSp>
      <p:grpSp>
        <p:nvGrpSpPr>
          <p:cNvPr id="663" name="Picture Placeholder 2"/>
          <p:cNvGrpSpPr/>
          <p:nvPr/>
        </p:nvGrpSpPr>
        <p:grpSpPr>
          <a:xfrm>
            <a:off x="2081314" y="2328564"/>
            <a:ext cx="1612177" cy="1649451"/>
            <a:chOff x="0" y="0"/>
            <a:chExt cx="1612176" cy="1649449"/>
          </a:xfrm>
        </p:grpSpPr>
        <p:pic>
          <p:nvPicPr>
            <p:cNvPr id="662" name="Picture Placeholder 2" descr="Picture Placeholder 2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282" t="0" r="1288" b="3"/>
            <a:stretch>
              <a:fillRect/>
            </a:stretch>
          </p:blipFill>
          <p:spPr>
            <a:xfrm>
              <a:off x="203200" y="203199"/>
              <a:ext cx="1205707" cy="120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598" y="0"/>
                  </a:moveTo>
                  <a:cubicBezTo>
                    <a:pt x="1611" y="0"/>
                    <a:pt x="0" y="1612"/>
                    <a:pt x="0" y="3600"/>
                  </a:cubicBezTo>
                  <a:lnTo>
                    <a:pt x="0" y="21600"/>
                  </a:lnTo>
                  <a:lnTo>
                    <a:pt x="18002" y="21600"/>
                  </a:lnTo>
                  <a:cubicBezTo>
                    <a:pt x="19989" y="21600"/>
                    <a:pt x="21600" y="19988"/>
                    <a:pt x="21600" y="18000"/>
                  </a:cubicBezTo>
                  <a:lnTo>
                    <a:pt x="21600" y="0"/>
                  </a:lnTo>
                  <a:lnTo>
                    <a:pt x="3598" y="0"/>
                  </a:lnTo>
                  <a:close/>
                </a:path>
              </a:pathLst>
            </a:custGeom>
            <a:ln>
              <a:noFill/>
            </a:ln>
            <a:effectLst/>
          </p:spPr>
        </p:pic>
        <p:pic>
          <p:nvPicPr>
            <p:cNvPr id="661" name="Picture Placeholder 2" descr="Picture Placeholder 2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612177" cy="164945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2" grpId="5"/>
      <p:bldP build="whole" bldLvl="1" animBg="1" rev="0" advAuto="0" spid="653" grpId="6"/>
      <p:bldP build="whole" bldLvl="1" animBg="1" rev="0" advAuto="0" spid="648" grpId="1"/>
      <p:bldP build="whole" bldLvl="1" animBg="1" rev="0" advAuto="0" spid="650" grpId="3"/>
      <p:bldP build="whole" bldLvl="1" animBg="1" rev="0" advAuto="0" spid="651" grpId="4"/>
      <p:bldP build="whole" bldLvl="1" animBg="1" rev="0" advAuto="0" spid="649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Rectangle 4"/>
          <p:cNvSpPr txBox="1"/>
          <p:nvPr>
            <p:ph type="sldNum" sz="quarter" idx="2"/>
          </p:nvPr>
        </p:nvSpPr>
        <p:spPr>
          <a:xfrm>
            <a:off x="11654137" y="6276292"/>
            <a:ext cx="35841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66" name="Picture Placeholder 1" descr="Picture Placeholder 1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499" t="0" r="499" b="0"/>
          <a:stretch>
            <a:fillRect/>
          </a:stretch>
        </p:blipFill>
        <p:spPr>
          <a:xfrm>
            <a:off x="281362" y="1653884"/>
            <a:ext cx="5897769" cy="4457859"/>
          </a:xfrm>
          <a:prstGeom prst="rect">
            <a:avLst/>
          </a:prstGeom>
        </p:spPr>
      </p:pic>
      <p:sp>
        <p:nvSpPr>
          <p:cNvPr id="667" name="Rectangle 28"/>
          <p:cNvSpPr txBox="1"/>
          <p:nvPr/>
        </p:nvSpPr>
        <p:spPr>
          <a:xfrm>
            <a:off x="6408472" y="2132190"/>
            <a:ext cx="5139737" cy="35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20315" indent="-120315" algn="just">
              <a:lnSpc>
                <a:spcPct val="150000"/>
              </a:lnSpc>
              <a:buSzPct val="100000"/>
              <a:buChar char="-"/>
              <a:defRPr sz="2200">
                <a:solidFill>
                  <a:srgbClr val="404040"/>
                </a:solidFill>
              </a:defRPr>
            </a:pPr>
            <a:r>
              <a:t>DHT11 : Ground, 5V, pin7</a:t>
            </a:r>
          </a:p>
          <a:p>
            <a:pPr marL="120315" indent="-120315" algn="just">
              <a:lnSpc>
                <a:spcPct val="150000"/>
              </a:lnSpc>
              <a:buSzPct val="100000"/>
              <a:buChar char="-"/>
              <a:defRPr sz="2200">
                <a:solidFill>
                  <a:srgbClr val="404040"/>
                </a:solidFill>
              </a:defRPr>
            </a:pPr>
            <a:r>
              <a:t>ServoMoter: Ground, 5V, pin6</a:t>
            </a:r>
          </a:p>
          <a:p>
            <a:pPr marL="120315" indent="-120315" algn="just">
              <a:lnSpc>
                <a:spcPct val="150000"/>
              </a:lnSpc>
              <a:buSzPct val="100000"/>
              <a:buChar char="-"/>
              <a:defRPr sz="2200">
                <a:solidFill>
                  <a:srgbClr val="404040"/>
                </a:solidFill>
              </a:defRPr>
            </a:pPr>
            <a:r>
              <a:t>LCD : Ground, 5V, pinA4, pinA5</a:t>
            </a:r>
          </a:p>
          <a:p>
            <a:pPr marL="120315" indent="-120315" algn="just">
              <a:lnSpc>
                <a:spcPct val="150000"/>
              </a:lnSpc>
              <a:buSzPct val="100000"/>
              <a:buChar char="-"/>
              <a:defRPr sz="2200">
                <a:solidFill>
                  <a:srgbClr val="404040"/>
                </a:solidFill>
              </a:defRPr>
            </a:pPr>
            <a:r>
              <a:t>수분센서 : Ground, 5V, pinA0</a:t>
            </a:r>
          </a:p>
          <a:p>
            <a:pPr marL="120315" indent="-120315" algn="just">
              <a:lnSpc>
                <a:spcPct val="150000"/>
              </a:lnSpc>
              <a:buSzPct val="100000"/>
              <a:buChar char="-"/>
              <a:defRPr sz="2200">
                <a:solidFill>
                  <a:srgbClr val="404040"/>
                </a:solidFill>
              </a:defRPr>
            </a:pPr>
            <a:r>
              <a:t>조도센서 : Ground, 5V, pinA1, 10K옴 저항</a:t>
            </a:r>
          </a:p>
          <a:p>
            <a:pPr marL="120315" indent="-120315" algn="just">
              <a:lnSpc>
                <a:spcPct val="150000"/>
              </a:lnSpc>
              <a:buSzPct val="100000"/>
              <a:buChar char="-"/>
              <a:defRPr sz="2200">
                <a:solidFill>
                  <a:srgbClr val="404040"/>
                </a:solidFill>
              </a:defRPr>
            </a:pPr>
            <a:r>
              <a:t>버튼 1 : Ground  ,5V, pin8, 10K옴 저항</a:t>
            </a:r>
          </a:p>
          <a:p>
            <a:pPr marL="120315" indent="-120315" algn="just">
              <a:lnSpc>
                <a:spcPct val="150000"/>
              </a:lnSpc>
              <a:buSzPct val="100000"/>
              <a:buChar char="-"/>
              <a:defRPr sz="2200">
                <a:solidFill>
                  <a:srgbClr val="404040"/>
                </a:solidFill>
              </a:defRPr>
            </a:pPr>
            <a:r>
              <a:t>버튼 2 : Ground  ,5V, pin9, 10K옴 저항</a:t>
            </a:r>
          </a:p>
        </p:txBody>
      </p:sp>
      <p:sp>
        <p:nvSpPr>
          <p:cNvPr id="668" name="TextBox 29"/>
          <p:cNvSpPr txBox="1"/>
          <p:nvPr/>
        </p:nvSpPr>
        <p:spPr>
          <a:xfrm>
            <a:off x="615311" y="743702"/>
            <a:ext cx="2667546" cy="96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262626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pPr/>
            <a:r>
              <a:t>하드웨어 </a:t>
            </a:r>
          </a:p>
        </p:txBody>
      </p:sp>
      <p:sp>
        <p:nvSpPr>
          <p:cNvPr id="669" name="Rectangle 21"/>
          <p:cNvSpPr/>
          <p:nvPr/>
        </p:nvSpPr>
        <p:spPr>
          <a:xfrm>
            <a:off x="688648" y="502885"/>
            <a:ext cx="1554481" cy="45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Rectangle 4"/>
          <p:cNvSpPr txBox="1"/>
          <p:nvPr>
            <p:ph type="sldNum" sz="quarter" idx="2"/>
          </p:nvPr>
        </p:nvSpPr>
        <p:spPr>
          <a:xfrm>
            <a:off x="11654137" y="6276292"/>
            <a:ext cx="35841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2" name="Rectangle 28"/>
          <p:cNvSpPr txBox="1"/>
          <p:nvPr/>
        </p:nvSpPr>
        <p:spPr>
          <a:xfrm>
            <a:off x="802072" y="2028541"/>
            <a:ext cx="9336975" cy="340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20315" indent="-120315" algn="just">
              <a:lnSpc>
                <a:spcPct val="150000"/>
              </a:lnSpc>
              <a:buSzPct val="100000"/>
              <a:buChar char="-"/>
              <a:defRPr sz="2400">
                <a:solidFill>
                  <a:srgbClr val="404040"/>
                </a:solidFill>
              </a:defRPr>
            </a:pPr>
            <a:r>
              <a:t>버튼을 이용해 사용자가 원하는 모드를 설정</a:t>
            </a:r>
          </a:p>
          <a:p>
            <a:pPr marL="120315" indent="-120315" algn="just">
              <a:lnSpc>
                <a:spcPct val="150000"/>
              </a:lnSpc>
              <a:buSzPct val="100000"/>
              <a:buChar char="-"/>
              <a:defRPr sz="2400">
                <a:solidFill>
                  <a:srgbClr val="404040"/>
                </a:solidFill>
              </a:defRPr>
            </a:pPr>
            <a:r>
              <a:t>설정한 모드를 LCD를 통해 사용자에게 UI제공</a:t>
            </a:r>
          </a:p>
          <a:p>
            <a:pPr marL="120315" indent="-120315" algn="just">
              <a:lnSpc>
                <a:spcPct val="150000"/>
              </a:lnSpc>
              <a:buSzPct val="100000"/>
              <a:buChar char="-"/>
              <a:defRPr sz="2400">
                <a:solidFill>
                  <a:srgbClr val="404040"/>
                </a:solidFill>
              </a:defRPr>
            </a:pPr>
            <a:r>
              <a:t>설정한 모드를 통해서 값을 읽어 설정 값을 조건문을 통해 비교</a:t>
            </a:r>
          </a:p>
          <a:p>
            <a:pPr marL="120315" indent="-120315" algn="just">
              <a:lnSpc>
                <a:spcPct val="150000"/>
              </a:lnSpc>
              <a:buSzPct val="100000"/>
              <a:buChar char="-"/>
              <a:defRPr sz="2400">
                <a:solidFill>
                  <a:srgbClr val="404040"/>
                </a:solidFill>
              </a:defRPr>
            </a:pPr>
            <a:r>
              <a:t>비교결과에 따라 창문을 서보모터를 이용해 개폐</a:t>
            </a:r>
          </a:p>
          <a:p>
            <a:pPr marL="120315" indent="-120315" algn="just">
              <a:lnSpc>
                <a:spcPct val="150000"/>
              </a:lnSpc>
              <a:buSzPct val="100000"/>
              <a:buChar char="-"/>
              <a:defRPr sz="2400">
                <a:solidFill>
                  <a:srgbClr val="404040"/>
                </a:solidFill>
              </a:defRPr>
            </a:pPr>
            <a:r>
              <a:t>시간을 이용해 1분동안 5회 이상 창문이 개폐가 되면 창문을 닫힘으로 고정</a:t>
            </a:r>
          </a:p>
          <a:p>
            <a:pPr marL="120315" indent="-120315" algn="just">
              <a:lnSpc>
                <a:spcPct val="150000"/>
              </a:lnSpc>
              <a:buSzPct val="100000"/>
              <a:buChar char="-"/>
              <a:defRPr sz="2400">
                <a:solidFill>
                  <a:srgbClr val="404040"/>
                </a:solidFill>
              </a:defRPr>
            </a:pPr>
            <a:r>
              <a:t>고정 된 상태를 해제하려면 버튼을 눌러 모드를 변경하면 고정을 해제</a:t>
            </a:r>
          </a:p>
        </p:txBody>
      </p:sp>
      <p:sp>
        <p:nvSpPr>
          <p:cNvPr id="673" name="TextBox 29"/>
          <p:cNvSpPr txBox="1"/>
          <p:nvPr/>
        </p:nvSpPr>
        <p:spPr>
          <a:xfrm>
            <a:off x="615311" y="743702"/>
            <a:ext cx="4637735" cy="96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262626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pPr/>
            <a:r>
              <a:t>개발내용 및 기능</a:t>
            </a:r>
          </a:p>
        </p:txBody>
      </p:sp>
      <p:sp>
        <p:nvSpPr>
          <p:cNvPr id="674" name="Rectangle 21"/>
          <p:cNvSpPr/>
          <p:nvPr/>
        </p:nvSpPr>
        <p:spPr>
          <a:xfrm>
            <a:off x="688648" y="502885"/>
            <a:ext cx="1554481" cy="45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TextBox 87"/>
          <p:cNvSpPr txBox="1"/>
          <p:nvPr/>
        </p:nvSpPr>
        <p:spPr>
          <a:xfrm>
            <a:off x="3300959" y="3166778"/>
            <a:ext cx="5590083" cy="1247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-300" sz="7200">
                <a:solidFill>
                  <a:srgbClr val="FFFFFF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pPr/>
            <a:r>
              <a:t>소프트웨어 구현</a:t>
            </a:r>
          </a:p>
        </p:txBody>
      </p:sp>
      <p:sp>
        <p:nvSpPr>
          <p:cNvPr id="677" name="Rectangle 1"/>
          <p:cNvSpPr/>
          <p:nvPr/>
        </p:nvSpPr>
        <p:spPr>
          <a:xfrm>
            <a:off x="5180398" y="3012162"/>
            <a:ext cx="1831206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684" name="Group 4"/>
          <p:cNvGrpSpPr/>
          <p:nvPr/>
        </p:nvGrpSpPr>
        <p:grpSpPr>
          <a:xfrm>
            <a:off x="5648095" y="1557724"/>
            <a:ext cx="1109055" cy="1001031"/>
            <a:chOff x="0" y="0"/>
            <a:chExt cx="1109053" cy="1001029"/>
          </a:xfrm>
        </p:grpSpPr>
        <p:sp>
          <p:nvSpPr>
            <p:cNvPr id="678" name="Rectangle 6"/>
            <p:cNvSpPr/>
            <p:nvPr/>
          </p:nvSpPr>
          <p:spPr>
            <a:xfrm>
              <a:off x="182441" y="304869"/>
              <a:ext cx="444102" cy="288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/>
            </a:p>
          </p:txBody>
        </p:sp>
        <p:sp>
          <p:nvSpPr>
            <p:cNvPr id="679" name="Rectangle 7"/>
            <p:cNvSpPr/>
            <p:nvPr/>
          </p:nvSpPr>
          <p:spPr>
            <a:xfrm>
              <a:off x="182441" y="429697"/>
              <a:ext cx="357683" cy="312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/>
            </a:p>
          </p:txBody>
        </p:sp>
        <p:sp>
          <p:nvSpPr>
            <p:cNvPr id="680" name="Rectangle 8"/>
            <p:cNvSpPr/>
            <p:nvPr/>
          </p:nvSpPr>
          <p:spPr>
            <a:xfrm>
              <a:off x="182441" y="561728"/>
              <a:ext cx="261661" cy="312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/>
            </a:p>
          </p:txBody>
        </p:sp>
        <p:grpSp>
          <p:nvGrpSpPr>
            <p:cNvPr id="683" name="Group 8"/>
            <p:cNvGrpSpPr/>
            <p:nvPr/>
          </p:nvGrpSpPr>
          <p:grpSpPr>
            <a:xfrm>
              <a:off x="0" y="-1"/>
              <a:ext cx="1109054" cy="1001031"/>
              <a:chOff x="0" y="0"/>
              <a:chExt cx="1109053" cy="1001029"/>
            </a:xfrm>
          </p:grpSpPr>
          <p:sp>
            <p:nvSpPr>
              <p:cNvPr id="681" name="Freeform 5"/>
              <p:cNvSpPr/>
              <p:nvPr/>
            </p:nvSpPr>
            <p:spPr>
              <a:xfrm>
                <a:off x="0" y="-1"/>
                <a:ext cx="808985" cy="10010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998" y="20305"/>
                    </a:moveTo>
                    <a:lnTo>
                      <a:pt x="1602" y="20305"/>
                    </a:lnTo>
                    <a:lnTo>
                      <a:pt x="1602" y="5232"/>
                    </a:lnTo>
                    <a:lnTo>
                      <a:pt x="6409" y="5232"/>
                    </a:lnTo>
                    <a:lnTo>
                      <a:pt x="6409" y="1347"/>
                    </a:lnTo>
                    <a:lnTo>
                      <a:pt x="19998" y="1347"/>
                    </a:lnTo>
                    <a:lnTo>
                      <a:pt x="19998" y="6941"/>
                    </a:lnTo>
                    <a:lnTo>
                      <a:pt x="21600" y="5594"/>
                    </a:lnTo>
                    <a:lnTo>
                      <a:pt x="21600" y="0"/>
                    </a:lnTo>
                    <a:lnTo>
                      <a:pt x="5704" y="0"/>
                    </a:lnTo>
                    <a:lnTo>
                      <a:pt x="0" y="461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14"/>
                    </a:lnTo>
                    <a:lnTo>
                      <a:pt x="19998" y="16161"/>
                    </a:lnTo>
                    <a:lnTo>
                      <a:pt x="19998" y="20305"/>
                    </a:lnTo>
                    <a:close/>
                    <a:moveTo>
                      <a:pt x="2372" y="4558"/>
                    </a:moveTo>
                    <a:lnTo>
                      <a:pt x="5640" y="1917"/>
                    </a:lnTo>
                    <a:lnTo>
                      <a:pt x="5640" y="4558"/>
                    </a:lnTo>
                    <a:lnTo>
                      <a:pt x="2372" y="455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/>
              </a:p>
            </p:txBody>
          </p:sp>
          <p:sp>
            <p:nvSpPr>
              <p:cNvPr id="682" name="Freeform 9"/>
              <p:cNvSpPr/>
              <p:nvPr/>
            </p:nvSpPr>
            <p:spPr>
              <a:xfrm>
                <a:off x="458505" y="175239"/>
                <a:ext cx="650549" cy="650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637" y="2790"/>
                    </a:moveTo>
                    <a:lnTo>
                      <a:pt x="9644" y="4862"/>
                    </a:lnTo>
                    <a:lnTo>
                      <a:pt x="2072" y="12434"/>
                    </a:lnTo>
                    <a:lnTo>
                      <a:pt x="0" y="21600"/>
                    </a:lnTo>
                    <a:lnTo>
                      <a:pt x="9166" y="19528"/>
                    </a:lnTo>
                    <a:lnTo>
                      <a:pt x="9644" y="19049"/>
                    </a:lnTo>
                    <a:lnTo>
                      <a:pt x="11637" y="16977"/>
                    </a:lnTo>
                    <a:lnTo>
                      <a:pt x="21600" y="7094"/>
                    </a:lnTo>
                    <a:lnTo>
                      <a:pt x="14506" y="0"/>
                    </a:lnTo>
                    <a:lnTo>
                      <a:pt x="11637" y="2790"/>
                    </a:lnTo>
                    <a:close/>
                    <a:moveTo>
                      <a:pt x="18013" y="5420"/>
                    </a:moveTo>
                    <a:lnTo>
                      <a:pt x="6934" y="16499"/>
                    </a:lnTo>
                    <a:lnTo>
                      <a:pt x="5340" y="14905"/>
                    </a:lnTo>
                    <a:lnTo>
                      <a:pt x="16419" y="3826"/>
                    </a:lnTo>
                    <a:lnTo>
                      <a:pt x="18013" y="5420"/>
                    </a:lnTo>
                    <a:close/>
                    <a:moveTo>
                      <a:pt x="4862" y="14427"/>
                    </a:moveTo>
                    <a:lnTo>
                      <a:pt x="3427" y="12992"/>
                    </a:lnTo>
                    <a:lnTo>
                      <a:pt x="14506" y="1913"/>
                    </a:lnTo>
                    <a:lnTo>
                      <a:pt x="15861" y="3348"/>
                    </a:lnTo>
                    <a:lnTo>
                      <a:pt x="4862" y="14427"/>
                    </a:lnTo>
                    <a:close/>
                    <a:moveTo>
                      <a:pt x="4384" y="14905"/>
                    </a:moveTo>
                    <a:lnTo>
                      <a:pt x="7811" y="18332"/>
                    </a:lnTo>
                    <a:lnTo>
                      <a:pt x="4463" y="19129"/>
                    </a:lnTo>
                    <a:lnTo>
                      <a:pt x="2391" y="17137"/>
                    </a:lnTo>
                    <a:lnTo>
                      <a:pt x="3188" y="13709"/>
                    </a:lnTo>
                    <a:lnTo>
                      <a:pt x="4384" y="14905"/>
                    </a:lnTo>
                    <a:close/>
                    <a:moveTo>
                      <a:pt x="8528" y="18093"/>
                    </a:moveTo>
                    <a:lnTo>
                      <a:pt x="7413" y="16977"/>
                    </a:lnTo>
                    <a:lnTo>
                      <a:pt x="18492" y="5978"/>
                    </a:lnTo>
                    <a:lnTo>
                      <a:pt x="19607" y="7094"/>
                    </a:lnTo>
                    <a:lnTo>
                      <a:pt x="8528" y="1809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Rectangle 5"/>
          <p:cNvSpPr txBox="1"/>
          <p:nvPr>
            <p:ph type="sldNum" sz="quarter" idx="2"/>
          </p:nvPr>
        </p:nvSpPr>
        <p:spPr>
          <a:xfrm>
            <a:off x="11717705" y="6276292"/>
            <a:ext cx="231277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2" name="TextBox 1"/>
          <p:cNvSpPr txBox="1"/>
          <p:nvPr/>
        </p:nvSpPr>
        <p:spPr>
          <a:xfrm>
            <a:off x="1029989" y="1503414"/>
            <a:ext cx="9451875" cy="3783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Char char="▪"/>
              <a:defRPr sz="2000"/>
            </a:pPr>
            <a:r>
              <a:t>1. 프로젝트 소개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Char char="▪"/>
              <a:defRPr sz="2000"/>
            </a:pPr>
            <a:r>
              <a:t>2. 구현된 주요 기술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Char char="▪"/>
              <a:defRPr sz="2000"/>
            </a:pPr>
            <a:r>
              <a:t>3.역할 분담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Char char="▪"/>
              <a:defRPr sz="2000"/>
            </a:pPr>
            <a:r>
              <a:t>5. 향후 개선점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Char char="▪"/>
              <a:defRPr sz="2000"/>
            </a:pPr>
            <a:r>
              <a:t>6.사용자 인터페이스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Char char="▪"/>
              <a:defRPr sz="2000"/>
            </a:pPr>
            <a:r>
              <a:t>7.스크린 샷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Char char="▪"/>
              <a:defRPr sz="2000"/>
            </a:pPr>
            <a:r>
              <a:t>8.시연동영상 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Char char="▪"/>
              <a:defRPr sz="2000"/>
            </a:pPr>
            <a:r>
              <a:t>6. Q&amp;A</a:t>
            </a:r>
          </a:p>
        </p:txBody>
      </p:sp>
      <p:sp>
        <p:nvSpPr>
          <p:cNvPr id="563" name="TextBox 2"/>
          <p:cNvSpPr txBox="1"/>
          <p:nvPr/>
        </p:nvSpPr>
        <p:spPr>
          <a:xfrm>
            <a:off x="983803" y="103435"/>
            <a:ext cx="1290575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262626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pPr/>
            <a:r>
              <a:t>목차</a:t>
            </a:r>
          </a:p>
        </p:txBody>
      </p:sp>
      <p:sp>
        <p:nvSpPr>
          <p:cNvPr id="564" name="Rectangle 21"/>
          <p:cNvSpPr/>
          <p:nvPr/>
        </p:nvSpPr>
        <p:spPr>
          <a:xfrm>
            <a:off x="1242859" y="939760"/>
            <a:ext cx="1554482" cy="45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5" name="Rectangle 22"/>
          <p:cNvSpPr/>
          <p:nvPr/>
        </p:nvSpPr>
        <p:spPr>
          <a:xfrm>
            <a:off x="9865893" y="1"/>
            <a:ext cx="2326106" cy="52938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Rectangle 4"/>
          <p:cNvSpPr txBox="1"/>
          <p:nvPr>
            <p:ph type="sldNum" sz="quarter" idx="2"/>
          </p:nvPr>
        </p:nvSpPr>
        <p:spPr>
          <a:xfrm>
            <a:off x="11654137" y="6276292"/>
            <a:ext cx="35841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7" name="Picture Placeholder 1" descr="Picture Placeholder 1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15867" y="1855830"/>
            <a:ext cx="5443591" cy="3903396"/>
          </a:xfrm>
          <a:prstGeom prst="rect">
            <a:avLst/>
          </a:prstGeom>
        </p:spPr>
      </p:pic>
      <p:sp>
        <p:nvSpPr>
          <p:cNvPr id="688" name="Rectangle 28"/>
          <p:cNvSpPr txBox="1"/>
          <p:nvPr/>
        </p:nvSpPr>
        <p:spPr>
          <a:xfrm>
            <a:off x="6004545" y="3062324"/>
            <a:ext cx="5139738" cy="1490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20315" indent="-120315" algn="just">
              <a:lnSpc>
                <a:spcPct val="150000"/>
              </a:lnSpc>
              <a:buSzPct val="100000"/>
              <a:buChar char="-"/>
              <a:defRPr sz="2200">
                <a:solidFill>
                  <a:srgbClr val="404040"/>
                </a:solidFill>
              </a:defRPr>
            </a:pPr>
            <a:r>
              <a:t>헤더파일 생성</a:t>
            </a:r>
          </a:p>
          <a:p>
            <a:pPr marL="120315" indent="-120315" algn="just">
              <a:lnSpc>
                <a:spcPct val="150000"/>
              </a:lnSpc>
              <a:buSzPct val="100000"/>
              <a:buChar char="-"/>
              <a:defRPr sz="2200">
                <a:solidFill>
                  <a:srgbClr val="404040"/>
                </a:solidFill>
              </a:defRPr>
            </a:pPr>
            <a:r>
              <a:t>각 센서 객체 생성 및 핀 번호 설정</a:t>
            </a:r>
          </a:p>
          <a:p>
            <a:pPr marL="120315" indent="-120315" algn="just">
              <a:lnSpc>
                <a:spcPct val="150000"/>
              </a:lnSpc>
              <a:buSzPct val="100000"/>
              <a:buChar char="-"/>
              <a:defRPr sz="2200">
                <a:solidFill>
                  <a:srgbClr val="404040"/>
                </a:solidFill>
              </a:defRPr>
            </a:pPr>
            <a:r>
              <a:t>전역 변수 생성</a:t>
            </a:r>
          </a:p>
        </p:txBody>
      </p:sp>
      <p:sp>
        <p:nvSpPr>
          <p:cNvPr id="689" name="TextBox 29"/>
          <p:cNvSpPr txBox="1"/>
          <p:nvPr/>
        </p:nvSpPr>
        <p:spPr>
          <a:xfrm>
            <a:off x="615311" y="743702"/>
            <a:ext cx="3070226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262626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pPr/>
            <a:r>
              <a:t>소프트웨어</a:t>
            </a:r>
          </a:p>
        </p:txBody>
      </p:sp>
      <p:sp>
        <p:nvSpPr>
          <p:cNvPr id="690" name="Rectangle 21"/>
          <p:cNvSpPr/>
          <p:nvPr/>
        </p:nvSpPr>
        <p:spPr>
          <a:xfrm>
            <a:off x="688648" y="502885"/>
            <a:ext cx="1554481" cy="45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Rectangle 4"/>
          <p:cNvSpPr txBox="1"/>
          <p:nvPr>
            <p:ph type="sldNum" sz="quarter" idx="2"/>
          </p:nvPr>
        </p:nvSpPr>
        <p:spPr>
          <a:xfrm>
            <a:off x="11654137" y="6276292"/>
            <a:ext cx="35841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3" name="Picture Placeholder 1" descr="Picture Placeholder 1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11662" y="1425844"/>
            <a:ext cx="5452001" cy="5202925"/>
          </a:xfrm>
          <a:prstGeom prst="rect">
            <a:avLst/>
          </a:prstGeom>
        </p:spPr>
      </p:pic>
      <p:sp>
        <p:nvSpPr>
          <p:cNvPr id="694" name="Rectangle 28"/>
          <p:cNvSpPr txBox="1"/>
          <p:nvPr/>
        </p:nvSpPr>
        <p:spPr>
          <a:xfrm>
            <a:off x="5934297" y="2921828"/>
            <a:ext cx="5139738" cy="25397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20315" indent="-120315" algn="just">
              <a:lnSpc>
                <a:spcPct val="150000"/>
              </a:lnSpc>
              <a:buSzPct val="100000"/>
              <a:buChar char="-"/>
              <a:defRPr sz="2200">
                <a:solidFill>
                  <a:srgbClr val="404040"/>
                </a:solidFill>
              </a:defRPr>
            </a:pPr>
            <a:r>
              <a:t>lcd 초기화</a:t>
            </a:r>
          </a:p>
          <a:p>
            <a:pPr marL="120315" indent="-120315" algn="just">
              <a:lnSpc>
                <a:spcPct val="150000"/>
              </a:lnSpc>
              <a:buSzPct val="100000"/>
              <a:buChar char="-"/>
              <a:defRPr sz="2200">
                <a:solidFill>
                  <a:srgbClr val="404040"/>
                </a:solidFill>
              </a:defRPr>
            </a:pPr>
            <a:r>
              <a:t>lcd 백라이트 ON</a:t>
            </a:r>
          </a:p>
          <a:p>
            <a:pPr marL="120315" indent="-120315" algn="just">
              <a:lnSpc>
                <a:spcPct val="150000"/>
              </a:lnSpc>
              <a:buSzPct val="100000"/>
              <a:buChar char="-"/>
              <a:defRPr sz="2200">
                <a:solidFill>
                  <a:srgbClr val="404040"/>
                </a:solidFill>
              </a:defRPr>
            </a:pPr>
            <a:r>
              <a:t>입력 위치 조정</a:t>
            </a:r>
          </a:p>
          <a:p>
            <a:pPr marL="120315" indent="-120315" algn="just">
              <a:lnSpc>
                <a:spcPct val="150000"/>
              </a:lnSpc>
              <a:buSzPct val="100000"/>
              <a:buChar char="-"/>
              <a:defRPr sz="2200">
                <a:solidFill>
                  <a:srgbClr val="404040"/>
                </a:solidFill>
              </a:defRPr>
            </a:pPr>
            <a:r>
              <a:t>각 센서 초기화</a:t>
            </a:r>
          </a:p>
          <a:p>
            <a:pPr marL="120315" indent="-120315" algn="just">
              <a:lnSpc>
                <a:spcPct val="150000"/>
              </a:lnSpc>
              <a:buSzPct val="100000"/>
              <a:buChar char="-"/>
              <a:defRPr sz="2200">
                <a:solidFill>
                  <a:srgbClr val="404040"/>
                </a:solidFill>
              </a:defRPr>
            </a:pPr>
            <a:r>
              <a:t>시리얼 통신을 위해 보드레이트 설정 </a:t>
            </a:r>
          </a:p>
        </p:txBody>
      </p:sp>
      <p:sp>
        <p:nvSpPr>
          <p:cNvPr id="695" name="TextBox 29"/>
          <p:cNvSpPr txBox="1"/>
          <p:nvPr/>
        </p:nvSpPr>
        <p:spPr>
          <a:xfrm>
            <a:off x="615311" y="743702"/>
            <a:ext cx="3070226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262626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pPr/>
            <a:r>
              <a:t>소프트웨어</a:t>
            </a:r>
          </a:p>
        </p:txBody>
      </p:sp>
      <p:sp>
        <p:nvSpPr>
          <p:cNvPr id="696" name="Rectangle 21"/>
          <p:cNvSpPr/>
          <p:nvPr/>
        </p:nvSpPr>
        <p:spPr>
          <a:xfrm>
            <a:off x="688648" y="502885"/>
            <a:ext cx="1554481" cy="45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Rectangle 4"/>
          <p:cNvSpPr txBox="1"/>
          <p:nvPr>
            <p:ph type="sldNum" sz="quarter" idx="2"/>
          </p:nvPr>
        </p:nvSpPr>
        <p:spPr>
          <a:xfrm>
            <a:off x="11654137" y="6276292"/>
            <a:ext cx="35841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9" name="Picture Placeholder 1" descr="Picture Placeholder 1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11662" y="2126547"/>
            <a:ext cx="5452001" cy="3801519"/>
          </a:xfrm>
          <a:prstGeom prst="rect">
            <a:avLst/>
          </a:prstGeom>
        </p:spPr>
      </p:pic>
      <p:sp>
        <p:nvSpPr>
          <p:cNvPr id="700" name="Rectangle 28"/>
          <p:cNvSpPr txBox="1"/>
          <p:nvPr/>
        </p:nvSpPr>
        <p:spPr>
          <a:xfrm>
            <a:off x="6127479" y="2757349"/>
            <a:ext cx="5139738" cy="201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120315" indent="-120315" algn="just">
              <a:lnSpc>
                <a:spcPct val="150000"/>
              </a:lnSpc>
              <a:buSzPct val="100000"/>
              <a:buChar char="-"/>
              <a:defRPr sz="2200">
                <a:solidFill>
                  <a:srgbClr val="404040"/>
                </a:solidFill>
              </a:defRPr>
            </a:lvl1pPr>
          </a:lstStyle>
          <a:p>
            <a:pPr/>
            <a:r>
              <a:t>시간을 저장해서 과거의 시간과 비교를 해서 1분안에 창문의 개폐가 5번 이상 진행했다면 창문을 고정시키고 lcd의 화면도 고정됨을 사용자에게 알려주기</a:t>
            </a:r>
          </a:p>
        </p:txBody>
      </p:sp>
      <p:sp>
        <p:nvSpPr>
          <p:cNvPr id="701" name="TextBox 29"/>
          <p:cNvSpPr txBox="1"/>
          <p:nvPr/>
        </p:nvSpPr>
        <p:spPr>
          <a:xfrm>
            <a:off x="615311" y="743702"/>
            <a:ext cx="3070226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262626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pPr/>
            <a:r>
              <a:t>소프트웨어</a:t>
            </a:r>
          </a:p>
        </p:txBody>
      </p:sp>
      <p:sp>
        <p:nvSpPr>
          <p:cNvPr id="702" name="Rectangle 21"/>
          <p:cNvSpPr/>
          <p:nvPr/>
        </p:nvSpPr>
        <p:spPr>
          <a:xfrm>
            <a:off x="688648" y="502885"/>
            <a:ext cx="1554481" cy="45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Rectangle 4"/>
          <p:cNvSpPr txBox="1"/>
          <p:nvPr>
            <p:ph type="sldNum" sz="quarter" idx="2"/>
          </p:nvPr>
        </p:nvSpPr>
        <p:spPr>
          <a:xfrm>
            <a:off x="11654137" y="6276292"/>
            <a:ext cx="35841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5" name="Picture Placeholder 1" descr="Picture Placeholder 1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11662" y="1425844"/>
            <a:ext cx="5452001" cy="5202925"/>
          </a:xfrm>
          <a:prstGeom prst="rect">
            <a:avLst/>
          </a:prstGeom>
        </p:spPr>
      </p:pic>
      <p:sp>
        <p:nvSpPr>
          <p:cNvPr id="706" name="Rectangle 28"/>
          <p:cNvSpPr txBox="1"/>
          <p:nvPr/>
        </p:nvSpPr>
        <p:spPr>
          <a:xfrm>
            <a:off x="6127479" y="2757349"/>
            <a:ext cx="5139738" cy="3064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20315" indent="-120315" algn="just">
              <a:lnSpc>
                <a:spcPct val="150000"/>
              </a:lnSpc>
              <a:buSzPct val="100000"/>
              <a:buChar char="-"/>
              <a:defRPr sz="2200">
                <a:solidFill>
                  <a:srgbClr val="404040"/>
                </a:solidFill>
              </a:defRPr>
            </a:pPr>
            <a:r>
              <a:t>각 센서의 값을 저장</a:t>
            </a:r>
          </a:p>
          <a:p>
            <a:pPr marL="120315" indent="-120315" algn="just">
              <a:lnSpc>
                <a:spcPct val="150000"/>
              </a:lnSpc>
              <a:buSzPct val="100000"/>
              <a:buChar char="-"/>
              <a:defRPr sz="2200">
                <a:solidFill>
                  <a:srgbClr val="404040"/>
                </a:solidFill>
              </a:defRPr>
            </a:pPr>
            <a:r>
              <a:t>버튼이 눌렸을 때 count를 조절해가며 모드를 변경할 수 있도록 설정</a:t>
            </a:r>
          </a:p>
          <a:p>
            <a:pPr marL="120315" indent="-120315" algn="just">
              <a:lnSpc>
                <a:spcPct val="150000"/>
              </a:lnSpc>
              <a:buSzPct val="100000"/>
              <a:buChar char="-"/>
              <a:defRPr sz="2200">
                <a:solidFill>
                  <a:srgbClr val="404040"/>
                </a:solidFill>
              </a:defRPr>
            </a:pPr>
            <a:r>
              <a:t>또 버튼을 눌렀을 때 고정을 풀도록isWindow와 windowCount를 true와 0으로 초기화 </a:t>
            </a:r>
          </a:p>
        </p:txBody>
      </p:sp>
      <p:sp>
        <p:nvSpPr>
          <p:cNvPr id="707" name="TextBox 29"/>
          <p:cNvSpPr txBox="1"/>
          <p:nvPr/>
        </p:nvSpPr>
        <p:spPr>
          <a:xfrm>
            <a:off x="615311" y="743702"/>
            <a:ext cx="3070226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262626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pPr/>
            <a:r>
              <a:t>소프트웨어</a:t>
            </a:r>
          </a:p>
        </p:txBody>
      </p:sp>
      <p:sp>
        <p:nvSpPr>
          <p:cNvPr id="708" name="Rectangle 21"/>
          <p:cNvSpPr/>
          <p:nvPr/>
        </p:nvSpPr>
        <p:spPr>
          <a:xfrm>
            <a:off x="688648" y="502885"/>
            <a:ext cx="1554481" cy="45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Rectangle 4"/>
          <p:cNvSpPr txBox="1"/>
          <p:nvPr>
            <p:ph type="sldNum" sz="quarter" idx="2"/>
          </p:nvPr>
        </p:nvSpPr>
        <p:spPr>
          <a:xfrm>
            <a:off x="11654137" y="6276292"/>
            <a:ext cx="35841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1" name="Picture Placeholder 1" descr="Picture Placeholder 1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66769" y="1512050"/>
            <a:ext cx="4159565" cy="4750772"/>
          </a:xfrm>
          <a:prstGeom prst="rect">
            <a:avLst/>
          </a:prstGeom>
        </p:spPr>
      </p:pic>
      <p:sp>
        <p:nvSpPr>
          <p:cNvPr id="712" name="Rectangle 28"/>
          <p:cNvSpPr txBox="1"/>
          <p:nvPr/>
        </p:nvSpPr>
        <p:spPr>
          <a:xfrm>
            <a:off x="6109917" y="1598257"/>
            <a:ext cx="5139738" cy="4113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20315" indent="-120315" algn="just">
              <a:lnSpc>
                <a:spcPct val="150000"/>
              </a:lnSpc>
              <a:buSzPct val="100000"/>
              <a:buChar char="-"/>
              <a:defRPr sz="2200">
                <a:solidFill>
                  <a:srgbClr val="404040"/>
                </a:solidFill>
              </a:defRPr>
            </a:pPr>
            <a:r>
              <a:t>지금 창문이 고정상태와 count를 조건문으로 어떤 모드인지 판별하고 온도가 26도 이상이라면 창문을 닫고 26도 미만이라면 창문을 열도록 설정 </a:t>
            </a:r>
          </a:p>
          <a:p>
            <a:pPr marL="120315" indent="-120315" algn="just">
              <a:lnSpc>
                <a:spcPct val="150000"/>
              </a:lnSpc>
              <a:buSzPct val="100000"/>
              <a:buChar char="-"/>
              <a:defRPr sz="2200">
                <a:solidFill>
                  <a:srgbClr val="404040"/>
                </a:solidFill>
              </a:defRPr>
            </a:pPr>
            <a:r>
              <a:t>다른 센서들도 같은 코드로 진행</a:t>
            </a:r>
          </a:p>
          <a:p>
            <a:pPr marL="120315" indent="-120315" algn="just">
              <a:lnSpc>
                <a:spcPct val="150000"/>
              </a:lnSpc>
              <a:buSzPct val="100000"/>
              <a:buChar char="-"/>
              <a:defRPr sz="2200">
                <a:solidFill>
                  <a:srgbClr val="404040"/>
                </a:solidFill>
              </a:defRPr>
            </a:pPr>
            <a:r>
              <a:t>습도는 70이상 일 때 닫음</a:t>
            </a:r>
          </a:p>
          <a:p>
            <a:pPr marL="120315" indent="-120315" algn="just">
              <a:lnSpc>
                <a:spcPct val="150000"/>
              </a:lnSpc>
              <a:buSzPct val="100000"/>
              <a:buChar char="-"/>
              <a:defRPr sz="2200">
                <a:solidFill>
                  <a:srgbClr val="404040"/>
                </a:solidFill>
              </a:defRPr>
            </a:pPr>
            <a:r>
              <a:t>수분센서는 100이상일 때 닫음</a:t>
            </a:r>
          </a:p>
          <a:p>
            <a:pPr marL="120315" indent="-120315" algn="just">
              <a:lnSpc>
                <a:spcPct val="150000"/>
              </a:lnSpc>
              <a:buSzPct val="100000"/>
              <a:buChar char="-"/>
              <a:defRPr sz="2200">
                <a:solidFill>
                  <a:srgbClr val="404040"/>
                </a:solidFill>
              </a:defRPr>
            </a:pPr>
            <a:r>
              <a:t>조도센서는 550이하일 때 닫음</a:t>
            </a:r>
          </a:p>
        </p:txBody>
      </p:sp>
      <p:sp>
        <p:nvSpPr>
          <p:cNvPr id="713" name="TextBox 29"/>
          <p:cNvSpPr txBox="1"/>
          <p:nvPr/>
        </p:nvSpPr>
        <p:spPr>
          <a:xfrm>
            <a:off x="615311" y="743702"/>
            <a:ext cx="3070226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262626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pPr/>
            <a:r>
              <a:t>소프트웨어</a:t>
            </a:r>
          </a:p>
        </p:txBody>
      </p:sp>
      <p:sp>
        <p:nvSpPr>
          <p:cNvPr id="714" name="Rectangle 21"/>
          <p:cNvSpPr/>
          <p:nvPr/>
        </p:nvSpPr>
        <p:spPr>
          <a:xfrm>
            <a:off x="688648" y="502885"/>
            <a:ext cx="1554481" cy="45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TextBox 87"/>
          <p:cNvSpPr txBox="1"/>
          <p:nvPr/>
        </p:nvSpPr>
        <p:spPr>
          <a:xfrm>
            <a:off x="4538218" y="3166778"/>
            <a:ext cx="3115565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-300" sz="7200">
                <a:solidFill>
                  <a:srgbClr val="FFFFFF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pPr/>
            <a:r>
              <a:t>실행영상</a:t>
            </a:r>
          </a:p>
        </p:txBody>
      </p:sp>
      <p:sp>
        <p:nvSpPr>
          <p:cNvPr id="717" name="Rectangle 1"/>
          <p:cNvSpPr/>
          <p:nvPr/>
        </p:nvSpPr>
        <p:spPr>
          <a:xfrm>
            <a:off x="5180398" y="3012162"/>
            <a:ext cx="1831206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724" name="Group 4"/>
          <p:cNvGrpSpPr/>
          <p:nvPr/>
        </p:nvGrpSpPr>
        <p:grpSpPr>
          <a:xfrm>
            <a:off x="5648095" y="1557724"/>
            <a:ext cx="1109055" cy="1001031"/>
            <a:chOff x="0" y="0"/>
            <a:chExt cx="1109053" cy="1001029"/>
          </a:xfrm>
        </p:grpSpPr>
        <p:sp>
          <p:nvSpPr>
            <p:cNvPr id="718" name="Rectangle 6"/>
            <p:cNvSpPr/>
            <p:nvPr/>
          </p:nvSpPr>
          <p:spPr>
            <a:xfrm>
              <a:off x="182441" y="304869"/>
              <a:ext cx="444102" cy="288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/>
            </a:p>
          </p:txBody>
        </p:sp>
        <p:sp>
          <p:nvSpPr>
            <p:cNvPr id="719" name="Rectangle 7"/>
            <p:cNvSpPr/>
            <p:nvPr/>
          </p:nvSpPr>
          <p:spPr>
            <a:xfrm>
              <a:off x="182441" y="429697"/>
              <a:ext cx="357683" cy="312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/>
            </a:p>
          </p:txBody>
        </p:sp>
        <p:sp>
          <p:nvSpPr>
            <p:cNvPr id="720" name="Rectangle 8"/>
            <p:cNvSpPr/>
            <p:nvPr/>
          </p:nvSpPr>
          <p:spPr>
            <a:xfrm>
              <a:off x="182441" y="561728"/>
              <a:ext cx="261661" cy="312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/>
            </a:p>
          </p:txBody>
        </p:sp>
        <p:grpSp>
          <p:nvGrpSpPr>
            <p:cNvPr id="723" name="Group 8"/>
            <p:cNvGrpSpPr/>
            <p:nvPr/>
          </p:nvGrpSpPr>
          <p:grpSpPr>
            <a:xfrm>
              <a:off x="0" y="-1"/>
              <a:ext cx="1109054" cy="1001031"/>
              <a:chOff x="0" y="0"/>
              <a:chExt cx="1109053" cy="1001029"/>
            </a:xfrm>
          </p:grpSpPr>
          <p:sp>
            <p:nvSpPr>
              <p:cNvPr id="721" name="Freeform 5"/>
              <p:cNvSpPr/>
              <p:nvPr/>
            </p:nvSpPr>
            <p:spPr>
              <a:xfrm>
                <a:off x="0" y="-1"/>
                <a:ext cx="808985" cy="10010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998" y="20305"/>
                    </a:moveTo>
                    <a:lnTo>
                      <a:pt x="1602" y="20305"/>
                    </a:lnTo>
                    <a:lnTo>
                      <a:pt x="1602" y="5232"/>
                    </a:lnTo>
                    <a:lnTo>
                      <a:pt x="6409" y="5232"/>
                    </a:lnTo>
                    <a:lnTo>
                      <a:pt x="6409" y="1347"/>
                    </a:lnTo>
                    <a:lnTo>
                      <a:pt x="19998" y="1347"/>
                    </a:lnTo>
                    <a:lnTo>
                      <a:pt x="19998" y="6941"/>
                    </a:lnTo>
                    <a:lnTo>
                      <a:pt x="21600" y="5594"/>
                    </a:lnTo>
                    <a:lnTo>
                      <a:pt x="21600" y="0"/>
                    </a:lnTo>
                    <a:lnTo>
                      <a:pt x="5704" y="0"/>
                    </a:lnTo>
                    <a:lnTo>
                      <a:pt x="0" y="461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14"/>
                    </a:lnTo>
                    <a:lnTo>
                      <a:pt x="19998" y="16161"/>
                    </a:lnTo>
                    <a:lnTo>
                      <a:pt x="19998" y="20305"/>
                    </a:lnTo>
                    <a:close/>
                    <a:moveTo>
                      <a:pt x="2372" y="4558"/>
                    </a:moveTo>
                    <a:lnTo>
                      <a:pt x="5640" y="1917"/>
                    </a:lnTo>
                    <a:lnTo>
                      <a:pt x="5640" y="4558"/>
                    </a:lnTo>
                    <a:lnTo>
                      <a:pt x="2372" y="455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/>
              </a:p>
            </p:txBody>
          </p:sp>
          <p:sp>
            <p:nvSpPr>
              <p:cNvPr id="722" name="Freeform 9"/>
              <p:cNvSpPr/>
              <p:nvPr/>
            </p:nvSpPr>
            <p:spPr>
              <a:xfrm>
                <a:off x="458505" y="175239"/>
                <a:ext cx="650549" cy="650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637" y="2790"/>
                    </a:moveTo>
                    <a:lnTo>
                      <a:pt x="9644" y="4862"/>
                    </a:lnTo>
                    <a:lnTo>
                      <a:pt x="2072" y="12434"/>
                    </a:lnTo>
                    <a:lnTo>
                      <a:pt x="0" y="21600"/>
                    </a:lnTo>
                    <a:lnTo>
                      <a:pt x="9166" y="19528"/>
                    </a:lnTo>
                    <a:lnTo>
                      <a:pt x="9644" y="19049"/>
                    </a:lnTo>
                    <a:lnTo>
                      <a:pt x="11637" y="16977"/>
                    </a:lnTo>
                    <a:lnTo>
                      <a:pt x="21600" y="7094"/>
                    </a:lnTo>
                    <a:lnTo>
                      <a:pt x="14506" y="0"/>
                    </a:lnTo>
                    <a:lnTo>
                      <a:pt x="11637" y="2790"/>
                    </a:lnTo>
                    <a:close/>
                    <a:moveTo>
                      <a:pt x="18013" y="5420"/>
                    </a:moveTo>
                    <a:lnTo>
                      <a:pt x="6934" y="16499"/>
                    </a:lnTo>
                    <a:lnTo>
                      <a:pt x="5340" y="14905"/>
                    </a:lnTo>
                    <a:lnTo>
                      <a:pt x="16419" y="3826"/>
                    </a:lnTo>
                    <a:lnTo>
                      <a:pt x="18013" y="5420"/>
                    </a:lnTo>
                    <a:close/>
                    <a:moveTo>
                      <a:pt x="4862" y="14427"/>
                    </a:moveTo>
                    <a:lnTo>
                      <a:pt x="3427" y="12992"/>
                    </a:lnTo>
                    <a:lnTo>
                      <a:pt x="14506" y="1913"/>
                    </a:lnTo>
                    <a:lnTo>
                      <a:pt x="15861" y="3348"/>
                    </a:lnTo>
                    <a:lnTo>
                      <a:pt x="4862" y="14427"/>
                    </a:lnTo>
                    <a:close/>
                    <a:moveTo>
                      <a:pt x="4384" y="14905"/>
                    </a:moveTo>
                    <a:lnTo>
                      <a:pt x="7811" y="18332"/>
                    </a:lnTo>
                    <a:lnTo>
                      <a:pt x="4463" y="19129"/>
                    </a:lnTo>
                    <a:lnTo>
                      <a:pt x="2391" y="17137"/>
                    </a:lnTo>
                    <a:lnTo>
                      <a:pt x="3188" y="13709"/>
                    </a:lnTo>
                    <a:lnTo>
                      <a:pt x="4384" y="14905"/>
                    </a:lnTo>
                    <a:close/>
                    <a:moveTo>
                      <a:pt x="8528" y="18093"/>
                    </a:moveTo>
                    <a:lnTo>
                      <a:pt x="7413" y="16977"/>
                    </a:lnTo>
                    <a:lnTo>
                      <a:pt x="18492" y="5978"/>
                    </a:lnTo>
                    <a:lnTo>
                      <a:pt x="19607" y="7094"/>
                    </a:lnTo>
                    <a:lnTo>
                      <a:pt x="8528" y="1809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7" name="임베디드" descr="임베디드"/>
          <p:cNvPicPr>
            <a:picLocks noChangeAspect="0"/>
          </p:cNvPicPr>
          <p:nvPr>
            <a:videoFile xmlns:mc="http://schemas.openxmlformats.org/markup-compatibility/2006" xmlns:aiw="http://developer.apple.com/namespaces/iwork" r:link="rId2" mc:Ignorable="aiw" aiw:title="임베디드" aiw:author="영빈 최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80000">
                <p:cTn id="7" fill="hold" display="0">
                  <p:stCondLst>
                    <p:cond delay="indefinite"/>
                  </p:stCondLst>
                </p:cTn>
                <p:tgtEl>
                  <p:spTgt spid="727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727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727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TextBox 87"/>
          <p:cNvSpPr txBox="1"/>
          <p:nvPr/>
        </p:nvSpPr>
        <p:spPr>
          <a:xfrm>
            <a:off x="4538218" y="3166778"/>
            <a:ext cx="3115565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-300" sz="7200">
                <a:solidFill>
                  <a:srgbClr val="FFFFFF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pPr/>
            <a:r>
              <a:t>자체평가</a:t>
            </a:r>
          </a:p>
        </p:txBody>
      </p:sp>
      <p:sp>
        <p:nvSpPr>
          <p:cNvPr id="730" name="Rectangle 1"/>
          <p:cNvSpPr/>
          <p:nvPr/>
        </p:nvSpPr>
        <p:spPr>
          <a:xfrm>
            <a:off x="5180398" y="3012162"/>
            <a:ext cx="1831206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737" name="Group 4"/>
          <p:cNvGrpSpPr/>
          <p:nvPr/>
        </p:nvGrpSpPr>
        <p:grpSpPr>
          <a:xfrm>
            <a:off x="5648095" y="1557724"/>
            <a:ext cx="1109055" cy="1001031"/>
            <a:chOff x="0" y="0"/>
            <a:chExt cx="1109053" cy="1001029"/>
          </a:xfrm>
        </p:grpSpPr>
        <p:sp>
          <p:nvSpPr>
            <p:cNvPr id="731" name="Rectangle 6"/>
            <p:cNvSpPr/>
            <p:nvPr/>
          </p:nvSpPr>
          <p:spPr>
            <a:xfrm>
              <a:off x="182441" y="304869"/>
              <a:ext cx="444102" cy="288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/>
            </a:p>
          </p:txBody>
        </p:sp>
        <p:sp>
          <p:nvSpPr>
            <p:cNvPr id="732" name="Rectangle 7"/>
            <p:cNvSpPr/>
            <p:nvPr/>
          </p:nvSpPr>
          <p:spPr>
            <a:xfrm>
              <a:off x="182441" y="429697"/>
              <a:ext cx="357683" cy="312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/>
            </a:p>
          </p:txBody>
        </p:sp>
        <p:sp>
          <p:nvSpPr>
            <p:cNvPr id="733" name="Rectangle 8"/>
            <p:cNvSpPr/>
            <p:nvPr/>
          </p:nvSpPr>
          <p:spPr>
            <a:xfrm>
              <a:off x="182441" y="561728"/>
              <a:ext cx="261661" cy="312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/>
            </a:p>
          </p:txBody>
        </p:sp>
        <p:grpSp>
          <p:nvGrpSpPr>
            <p:cNvPr id="736" name="Group 8"/>
            <p:cNvGrpSpPr/>
            <p:nvPr/>
          </p:nvGrpSpPr>
          <p:grpSpPr>
            <a:xfrm>
              <a:off x="0" y="-1"/>
              <a:ext cx="1109054" cy="1001031"/>
              <a:chOff x="0" y="0"/>
              <a:chExt cx="1109053" cy="1001029"/>
            </a:xfrm>
          </p:grpSpPr>
          <p:sp>
            <p:nvSpPr>
              <p:cNvPr id="734" name="Freeform 5"/>
              <p:cNvSpPr/>
              <p:nvPr/>
            </p:nvSpPr>
            <p:spPr>
              <a:xfrm>
                <a:off x="0" y="-1"/>
                <a:ext cx="808985" cy="10010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998" y="20305"/>
                    </a:moveTo>
                    <a:lnTo>
                      <a:pt x="1602" y="20305"/>
                    </a:lnTo>
                    <a:lnTo>
                      <a:pt x="1602" y="5232"/>
                    </a:lnTo>
                    <a:lnTo>
                      <a:pt x="6409" y="5232"/>
                    </a:lnTo>
                    <a:lnTo>
                      <a:pt x="6409" y="1347"/>
                    </a:lnTo>
                    <a:lnTo>
                      <a:pt x="19998" y="1347"/>
                    </a:lnTo>
                    <a:lnTo>
                      <a:pt x="19998" y="6941"/>
                    </a:lnTo>
                    <a:lnTo>
                      <a:pt x="21600" y="5594"/>
                    </a:lnTo>
                    <a:lnTo>
                      <a:pt x="21600" y="0"/>
                    </a:lnTo>
                    <a:lnTo>
                      <a:pt x="5704" y="0"/>
                    </a:lnTo>
                    <a:lnTo>
                      <a:pt x="0" y="461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14"/>
                    </a:lnTo>
                    <a:lnTo>
                      <a:pt x="19998" y="16161"/>
                    </a:lnTo>
                    <a:lnTo>
                      <a:pt x="19998" y="20305"/>
                    </a:lnTo>
                    <a:close/>
                    <a:moveTo>
                      <a:pt x="2372" y="4558"/>
                    </a:moveTo>
                    <a:lnTo>
                      <a:pt x="5640" y="1917"/>
                    </a:lnTo>
                    <a:lnTo>
                      <a:pt x="5640" y="4558"/>
                    </a:lnTo>
                    <a:lnTo>
                      <a:pt x="2372" y="455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/>
              </a:p>
            </p:txBody>
          </p:sp>
          <p:sp>
            <p:nvSpPr>
              <p:cNvPr id="735" name="Freeform 9"/>
              <p:cNvSpPr/>
              <p:nvPr/>
            </p:nvSpPr>
            <p:spPr>
              <a:xfrm>
                <a:off x="458505" y="175239"/>
                <a:ext cx="650549" cy="650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637" y="2790"/>
                    </a:moveTo>
                    <a:lnTo>
                      <a:pt x="9644" y="4862"/>
                    </a:lnTo>
                    <a:lnTo>
                      <a:pt x="2072" y="12434"/>
                    </a:lnTo>
                    <a:lnTo>
                      <a:pt x="0" y="21600"/>
                    </a:lnTo>
                    <a:lnTo>
                      <a:pt x="9166" y="19528"/>
                    </a:lnTo>
                    <a:lnTo>
                      <a:pt x="9644" y="19049"/>
                    </a:lnTo>
                    <a:lnTo>
                      <a:pt x="11637" y="16977"/>
                    </a:lnTo>
                    <a:lnTo>
                      <a:pt x="21600" y="7094"/>
                    </a:lnTo>
                    <a:lnTo>
                      <a:pt x="14506" y="0"/>
                    </a:lnTo>
                    <a:lnTo>
                      <a:pt x="11637" y="2790"/>
                    </a:lnTo>
                    <a:close/>
                    <a:moveTo>
                      <a:pt x="18013" y="5420"/>
                    </a:moveTo>
                    <a:lnTo>
                      <a:pt x="6934" y="16499"/>
                    </a:lnTo>
                    <a:lnTo>
                      <a:pt x="5340" y="14905"/>
                    </a:lnTo>
                    <a:lnTo>
                      <a:pt x="16419" y="3826"/>
                    </a:lnTo>
                    <a:lnTo>
                      <a:pt x="18013" y="5420"/>
                    </a:lnTo>
                    <a:close/>
                    <a:moveTo>
                      <a:pt x="4862" y="14427"/>
                    </a:moveTo>
                    <a:lnTo>
                      <a:pt x="3427" y="12992"/>
                    </a:lnTo>
                    <a:lnTo>
                      <a:pt x="14506" y="1913"/>
                    </a:lnTo>
                    <a:lnTo>
                      <a:pt x="15861" y="3348"/>
                    </a:lnTo>
                    <a:lnTo>
                      <a:pt x="4862" y="14427"/>
                    </a:lnTo>
                    <a:close/>
                    <a:moveTo>
                      <a:pt x="4384" y="14905"/>
                    </a:moveTo>
                    <a:lnTo>
                      <a:pt x="7811" y="18332"/>
                    </a:lnTo>
                    <a:lnTo>
                      <a:pt x="4463" y="19129"/>
                    </a:lnTo>
                    <a:lnTo>
                      <a:pt x="2391" y="17137"/>
                    </a:lnTo>
                    <a:lnTo>
                      <a:pt x="3188" y="13709"/>
                    </a:lnTo>
                    <a:lnTo>
                      <a:pt x="4384" y="14905"/>
                    </a:lnTo>
                    <a:close/>
                    <a:moveTo>
                      <a:pt x="8528" y="18093"/>
                    </a:moveTo>
                    <a:lnTo>
                      <a:pt x="7413" y="16977"/>
                    </a:lnTo>
                    <a:lnTo>
                      <a:pt x="18492" y="5978"/>
                    </a:lnTo>
                    <a:lnTo>
                      <a:pt x="19607" y="7094"/>
                    </a:lnTo>
                    <a:lnTo>
                      <a:pt x="8528" y="1809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Rectangle 5"/>
          <p:cNvSpPr txBox="1"/>
          <p:nvPr>
            <p:ph type="sldNum" sz="quarter" idx="2"/>
          </p:nvPr>
        </p:nvSpPr>
        <p:spPr>
          <a:xfrm>
            <a:off x="11654137" y="6276292"/>
            <a:ext cx="35841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0" name="Rectangle 3"/>
          <p:cNvSpPr txBox="1"/>
          <p:nvPr/>
        </p:nvSpPr>
        <p:spPr>
          <a:xfrm>
            <a:off x="1199079" y="1463400"/>
            <a:ext cx="9248252" cy="3574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50000"/>
              </a:lnSpc>
              <a:defRPr b="1" sz="4000">
                <a:solidFill>
                  <a:srgbClr val="404040"/>
                </a:solidFill>
              </a:defRPr>
            </a:pPr>
            <a:r>
              <a:t>프로젝트 기대효과</a:t>
            </a:r>
          </a:p>
          <a:p>
            <a:pPr lvl="1" algn="just">
              <a:lnSpc>
                <a:spcPct val="150000"/>
              </a:lnSpc>
              <a:defRPr>
                <a:solidFill>
                  <a:srgbClr val="404040"/>
                </a:solidFill>
              </a:defRPr>
            </a:pPr>
            <a:r>
              <a:t>사용자가 원하는 상황에 맞게 창문을 개폐할 수 있다.</a:t>
            </a:r>
          </a:p>
          <a:p>
            <a:pPr lvl="1" algn="just">
              <a:lnSpc>
                <a:spcPct val="150000"/>
              </a:lnSpc>
              <a:defRPr>
                <a:solidFill>
                  <a:srgbClr val="404040"/>
                </a:solidFill>
              </a:defRPr>
            </a:pPr>
            <a:r>
              <a:t>자동화가 진행되어 편리함을 장착할 수 있다.</a:t>
            </a:r>
          </a:p>
          <a:p>
            <a:pPr lvl="1" algn="just">
              <a:lnSpc>
                <a:spcPct val="150000"/>
              </a:lnSpc>
              <a:defRPr>
                <a:solidFill>
                  <a:srgbClr val="404040"/>
                </a:solidFill>
              </a:defRPr>
            </a:pPr>
          </a:p>
          <a:p>
            <a:pPr algn="just">
              <a:lnSpc>
                <a:spcPct val="150000"/>
              </a:lnSpc>
              <a:defRPr b="1" sz="4000">
                <a:solidFill>
                  <a:srgbClr val="404040"/>
                </a:solidFill>
              </a:defRPr>
            </a:pPr>
            <a:r>
              <a:t>한계점</a:t>
            </a:r>
          </a:p>
          <a:p>
            <a:pPr lvl="1" algn="just">
              <a:lnSpc>
                <a:spcPct val="150000"/>
              </a:lnSpc>
              <a:defRPr>
                <a:solidFill>
                  <a:srgbClr val="404040"/>
                </a:solidFill>
              </a:defRPr>
            </a:pPr>
            <a:r>
              <a:t>서보모터로 실제 창문을 개폐할 힘이 없다.</a:t>
            </a:r>
          </a:p>
        </p:txBody>
      </p:sp>
      <p:sp>
        <p:nvSpPr>
          <p:cNvPr id="741" name="TextBox 6"/>
          <p:cNvSpPr txBox="1"/>
          <p:nvPr/>
        </p:nvSpPr>
        <p:spPr>
          <a:xfrm>
            <a:off x="4499463" y="138336"/>
            <a:ext cx="2477009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>
                <a:solidFill>
                  <a:srgbClr val="262626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pPr/>
            <a:r>
              <a:t>자체평가</a:t>
            </a:r>
          </a:p>
        </p:txBody>
      </p:sp>
      <p:sp>
        <p:nvSpPr>
          <p:cNvPr id="742" name="Rectangle 16"/>
          <p:cNvSpPr/>
          <p:nvPr/>
        </p:nvSpPr>
        <p:spPr>
          <a:xfrm>
            <a:off x="1247952" y="1119942"/>
            <a:ext cx="8980032" cy="530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Rectangle 5"/>
          <p:cNvSpPr txBox="1"/>
          <p:nvPr>
            <p:ph type="sldNum" sz="quarter" idx="2"/>
          </p:nvPr>
        </p:nvSpPr>
        <p:spPr>
          <a:xfrm>
            <a:off x="11654137" y="6276292"/>
            <a:ext cx="35841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5" name="Rectangle 3"/>
          <p:cNvSpPr txBox="1"/>
          <p:nvPr/>
        </p:nvSpPr>
        <p:spPr>
          <a:xfrm>
            <a:off x="6001300" y="2087034"/>
            <a:ext cx="5671560" cy="3127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50000"/>
              </a:lnSpc>
              <a:defRPr b="1" sz="4000">
                <a:solidFill>
                  <a:srgbClr val="404040"/>
                </a:solidFill>
              </a:defRPr>
            </a:pPr>
            <a:r>
              <a:t>개발도중 실패한 요소</a:t>
            </a:r>
          </a:p>
          <a:p>
            <a:pPr lvl="1" algn="just">
              <a:lnSpc>
                <a:spcPct val="150000"/>
              </a:lnSpc>
              <a:defRPr>
                <a:solidFill>
                  <a:srgbClr val="404040"/>
                </a:solidFill>
              </a:defRPr>
            </a:pPr>
            <a:r>
              <a:t>웹서버를 이용해 데이터를 전송해 UI를 사용자에게 제공을 해서 휴대폰을 이용해 제어를 진행</a:t>
            </a:r>
          </a:p>
          <a:p>
            <a:pPr lvl="1" algn="just">
              <a:lnSpc>
                <a:spcPct val="150000"/>
              </a:lnSpc>
              <a:defRPr>
                <a:solidFill>
                  <a:srgbClr val="404040"/>
                </a:solidFill>
              </a:defRPr>
            </a:pPr>
            <a:r>
              <a:t>mac주소, ip주소를 적고 코드를 작성했으나 </a:t>
            </a:r>
          </a:p>
          <a:p>
            <a:pPr lvl="1" algn="just">
              <a:lnSpc>
                <a:spcPct val="150000"/>
              </a:lnSpc>
              <a:defRPr>
                <a:solidFill>
                  <a:srgbClr val="404040"/>
                </a:solidFill>
              </a:defRPr>
            </a:pPr>
            <a:r>
              <a:t>WiFi쉴드 부품이 필요, 블루투스 모듈부품 이 필요하다고 판단이 되어 실패했습니다.</a:t>
            </a:r>
          </a:p>
        </p:txBody>
      </p:sp>
      <p:sp>
        <p:nvSpPr>
          <p:cNvPr id="746" name="TextBox 6"/>
          <p:cNvSpPr txBox="1"/>
          <p:nvPr/>
        </p:nvSpPr>
        <p:spPr>
          <a:xfrm>
            <a:off x="4499463" y="138336"/>
            <a:ext cx="2477009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>
                <a:solidFill>
                  <a:srgbClr val="262626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pPr/>
            <a:r>
              <a:t>자체평가</a:t>
            </a:r>
          </a:p>
        </p:txBody>
      </p:sp>
      <p:sp>
        <p:nvSpPr>
          <p:cNvPr id="747" name="Rectangle 16"/>
          <p:cNvSpPr/>
          <p:nvPr/>
        </p:nvSpPr>
        <p:spPr>
          <a:xfrm>
            <a:off x="1247952" y="1119942"/>
            <a:ext cx="8980032" cy="530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4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3873" y="1467165"/>
            <a:ext cx="3671936" cy="192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873" y="3820905"/>
            <a:ext cx="3671888" cy="2246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소개</a:t>
            </a:r>
          </a:p>
        </p:txBody>
      </p:sp>
      <p:sp>
        <p:nvSpPr>
          <p:cNvPr id="568" name="내용 개체 틀 2"/>
          <p:cNvSpPr txBox="1"/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주제</a:t>
            </a:r>
            <a:r>
              <a:t>, </a:t>
            </a:r>
            <a:r>
              <a:t>내용 등에 대해 간단하게 설명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TextBox 87"/>
          <p:cNvSpPr txBox="1"/>
          <p:nvPr/>
        </p:nvSpPr>
        <p:spPr>
          <a:xfrm>
            <a:off x="5135557" y="3166778"/>
            <a:ext cx="1920886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-300" sz="7200">
                <a:solidFill>
                  <a:srgbClr val="FFFFFF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pPr/>
            <a:r>
              <a:t>Q&amp;A</a:t>
            </a:r>
          </a:p>
        </p:txBody>
      </p:sp>
      <p:sp>
        <p:nvSpPr>
          <p:cNvPr id="752" name="Rectangle 1"/>
          <p:cNvSpPr/>
          <p:nvPr/>
        </p:nvSpPr>
        <p:spPr>
          <a:xfrm>
            <a:off x="5180398" y="3012162"/>
            <a:ext cx="1831206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759" name="Group 4"/>
          <p:cNvGrpSpPr/>
          <p:nvPr/>
        </p:nvGrpSpPr>
        <p:grpSpPr>
          <a:xfrm>
            <a:off x="5648095" y="1557724"/>
            <a:ext cx="1109055" cy="1001031"/>
            <a:chOff x="0" y="0"/>
            <a:chExt cx="1109053" cy="1001029"/>
          </a:xfrm>
        </p:grpSpPr>
        <p:sp>
          <p:nvSpPr>
            <p:cNvPr id="753" name="Rectangle 6"/>
            <p:cNvSpPr/>
            <p:nvPr/>
          </p:nvSpPr>
          <p:spPr>
            <a:xfrm>
              <a:off x="182441" y="304869"/>
              <a:ext cx="444102" cy="288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/>
            </a:p>
          </p:txBody>
        </p:sp>
        <p:sp>
          <p:nvSpPr>
            <p:cNvPr id="754" name="Rectangle 7"/>
            <p:cNvSpPr/>
            <p:nvPr/>
          </p:nvSpPr>
          <p:spPr>
            <a:xfrm>
              <a:off x="182441" y="429697"/>
              <a:ext cx="357683" cy="312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/>
            </a:p>
          </p:txBody>
        </p:sp>
        <p:sp>
          <p:nvSpPr>
            <p:cNvPr id="755" name="Rectangle 8"/>
            <p:cNvSpPr/>
            <p:nvPr/>
          </p:nvSpPr>
          <p:spPr>
            <a:xfrm>
              <a:off x="182441" y="561728"/>
              <a:ext cx="261661" cy="312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/>
            </a:p>
          </p:txBody>
        </p:sp>
        <p:grpSp>
          <p:nvGrpSpPr>
            <p:cNvPr id="758" name="Group 8"/>
            <p:cNvGrpSpPr/>
            <p:nvPr/>
          </p:nvGrpSpPr>
          <p:grpSpPr>
            <a:xfrm>
              <a:off x="0" y="-1"/>
              <a:ext cx="1109054" cy="1001031"/>
              <a:chOff x="0" y="0"/>
              <a:chExt cx="1109053" cy="1001029"/>
            </a:xfrm>
          </p:grpSpPr>
          <p:sp>
            <p:nvSpPr>
              <p:cNvPr id="756" name="Freeform 5"/>
              <p:cNvSpPr/>
              <p:nvPr/>
            </p:nvSpPr>
            <p:spPr>
              <a:xfrm>
                <a:off x="0" y="-1"/>
                <a:ext cx="808985" cy="10010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998" y="20305"/>
                    </a:moveTo>
                    <a:lnTo>
                      <a:pt x="1602" y="20305"/>
                    </a:lnTo>
                    <a:lnTo>
                      <a:pt x="1602" y="5232"/>
                    </a:lnTo>
                    <a:lnTo>
                      <a:pt x="6409" y="5232"/>
                    </a:lnTo>
                    <a:lnTo>
                      <a:pt x="6409" y="1347"/>
                    </a:lnTo>
                    <a:lnTo>
                      <a:pt x="19998" y="1347"/>
                    </a:lnTo>
                    <a:lnTo>
                      <a:pt x="19998" y="6941"/>
                    </a:lnTo>
                    <a:lnTo>
                      <a:pt x="21600" y="5594"/>
                    </a:lnTo>
                    <a:lnTo>
                      <a:pt x="21600" y="0"/>
                    </a:lnTo>
                    <a:lnTo>
                      <a:pt x="5704" y="0"/>
                    </a:lnTo>
                    <a:lnTo>
                      <a:pt x="0" y="461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14"/>
                    </a:lnTo>
                    <a:lnTo>
                      <a:pt x="19998" y="16161"/>
                    </a:lnTo>
                    <a:lnTo>
                      <a:pt x="19998" y="20305"/>
                    </a:lnTo>
                    <a:close/>
                    <a:moveTo>
                      <a:pt x="2372" y="4558"/>
                    </a:moveTo>
                    <a:lnTo>
                      <a:pt x="5640" y="1917"/>
                    </a:lnTo>
                    <a:lnTo>
                      <a:pt x="5640" y="4558"/>
                    </a:lnTo>
                    <a:lnTo>
                      <a:pt x="2372" y="455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/>
              </a:p>
            </p:txBody>
          </p:sp>
          <p:sp>
            <p:nvSpPr>
              <p:cNvPr id="757" name="Freeform 9"/>
              <p:cNvSpPr/>
              <p:nvPr/>
            </p:nvSpPr>
            <p:spPr>
              <a:xfrm>
                <a:off x="458505" y="175239"/>
                <a:ext cx="650549" cy="650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637" y="2790"/>
                    </a:moveTo>
                    <a:lnTo>
                      <a:pt x="9644" y="4862"/>
                    </a:lnTo>
                    <a:lnTo>
                      <a:pt x="2072" y="12434"/>
                    </a:lnTo>
                    <a:lnTo>
                      <a:pt x="0" y="21600"/>
                    </a:lnTo>
                    <a:lnTo>
                      <a:pt x="9166" y="19528"/>
                    </a:lnTo>
                    <a:lnTo>
                      <a:pt x="9644" y="19049"/>
                    </a:lnTo>
                    <a:lnTo>
                      <a:pt x="11637" y="16977"/>
                    </a:lnTo>
                    <a:lnTo>
                      <a:pt x="21600" y="7094"/>
                    </a:lnTo>
                    <a:lnTo>
                      <a:pt x="14506" y="0"/>
                    </a:lnTo>
                    <a:lnTo>
                      <a:pt x="11637" y="2790"/>
                    </a:lnTo>
                    <a:close/>
                    <a:moveTo>
                      <a:pt x="18013" y="5420"/>
                    </a:moveTo>
                    <a:lnTo>
                      <a:pt x="6934" y="16499"/>
                    </a:lnTo>
                    <a:lnTo>
                      <a:pt x="5340" y="14905"/>
                    </a:lnTo>
                    <a:lnTo>
                      <a:pt x="16419" y="3826"/>
                    </a:lnTo>
                    <a:lnTo>
                      <a:pt x="18013" y="5420"/>
                    </a:lnTo>
                    <a:close/>
                    <a:moveTo>
                      <a:pt x="4862" y="14427"/>
                    </a:moveTo>
                    <a:lnTo>
                      <a:pt x="3427" y="12992"/>
                    </a:lnTo>
                    <a:lnTo>
                      <a:pt x="14506" y="1913"/>
                    </a:lnTo>
                    <a:lnTo>
                      <a:pt x="15861" y="3348"/>
                    </a:lnTo>
                    <a:lnTo>
                      <a:pt x="4862" y="14427"/>
                    </a:lnTo>
                    <a:close/>
                    <a:moveTo>
                      <a:pt x="4384" y="14905"/>
                    </a:moveTo>
                    <a:lnTo>
                      <a:pt x="7811" y="18332"/>
                    </a:lnTo>
                    <a:lnTo>
                      <a:pt x="4463" y="19129"/>
                    </a:lnTo>
                    <a:lnTo>
                      <a:pt x="2391" y="17137"/>
                    </a:lnTo>
                    <a:lnTo>
                      <a:pt x="3188" y="13709"/>
                    </a:lnTo>
                    <a:lnTo>
                      <a:pt x="4384" y="14905"/>
                    </a:lnTo>
                    <a:close/>
                    <a:moveTo>
                      <a:pt x="8528" y="18093"/>
                    </a:moveTo>
                    <a:lnTo>
                      <a:pt x="7413" y="16977"/>
                    </a:lnTo>
                    <a:lnTo>
                      <a:pt x="18492" y="5978"/>
                    </a:lnTo>
                    <a:lnTo>
                      <a:pt x="19607" y="7094"/>
                    </a:lnTo>
                    <a:lnTo>
                      <a:pt x="8528" y="1809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roup 2"/>
          <p:cNvGrpSpPr/>
          <p:nvPr/>
        </p:nvGrpSpPr>
        <p:grpSpPr>
          <a:xfrm>
            <a:off x="3529807" y="2282517"/>
            <a:ext cx="5307504" cy="1481646"/>
            <a:chOff x="0" y="0"/>
            <a:chExt cx="5307503" cy="1481644"/>
          </a:xfrm>
        </p:grpSpPr>
        <p:sp>
          <p:nvSpPr>
            <p:cNvPr id="761" name="TextBox 29"/>
            <p:cNvSpPr txBox="1"/>
            <p:nvPr/>
          </p:nvSpPr>
          <p:spPr>
            <a:xfrm>
              <a:off x="0" y="298004"/>
              <a:ext cx="3813086" cy="1183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7200">
                  <a:solidFill>
                    <a:srgbClr val="FFFFFF"/>
                  </a:solidFill>
                  <a:latin typeface="Montserrat Semi Bold"/>
                  <a:ea typeface="Montserrat Semi Bold"/>
                  <a:cs typeface="Montserrat Semi Bold"/>
                  <a:sym typeface="Montserrat Semi Bold"/>
                </a:defRPr>
              </a:lvl1pPr>
            </a:lstStyle>
            <a:p>
              <a:pPr/>
              <a:r>
                <a:t>THANKS</a:t>
              </a:r>
            </a:p>
          </p:txBody>
        </p:sp>
        <p:sp>
          <p:nvSpPr>
            <p:cNvPr id="762" name="Freeform 82"/>
            <p:cNvSpPr/>
            <p:nvPr/>
          </p:nvSpPr>
          <p:spPr>
            <a:xfrm>
              <a:off x="3988202" y="0"/>
              <a:ext cx="1319302" cy="1319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44" y="7088"/>
                  </a:moveTo>
                  <a:cubicBezTo>
                    <a:pt x="18900" y="6919"/>
                    <a:pt x="16875" y="6919"/>
                    <a:pt x="14006" y="6750"/>
                  </a:cubicBezTo>
                  <a:cubicBezTo>
                    <a:pt x="14175" y="6075"/>
                    <a:pt x="14175" y="5569"/>
                    <a:pt x="14175" y="4556"/>
                  </a:cubicBezTo>
                  <a:cubicBezTo>
                    <a:pt x="14175" y="2194"/>
                    <a:pt x="12319" y="0"/>
                    <a:pt x="10800" y="0"/>
                  </a:cubicBezTo>
                  <a:cubicBezTo>
                    <a:pt x="9619" y="0"/>
                    <a:pt x="8775" y="844"/>
                    <a:pt x="8775" y="2025"/>
                  </a:cubicBezTo>
                  <a:cubicBezTo>
                    <a:pt x="8775" y="3375"/>
                    <a:pt x="8269" y="5737"/>
                    <a:pt x="6075" y="6919"/>
                  </a:cubicBezTo>
                  <a:cubicBezTo>
                    <a:pt x="5906" y="6919"/>
                    <a:pt x="5400" y="7256"/>
                    <a:pt x="5400" y="7256"/>
                  </a:cubicBezTo>
                  <a:cubicBezTo>
                    <a:pt x="5400" y="7256"/>
                    <a:pt x="5400" y="7256"/>
                    <a:pt x="5400" y="7256"/>
                  </a:cubicBezTo>
                  <a:cubicBezTo>
                    <a:pt x="5062" y="6919"/>
                    <a:pt x="4556" y="6750"/>
                    <a:pt x="4050" y="6750"/>
                  </a:cubicBezTo>
                  <a:cubicBezTo>
                    <a:pt x="2025" y="6750"/>
                    <a:pt x="2025" y="6750"/>
                    <a:pt x="2025" y="6750"/>
                  </a:cubicBezTo>
                  <a:cubicBezTo>
                    <a:pt x="844" y="6750"/>
                    <a:pt x="0" y="7594"/>
                    <a:pt x="0" y="8775"/>
                  </a:cubicBezTo>
                  <a:cubicBezTo>
                    <a:pt x="0" y="19575"/>
                    <a:pt x="0" y="19575"/>
                    <a:pt x="0" y="19575"/>
                  </a:cubicBezTo>
                  <a:cubicBezTo>
                    <a:pt x="0" y="20756"/>
                    <a:pt x="844" y="21600"/>
                    <a:pt x="2025" y="21600"/>
                  </a:cubicBezTo>
                  <a:cubicBezTo>
                    <a:pt x="4050" y="21600"/>
                    <a:pt x="4050" y="21600"/>
                    <a:pt x="4050" y="21600"/>
                  </a:cubicBezTo>
                  <a:cubicBezTo>
                    <a:pt x="4894" y="21600"/>
                    <a:pt x="5569" y="21094"/>
                    <a:pt x="5906" y="20419"/>
                  </a:cubicBezTo>
                  <a:cubicBezTo>
                    <a:pt x="5906" y="20419"/>
                    <a:pt x="5906" y="20419"/>
                    <a:pt x="5906" y="20419"/>
                  </a:cubicBezTo>
                  <a:cubicBezTo>
                    <a:pt x="5906" y="20419"/>
                    <a:pt x="5906" y="20419"/>
                    <a:pt x="6075" y="20419"/>
                  </a:cubicBezTo>
                  <a:cubicBezTo>
                    <a:pt x="6075" y="20419"/>
                    <a:pt x="6075" y="20419"/>
                    <a:pt x="6075" y="20419"/>
                  </a:cubicBezTo>
                  <a:cubicBezTo>
                    <a:pt x="6412" y="20587"/>
                    <a:pt x="7256" y="20756"/>
                    <a:pt x="8775" y="21094"/>
                  </a:cubicBezTo>
                  <a:cubicBezTo>
                    <a:pt x="9112" y="21262"/>
                    <a:pt x="10969" y="21600"/>
                    <a:pt x="12825" y="21600"/>
                  </a:cubicBezTo>
                  <a:cubicBezTo>
                    <a:pt x="16537" y="21600"/>
                    <a:pt x="16537" y="21600"/>
                    <a:pt x="16537" y="21600"/>
                  </a:cubicBezTo>
                  <a:cubicBezTo>
                    <a:pt x="17719" y="21600"/>
                    <a:pt x="18394" y="21094"/>
                    <a:pt x="18900" y="20250"/>
                  </a:cubicBezTo>
                  <a:cubicBezTo>
                    <a:pt x="18900" y="20250"/>
                    <a:pt x="19069" y="19912"/>
                    <a:pt x="19238" y="19575"/>
                  </a:cubicBezTo>
                  <a:cubicBezTo>
                    <a:pt x="19406" y="19238"/>
                    <a:pt x="19406" y="18900"/>
                    <a:pt x="19238" y="18394"/>
                  </a:cubicBezTo>
                  <a:cubicBezTo>
                    <a:pt x="19912" y="17888"/>
                    <a:pt x="20250" y="17212"/>
                    <a:pt x="20419" y="16706"/>
                  </a:cubicBezTo>
                  <a:cubicBezTo>
                    <a:pt x="20587" y="15862"/>
                    <a:pt x="20587" y="15187"/>
                    <a:pt x="20419" y="14850"/>
                  </a:cubicBezTo>
                  <a:cubicBezTo>
                    <a:pt x="20756" y="14344"/>
                    <a:pt x="21094" y="13837"/>
                    <a:pt x="21262" y="12994"/>
                  </a:cubicBezTo>
                  <a:cubicBezTo>
                    <a:pt x="21431" y="12319"/>
                    <a:pt x="21262" y="11812"/>
                    <a:pt x="20925" y="11306"/>
                  </a:cubicBezTo>
                  <a:cubicBezTo>
                    <a:pt x="21431" y="10969"/>
                    <a:pt x="21600" y="10294"/>
                    <a:pt x="21600" y="9787"/>
                  </a:cubicBezTo>
                  <a:cubicBezTo>
                    <a:pt x="21600" y="9787"/>
                    <a:pt x="21600" y="9787"/>
                    <a:pt x="21600" y="9787"/>
                  </a:cubicBezTo>
                  <a:cubicBezTo>
                    <a:pt x="21600" y="9619"/>
                    <a:pt x="21600" y="9619"/>
                    <a:pt x="21600" y="9450"/>
                  </a:cubicBezTo>
                  <a:cubicBezTo>
                    <a:pt x="21600" y="8606"/>
                    <a:pt x="21094" y="7425"/>
                    <a:pt x="19744" y="7088"/>
                  </a:cubicBezTo>
                  <a:close/>
                  <a:moveTo>
                    <a:pt x="4725" y="19575"/>
                  </a:moveTo>
                  <a:cubicBezTo>
                    <a:pt x="4725" y="19912"/>
                    <a:pt x="4387" y="20250"/>
                    <a:pt x="4050" y="20250"/>
                  </a:cubicBezTo>
                  <a:cubicBezTo>
                    <a:pt x="2025" y="20250"/>
                    <a:pt x="2025" y="20250"/>
                    <a:pt x="2025" y="20250"/>
                  </a:cubicBezTo>
                  <a:cubicBezTo>
                    <a:pt x="1687" y="20250"/>
                    <a:pt x="1350" y="19912"/>
                    <a:pt x="1350" y="19575"/>
                  </a:cubicBezTo>
                  <a:cubicBezTo>
                    <a:pt x="1350" y="8775"/>
                    <a:pt x="1350" y="8775"/>
                    <a:pt x="1350" y="8775"/>
                  </a:cubicBezTo>
                  <a:cubicBezTo>
                    <a:pt x="1350" y="8437"/>
                    <a:pt x="1687" y="8100"/>
                    <a:pt x="2025" y="8100"/>
                  </a:cubicBezTo>
                  <a:cubicBezTo>
                    <a:pt x="4050" y="8100"/>
                    <a:pt x="4050" y="8100"/>
                    <a:pt x="4050" y="8100"/>
                  </a:cubicBezTo>
                  <a:cubicBezTo>
                    <a:pt x="4387" y="8100"/>
                    <a:pt x="4725" y="8437"/>
                    <a:pt x="4725" y="8775"/>
                  </a:cubicBezTo>
                  <a:lnTo>
                    <a:pt x="4725" y="19575"/>
                  </a:lnTo>
                  <a:close/>
                  <a:moveTo>
                    <a:pt x="20250" y="9787"/>
                  </a:moveTo>
                  <a:cubicBezTo>
                    <a:pt x="20250" y="10125"/>
                    <a:pt x="20081" y="10800"/>
                    <a:pt x="18900" y="10800"/>
                  </a:cubicBezTo>
                  <a:cubicBezTo>
                    <a:pt x="17888" y="10800"/>
                    <a:pt x="17550" y="10800"/>
                    <a:pt x="17550" y="10800"/>
                  </a:cubicBezTo>
                  <a:cubicBezTo>
                    <a:pt x="17381" y="10800"/>
                    <a:pt x="17212" y="10969"/>
                    <a:pt x="17212" y="11137"/>
                  </a:cubicBezTo>
                  <a:cubicBezTo>
                    <a:pt x="17212" y="11306"/>
                    <a:pt x="17381" y="11475"/>
                    <a:pt x="17550" y="11475"/>
                  </a:cubicBezTo>
                  <a:cubicBezTo>
                    <a:pt x="17550" y="11475"/>
                    <a:pt x="17888" y="11475"/>
                    <a:pt x="18900" y="11475"/>
                  </a:cubicBezTo>
                  <a:cubicBezTo>
                    <a:pt x="19912" y="11475"/>
                    <a:pt x="20081" y="12319"/>
                    <a:pt x="19912" y="12656"/>
                  </a:cubicBezTo>
                  <a:cubicBezTo>
                    <a:pt x="19912" y="13162"/>
                    <a:pt x="19575" y="14175"/>
                    <a:pt x="18562" y="14175"/>
                  </a:cubicBezTo>
                  <a:cubicBezTo>
                    <a:pt x="17381" y="14175"/>
                    <a:pt x="16875" y="14175"/>
                    <a:pt x="16875" y="14175"/>
                  </a:cubicBezTo>
                  <a:cubicBezTo>
                    <a:pt x="16706" y="14175"/>
                    <a:pt x="16537" y="14344"/>
                    <a:pt x="16537" y="14512"/>
                  </a:cubicBezTo>
                  <a:cubicBezTo>
                    <a:pt x="16537" y="14681"/>
                    <a:pt x="16706" y="14850"/>
                    <a:pt x="16875" y="14850"/>
                  </a:cubicBezTo>
                  <a:cubicBezTo>
                    <a:pt x="16875" y="14850"/>
                    <a:pt x="17719" y="14850"/>
                    <a:pt x="18225" y="14850"/>
                  </a:cubicBezTo>
                  <a:cubicBezTo>
                    <a:pt x="19406" y="14850"/>
                    <a:pt x="19238" y="15694"/>
                    <a:pt x="19069" y="16200"/>
                  </a:cubicBezTo>
                  <a:cubicBezTo>
                    <a:pt x="18900" y="16875"/>
                    <a:pt x="18731" y="17550"/>
                    <a:pt x="17381" y="17550"/>
                  </a:cubicBezTo>
                  <a:cubicBezTo>
                    <a:pt x="16875" y="17550"/>
                    <a:pt x="16200" y="17550"/>
                    <a:pt x="16200" y="17550"/>
                  </a:cubicBezTo>
                  <a:cubicBezTo>
                    <a:pt x="16031" y="17550"/>
                    <a:pt x="15862" y="17719"/>
                    <a:pt x="15862" y="17888"/>
                  </a:cubicBezTo>
                  <a:cubicBezTo>
                    <a:pt x="15862" y="18056"/>
                    <a:pt x="16031" y="18225"/>
                    <a:pt x="16200" y="18225"/>
                  </a:cubicBezTo>
                  <a:cubicBezTo>
                    <a:pt x="16200" y="18225"/>
                    <a:pt x="16706" y="18225"/>
                    <a:pt x="17212" y="18225"/>
                  </a:cubicBezTo>
                  <a:cubicBezTo>
                    <a:pt x="18056" y="18225"/>
                    <a:pt x="18056" y="18900"/>
                    <a:pt x="17888" y="19238"/>
                  </a:cubicBezTo>
                  <a:cubicBezTo>
                    <a:pt x="17888" y="19406"/>
                    <a:pt x="17719" y="19575"/>
                    <a:pt x="17719" y="19744"/>
                  </a:cubicBezTo>
                  <a:cubicBezTo>
                    <a:pt x="17550" y="20081"/>
                    <a:pt x="17212" y="20250"/>
                    <a:pt x="16537" y="20250"/>
                  </a:cubicBezTo>
                  <a:cubicBezTo>
                    <a:pt x="12825" y="20250"/>
                    <a:pt x="12825" y="20250"/>
                    <a:pt x="12825" y="20250"/>
                  </a:cubicBezTo>
                  <a:cubicBezTo>
                    <a:pt x="10969" y="20250"/>
                    <a:pt x="9112" y="19912"/>
                    <a:pt x="9112" y="19744"/>
                  </a:cubicBezTo>
                  <a:cubicBezTo>
                    <a:pt x="6244" y="19238"/>
                    <a:pt x="6075" y="19069"/>
                    <a:pt x="5906" y="19069"/>
                  </a:cubicBezTo>
                  <a:cubicBezTo>
                    <a:pt x="5906" y="19069"/>
                    <a:pt x="5400" y="18900"/>
                    <a:pt x="5400" y="18562"/>
                  </a:cubicBezTo>
                  <a:cubicBezTo>
                    <a:pt x="5400" y="9112"/>
                    <a:pt x="5400" y="9112"/>
                    <a:pt x="5400" y="9112"/>
                  </a:cubicBezTo>
                  <a:cubicBezTo>
                    <a:pt x="5400" y="8775"/>
                    <a:pt x="5569" y="8606"/>
                    <a:pt x="5906" y="8437"/>
                  </a:cubicBezTo>
                  <a:cubicBezTo>
                    <a:pt x="5906" y="8437"/>
                    <a:pt x="6075" y="8437"/>
                    <a:pt x="6075" y="8437"/>
                  </a:cubicBezTo>
                  <a:cubicBezTo>
                    <a:pt x="9112" y="7088"/>
                    <a:pt x="10125" y="4387"/>
                    <a:pt x="10125" y="2025"/>
                  </a:cubicBezTo>
                  <a:cubicBezTo>
                    <a:pt x="10125" y="1687"/>
                    <a:pt x="10462" y="1350"/>
                    <a:pt x="10800" y="1350"/>
                  </a:cubicBezTo>
                  <a:cubicBezTo>
                    <a:pt x="11475" y="1350"/>
                    <a:pt x="12825" y="2700"/>
                    <a:pt x="12825" y="4556"/>
                  </a:cubicBezTo>
                  <a:cubicBezTo>
                    <a:pt x="12825" y="6075"/>
                    <a:pt x="12656" y="6412"/>
                    <a:pt x="12150" y="8100"/>
                  </a:cubicBezTo>
                  <a:cubicBezTo>
                    <a:pt x="18900" y="8100"/>
                    <a:pt x="18900" y="8269"/>
                    <a:pt x="19406" y="8437"/>
                  </a:cubicBezTo>
                  <a:cubicBezTo>
                    <a:pt x="20250" y="8606"/>
                    <a:pt x="20250" y="9112"/>
                    <a:pt x="20250" y="9450"/>
                  </a:cubicBezTo>
                  <a:cubicBezTo>
                    <a:pt x="20250" y="9619"/>
                    <a:pt x="20250" y="9619"/>
                    <a:pt x="20250" y="978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64" name="Rectangle 16"/>
          <p:cNvSpPr txBox="1"/>
          <p:nvPr/>
        </p:nvSpPr>
        <p:spPr>
          <a:xfrm>
            <a:off x="3159579" y="3705971"/>
            <a:ext cx="5872841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It is a long established fact that a reader will be distracted by the readable content of a page when looking at its layout.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구현된 주요 기술</a:t>
            </a:r>
          </a:p>
        </p:txBody>
      </p:sp>
      <p:sp>
        <p:nvSpPr>
          <p:cNvPr id="571" name="내용 개체 틀 2"/>
          <p:cNvSpPr txBox="1"/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수업시간에 배운 기술 중 구현에 사용된 기술들 적을 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역할 분담</a:t>
            </a:r>
          </a:p>
        </p:txBody>
      </p:sp>
      <p:sp>
        <p:nvSpPr>
          <p:cNvPr id="574" name="내용 개체 틀 2"/>
          <p:cNvSpPr txBox="1"/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2</a:t>
            </a:r>
            <a:r>
              <a:t>인 </a:t>
            </a:r>
            <a:r>
              <a:t>1</a:t>
            </a:r>
            <a:r>
              <a:t>팀인 경우</a:t>
            </a:r>
            <a:r>
              <a:t>,</a:t>
            </a:r>
            <a:r>
              <a:t> 각 팀원이 한 일 적을 것</a:t>
            </a:r>
          </a:p>
        </p:txBody>
      </p:sp>
      <p:sp>
        <p:nvSpPr>
          <p:cNvPr id="575" name="TextBox 3"/>
          <p:cNvSpPr txBox="1"/>
          <p:nvPr/>
        </p:nvSpPr>
        <p:spPr>
          <a:xfrm>
            <a:off x="1902991" y="188639"/>
            <a:ext cx="1869612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i="1">
                <a:solidFill>
                  <a:srgbClr val="0000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1</a:t>
            </a:r>
            <a:r>
              <a:t>인</a:t>
            </a:r>
            <a:r>
              <a:t>1</a:t>
            </a:r>
            <a:r>
              <a:t>팀인 경우 삭제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향후 개선점</a:t>
            </a:r>
          </a:p>
        </p:txBody>
      </p:sp>
      <p:sp>
        <p:nvSpPr>
          <p:cNvPr id="578" name="내용 개체 틀 2"/>
          <p:cNvSpPr txBox="1"/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구현하면서 어려워서 해결 못한 것들이나 시간이 더 주어진다면 개선하고 싶은 것들</a:t>
            </a:r>
          </a:p>
          <a:p>
            <a:pPr/>
            <a:r>
              <a:t>그 외 하고 싶은 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사용자 인터페이스</a:t>
            </a:r>
          </a:p>
        </p:txBody>
      </p:sp>
      <p:sp>
        <p:nvSpPr>
          <p:cNvPr id="581" name="내용 개체 틀 2"/>
          <p:cNvSpPr txBox="1"/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버튼이나 슬라이더 등의 </a:t>
            </a:r>
            <a:r>
              <a:t>UI </a:t>
            </a:r>
            <a:r>
              <a:t>기능 설명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스크린 샷</a:t>
            </a:r>
          </a:p>
        </p:txBody>
      </p:sp>
      <p:sp>
        <p:nvSpPr>
          <p:cNvPr id="584" name="내용 개체 틀 2"/>
          <p:cNvSpPr txBox="1"/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3~5</a:t>
            </a:r>
            <a:r>
              <a:t>개 넣을 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시연</a:t>
            </a:r>
            <a:r>
              <a:t> </a:t>
            </a:r>
            <a:r>
              <a:t>동영상</a:t>
            </a:r>
          </a:p>
        </p:txBody>
      </p:sp>
      <p:sp>
        <p:nvSpPr>
          <p:cNvPr id="587" name="내용 개체 틀 2"/>
          <p:cNvSpPr txBox="1"/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다른 카메라로 휴대폰</a:t>
            </a:r>
            <a:r>
              <a:t>/</a:t>
            </a:r>
            <a:r>
              <a:t>탭을 찍지 말고</a:t>
            </a:r>
            <a:r>
              <a:t>, </a:t>
            </a:r>
            <a:r>
              <a:t>동영상으로 캡쳐하는 프로그램 사용할 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000"/>
      </a:accent1>
      <a:accent2>
        <a:srgbClr val="3F434D"/>
      </a:accent2>
      <a:accent3>
        <a:srgbClr val="8F6C00"/>
      </a:accent3>
      <a:accent4>
        <a:srgbClr val="23262B"/>
      </a:accent4>
      <a:accent5>
        <a:srgbClr val="6E5300"/>
      </a:accent5>
      <a:accent6>
        <a:srgbClr val="1B1D21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ato"/>
            <a:ea typeface="Lato"/>
            <a:cs typeface="Lato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ato"/>
            <a:ea typeface="Lato"/>
            <a:cs typeface="Lato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000"/>
      </a:accent1>
      <a:accent2>
        <a:srgbClr val="3F434D"/>
      </a:accent2>
      <a:accent3>
        <a:srgbClr val="8F6C00"/>
      </a:accent3>
      <a:accent4>
        <a:srgbClr val="23262B"/>
      </a:accent4>
      <a:accent5>
        <a:srgbClr val="6E5300"/>
      </a:accent5>
      <a:accent6>
        <a:srgbClr val="1B1D21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ato"/>
            <a:ea typeface="Lato"/>
            <a:cs typeface="Lato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ato"/>
            <a:ea typeface="Lato"/>
            <a:cs typeface="Lato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