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46" r:id="rId3"/>
    <p:sldId id="347" r:id="rId4"/>
    <p:sldId id="401" r:id="rId5"/>
    <p:sldId id="402" r:id="rId6"/>
    <p:sldId id="34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4" y="72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songsite123/223334808151" TargetMode="External"/><Relationship Id="rId2" Type="http://schemas.openxmlformats.org/officeDocument/2006/relationships/hyperlink" Target="https://cran.yu.ac.kr/bin/windows/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1.rstudio.org/electron/windows/RStudio-2025.05.1-513.exe" TargetMode="External"/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1" y="447215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2025.07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3689730" y="1945063"/>
            <a:ext cx="4812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직무역량교육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ADsP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자격증 </a:t>
            </a:r>
            <a:r>
              <a:rPr lang="ko-KR" altLang="en-US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취득반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3_1</a:t>
            </a: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A2A91-DDA5-B36F-E9A0-EBA55CDF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C75EC2-BCA8-1F31-CEF5-9D22CAD0E528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3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32E98-8910-D981-E985-EFC3C299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C524E4-EB6A-C630-4260-91C8ACCE1A4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3DE0F-06E0-7C29-9C3F-FD6A73486A45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 프로그래밍을 익히고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이를 사용한 분석 결과 해석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처리와 데이터 마트의 사용자 연결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통계 분석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 통계학과 함께 분석 방법 학습 및 분석 결과 해석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정형 데이터 마이닝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정형 데이터 마이닝과 심화 분석법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59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38BE-21AB-365A-B0AB-174136C7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D1F63E-7F9E-70FE-5FCB-84772B54055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B20F-084E-5C05-40C9-3DA77E4527B7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R-4.5.1 for Windows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algn="ctr"/>
            <a:r>
              <a:rPr lang="ko-KR" altLang="en-US" dirty="0"/>
              <a:t>설치 완료 시 </a:t>
            </a:r>
            <a:r>
              <a:rPr lang="en-US" altLang="ko-KR" dirty="0"/>
              <a:t>window &gt; R 4.5.1 </a:t>
            </a:r>
            <a:r>
              <a:rPr lang="ko-KR" altLang="en-US" dirty="0"/>
              <a:t>검색 </a:t>
            </a:r>
            <a:r>
              <a:rPr lang="en-US" altLang="ko-KR" dirty="0"/>
              <a:t>&gt; </a:t>
            </a:r>
            <a:r>
              <a:rPr lang="ko-KR" altLang="en-US" dirty="0"/>
              <a:t>열기 혹은 생성 된 바로가기를 통해 </a:t>
            </a:r>
            <a:r>
              <a:rPr lang="en-US" altLang="ko-KR" dirty="0"/>
              <a:t>R Gui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>
                <a:hlinkClick r:id="rId3"/>
              </a:rPr>
              <a:t>Ref </a:t>
            </a:r>
            <a:r>
              <a:rPr lang="ko-KR" altLang="en-US" dirty="0"/>
              <a:t>참조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E283EF-ABB7-6AE5-54ED-97B07A45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611" y="1045957"/>
            <a:ext cx="6121297" cy="1055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B5FC31-9284-AC18-4839-D3E332BFB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157" y="2785782"/>
            <a:ext cx="2759857" cy="2291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2692EF-5008-E3C0-7777-F529BDDE9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775" y="2389296"/>
            <a:ext cx="3982146" cy="26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67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83829-D14D-4E7C-E02F-3A09BA81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3A57A6-1198-07EC-55AB-83DBE8676C3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39D05-EA85-E618-88C5-132FB184E68B}"/>
              </a:ext>
            </a:extLst>
          </p:cNvPr>
          <p:cNvSpPr txBox="1"/>
          <p:nvPr/>
        </p:nvSpPr>
        <p:spPr>
          <a:xfrm>
            <a:off x="395111" y="970845"/>
            <a:ext cx="1160497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Studio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설치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Download Rstudio Desktop </a:t>
            </a:r>
            <a:r>
              <a:rPr lang="ko-KR" altLang="en-US" dirty="0"/>
              <a:t>의 </a:t>
            </a:r>
            <a:r>
              <a:rPr lang="en-US" altLang="ko-KR" dirty="0"/>
              <a:t>Install RStudio &gt; </a:t>
            </a:r>
            <a:r>
              <a:rPr lang="en-US" altLang="ko-KR" dirty="0">
                <a:hlinkClick r:id="rId3"/>
              </a:rPr>
              <a:t>Download Rstudio Desktop for Windows</a:t>
            </a:r>
            <a:r>
              <a:rPr lang="en-US" altLang="ko-KR" dirty="0"/>
              <a:t> </a:t>
            </a:r>
            <a:r>
              <a:rPr lang="ko-KR" altLang="en-US" dirty="0"/>
              <a:t>다운 및 실행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D51601-D1E3-6A3F-4B4B-01328338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65" y="2182117"/>
            <a:ext cx="2949472" cy="18134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5D305C-10EE-BB01-5F7C-5CC4350FB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65" y="4191083"/>
            <a:ext cx="2949473" cy="18185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F98595-95EA-4CAE-AE5F-E89BBEB3D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042" y="2182117"/>
            <a:ext cx="6357620" cy="3439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8462E4-E5D8-E540-2927-C70F69F1B312}"/>
              </a:ext>
            </a:extLst>
          </p:cNvPr>
          <p:cNvSpPr txBox="1"/>
          <p:nvPr/>
        </p:nvSpPr>
        <p:spPr>
          <a:xfrm>
            <a:off x="4118032" y="5702489"/>
            <a:ext cx="6163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설치 후 </a:t>
            </a:r>
            <a:r>
              <a:rPr lang="en-US" altLang="ko-KR" dirty="0"/>
              <a:t>RStudio </a:t>
            </a:r>
            <a:r>
              <a:rPr lang="ko-KR" altLang="en-US" dirty="0"/>
              <a:t>열기</a:t>
            </a:r>
          </a:p>
        </p:txBody>
      </p:sp>
    </p:spTree>
    <p:extLst>
      <p:ext uri="{BB962C8B-B14F-4D97-AF65-F5344CB8AC3E}">
        <p14:creationId xmlns:p14="http://schemas.microsoft.com/office/powerpoint/2010/main" val="65250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A55C8-6B75-A414-2880-1F655CC66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8356A7-91D8-69D3-E13B-8386C554032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R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기초와 데이터 마트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BF5742-5FEB-8FDC-C0AD-95F99ECCE72D}"/>
              </a:ext>
            </a:extLst>
          </p:cNvPr>
          <p:cNvSpPr txBox="1"/>
          <p:nvPr/>
        </p:nvSpPr>
        <p:spPr>
          <a:xfrm>
            <a:off x="395111" y="970845"/>
            <a:ext cx="11604978" cy="258532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프로그래밍 기초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basic_R_for_ADsP_2025.R script</a:t>
            </a:r>
            <a:r>
              <a:rPr lang="ko-KR" altLang="en-US" dirty="0"/>
              <a:t>를 통해 실습 및 기초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수업 진행과 함께 직접 실습을 해보는 것이 가장 좋으나 불가능할 시 개인 학습을 통해 결과 확인 추천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.R file</a:t>
            </a:r>
            <a:r>
              <a:rPr lang="ko-KR" altLang="en-US" dirty="0"/>
              <a:t>을 통한 코드 확인이 어려울 수 있어 추가로 </a:t>
            </a:r>
            <a:r>
              <a:rPr lang="en-US" altLang="ko-KR" dirty="0"/>
              <a:t>.txt file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643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189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Peter (나정수)</cp:lastModifiedBy>
  <cp:revision>70</cp:revision>
  <dcterms:created xsi:type="dcterms:W3CDTF">2023-03-03T04:11:37Z</dcterms:created>
  <dcterms:modified xsi:type="dcterms:W3CDTF">2025-07-23T13:53:37Z</dcterms:modified>
</cp:coreProperties>
</file>