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6" r:id="rId5"/>
    <p:sldId id="265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811A5-A474-CAB7-7ED5-798C82A7B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C88150-A066-021F-7CE6-649550854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21879-BB3D-724A-920D-63378A92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645-DA93-46B7-81BF-8B25C03FC30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5B4AD-CCD7-711D-DDA6-5D0FE71D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F7255-7201-2C3D-2E27-D53B9D65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BFB-883C-426A-A35E-1FB3DB1BB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2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C8EF3-7082-BF56-F13C-F47E3315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81711F-F992-0CA6-194B-0A90440F4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8896C-914F-7F9F-80DF-704CBC4D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645-DA93-46B7-81BF-8B25C03FC30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7BB0F-1FD5-32DB-450E-A8675042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54445-ECDE-336A-8BC3-B821CB1D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BFB-883C-426A-A35E-1FB3DB1BB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3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BD1F11-E817-C570-58AD-07DACCF91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76EFB-3ECF-42E7-F16C-9AE21C744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D96EA-E1D1-7223-359A-50DB8B01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645-DA93-46B7-81BF-8B25C03FC30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CC923-5429-C1C4-DEAD-CF30219F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C9854-33A3-15B2-1E02-FF8AC851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BFB-883C-426A-A35E-1FB3DB1BB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9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963E3-7887-B0D0-CBB3-AF73480D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EC65C-7550-30A8-407F-7A1B48F4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5D91C-2644-0503-86B5-EEE303EC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645-DA93-46B7-81BF-8B25C03FC30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454EB-A112-EB76-025A-4F57030C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A5EA2-23BC-EFA1-6825-3898B6CC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BFB-883C-426A-A35E-1FB3DB1BB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8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070B-C674-A470-B3F6-8E3060EE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88D46-7C12-A756-DBE3-8B20BACA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F0C66-E495-9CA4-CD23-B0F5E5C2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645-DA93-46B7-81BF-8B25C03FC30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5FC76-BACE-AA9E-E491-469EA58E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452BE-0ABD-C863-9AE1-E0CADF17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BFB-883C-426A-A35E-1FB3DB1BB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2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40B2E-E104-112F-EE17-11216DD9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369B8-141A-82BB-18A0-3F9739945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9B3DF6-8184-2529-46C6-C378BCD5B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80BE6-1290-9A40-730D-0ECC9510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645-DA93-46B7-81BF-8B25C03FC30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B18D5-5BE1-E68A-D341-2331315D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E3AB-81AE-5450-2BA8-3B705D61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BFB-883C-426A-A35E-1FB3DB1BB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FDD54-5A69-CAEB-C032-051AC47F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88783-4FAB-0F60-366D-D8D6A9B7B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8F863-47B3-77F2-8114-2D966EE82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F1C52-4D58-256C-E02A-917DBE7BC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A884B7-38DE-B05D-76AD-FAB033158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DFC737-F179-0954-56F7-914C808A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645-DA93-46B7-81BF-8B25C03FC30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73EFF-98D8-41E7-C903-23CF8F2D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5E378C-CC55-1346-BF51-1E344F0F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BFB-883C-426A-A35E-1FB3DB1BB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4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BF612-490A-4DF9-9D8C-D65B4AB0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254400-6486-E508-DFC0-5C2AB7FC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645-DA93-46B7-81BF-8B25C03FC30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2772AB-01D1-774A-A0ED-06A25C6C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6E692-F931-9792-1EA1-5F528076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BFB-883C-426A-A35E-1FB3DB1BB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0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F7168B-62FA-CC23-A6B6-E51531C8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645-DA93-46B7-81BF-8B25C03FC30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F563E0-A816-2862-7BEC-73B7C832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19D923-E6FC-9327-0A5B-311E4CC6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BFB-883C-426A-A35E-1FB3DB1BB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0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362E4-B6E5-6521-5647-3BE99B4E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84E1B-243B-52E9-B520-50DFC560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D3788B-7416-AB75-55C7-8125F6F7E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6034C-C643-8EF1-B9B6-84AD13D3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645-DA93-46B7-81BF-8B25C03FC30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23EC2-FDC1-0387-C63F-AA5D971A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EAB91-AA9A-E3C2-DED9-CF4B247A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BFB-883C-426A-A35E-1FB3DB1BB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EFCB-BD3F-24FC-D040-77A7A7AF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D89545-6EFC-736A-A747-3B7BA9245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C9543-2900-0DB0-C488-BF581B76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8B2B02-C8BF-7AAE-49F3-87895524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645-DA93-46B7-81BF-8B25C03FC30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4B7741-F2F4-5586-DA32-D8D879A0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33D7D-5DD4-693B-6D62-51817070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ABFB-883C-426A-A35E-1FB3DB1BB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8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5E5BE4-BF83-DB62-AB89-F69A7BAA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2B61A-F173-CFAC-2B58-0205AAF1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EFD08-F3A7-E487-E8DA-2F55A4556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92645-DA93-46B7-81BF-8B25C03FC306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1D7C-2415-4118-CF0E-91A9AE32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1AF51-5E16-B6F7-998F-D1FCE83FE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ABFB-883C-426A-A35E-1FB3DB1BB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786" b="778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74558" y="482304"/>
            <a:ext cx="11242883" cy="5893391"/>
            <a:chOff x="0" y="0"/>
            <a:chExt cx="4441633" cy="23282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41632" cy="2328253"/>
            </a:xfrm>
            <a:custGeom>
              <a:avLst/>
              <a:gdLst/>
              <a:ahLst/>
              <a:cxnLst/>
              <a:rect l="l" t="t" r="r" b="b"/>
              <a:pathLst>
                <a:path w="4441632" h="2328253">
                  <a:moveTo>
                    <a:pt x="0" y="0"/>
                  </a:moveTo>
                  <a:lnTo>
                    <a:pt x="4441632" y="0"/>
                  </a:lnTo>
                  <a:lnTo>
                    <a:pt x="4441632" y="2328253"/>
                  </a:lnTo>
                  <a:lnTo>
                    <a:pt x="0" y="2328253"/>
                  </a:lnTo>
                  <a:close/>
                </a:path>
              </a:pathLst>
            </a:custGeom>
            <a:solidFill>
              <a:srgbClr val="004CC7">
                <a:alpha val="9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39"/>
                </a:lnSpc>
              </a:pPr>
              <a:endParaRPr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78569" y="2342694"/>
            <a:ext cx="10434863" cy="52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-100" dirty="0">
                <a:solidFill>
                  <a:srgbClr val="6CE5E8"/>
                </a:solidFill>
                <a:latin typeface="Gothic A1 Light Bold"/>
              </a:rPr>
              <a:t>Arduino Mega 2560</a:t>
            </a:r>
            <a:r>
              <a:rPr lang="ko-KR" altLang="en-US" sz="4000" spc="-100" dirty="0">
                <a:solidFill>
                  <a:srgbClr val="6CE5E8"/>
                </a:solidFill>
                <a:latin typeface="Gothic A1 Light Bold"/>
              </a:rPr>
              <a:t>을 이용한</a:t>
            </a:r>
            <a:endParaRPr lang="en-US" sz="4000" spc="-100" dirty="0">
              <a:solidFill>
                <a:srgbClr val="6CE5E8"/>
              </a:solidFill>
              <a:latin typeface="Gothic A1 Ligh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8569" y="3025320"/>
            <a:ext cx="10434863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4"/>
              </a:lnSpc>
            </a:pPr>
            <a:r>
              <a:rPr lang="en-US" sz="5334" spc="-213" dirty="0">
                <a:solidFill>
                  <a:srgbClr val="FFFFFF"/>
                </a:solidFill>
                <a:ea typeface="Gothic A1 Black Bold"/>
              </a:rPr>
              <a:t>SPI Protocol</a:t>
            </a: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B912D60F-0705-6AEF-CE87-F1E4F5C96170}"/>
              </a:ext>
            </a:extLst>
          </p:cNvPr>
          <p:cNvSpPr/>
          <p:nvPr/>
        </p:nvSpPr>
        <p:spPr>
          <a:xfrm>
            <a:off x="7315200" y="4978440"/>
            <a:ext cx="3785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latin typeface="맑은 고딕"/>
                <a:ea typeface="Gothic A1 Medium"/>
              </a:rPr>
              <a:t>HL만도소프트웨어트랙</a:t>
            </a:r>
            <a:r>
              <a:rPr lang="en-US" sz="2400" b="0" strike="noStrike" spc="-1" dirty="0">
                <a:solidFill>
                  <a:srgbClr val="FFFFFF"/>
                </a:solidFill>
                <a:latin typeface="맑은 고딕"/>
                <a:ea typeface="Gothic A1 Medium"/>
              </a:rPr>
              <a:t> 3기</a:t>
            </a:r>
            <a:endParaRPr lang="en-US" sz="2400" b="0" strike="noStrike" spc="-1" dirty="0">
              <a:latin typeface="Arial"/>
            </a:endParaRPr>
          </a:p>
          <a:p>
            <a:pPr algn="r">
              <a:lnSpc>
                <a:spcPts val="1500"/>
              </a:lnSpc>
            </a:pPr>
            <a:endParaRPr lang="en-US" sz="2400" b="0" strike="noStrike" spc="-1" dirty="0">
              <a:latin typeface="Arial"/>
            </a:endParaRPr>
          </a:p>
          <a:p>
            <a:pPr algn="r">
              <a:lnSpc>
                <a:spcPts val="15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맑은 고딕"/>
                <a:ea typeface="Gothic A1 Medium"/>
              </a:rPr>
              <a:t>문정수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15162" y="1361124"/>
            <a:ext cx="4235193" cy="4958614"/>
            <a:chOff x="0" y="0"/>
            <a:chExt cx="8470386" cy="991722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8523" t="2643" r="26339" b="985"/>
            <a:stretch>
              <a:fillRect/>
            </a:stretch>
          </p:blipFill>
          <p:spPr>
            <a:xfrm>
              <a:off x="0" y="0"/>
              <a:ext cx="8470386" cy="9917227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541645" y="2976192"/>
            <a:ext cx="4465784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400" spc="-40" dirty="0">
                <a:solidFill>
                  <a:srgbClr val="000D64"/>
                </a:solidFill>
                <a:ea typeface="Gothic A1 Medium"/>
              </a:rPr>
              <a:t>SPI Protocol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endParaRPr lang="en-US" sz="2400" spc="-40" dirty="0">
              <a:solidFill>
                <a:srgbClr val="000D64"/>
              </a:solidFill>
              <a:ea typeface="Gothic A1 Medium"/>
            </a:endParaRP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400" spc="-40" dirty="0">
                <a:solidFill>
                  <a:srgbClr val="000D64"/>
                </a:solidFill>
                <a:ea typeface="Gothic A1 Medium"/>
              </a:rPr>
              <a:t>Equipment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endParaRPr lang="en-US" sz="2400" spc="-40" dirty="0">
              <a:solidFill>
                <a:srgbClr val="000D64"/>
              </a:solidFill>
              <a:ea typeface="Gothic A1 Medium"/>
            </a:endParaRP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ko-KR" altLang="en-US" sz="2400" spc="-40" dirty="0">
                <a:solidFill>
                  <a:srgbClr val="000D64"/>
                </a:solidFill>
                <a:ea typeface="Gothic A1 Medium"/>
              </a:rPr>
              <a:t>파형 분석</a:t>
            </a:r>
            <a:endParaRPr lang="en-US" sz="2400" spc="-40" dirty="0">
              <a:solidFill>
                <a:srgbClr val="000D64"/>
              </a:solidFill>
              <a:ea typeface="Gothic A1 Medium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4366672" y="762851"/>
            <a:ext cx="7283682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41646" y="545487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004CC7"/>
                </a:solidFill>
                <a:latin typeface="Now Bold Bold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SPI Protocol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4572000" y="762849"/>
            <a:ext cx="7078353" cy="7171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34990-5F1A-17A0-1007-BB5567662B59}"/>
              </a:ext>
            </a:extLst>
          </p:cNvPr>
          <p:cNvSpPr txBox="1"/>
          <p:nvPr/>
        </p:nvSpPr>
        <p:spPr>
          <a:xfrm>
            <a:off x="930442" y="1598209"/>
            <a:ext cx="4860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SPI(Serial Peripheral Interface)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직렬 주변장치 인터페이스의 </a:t>
            </a:r>
            <a:r>
              <a:rPr lang="ko-KR" altLang="en-US" dirty="0" err="1"/>
              <a:t>줄임말로</a:t>
            </a:r>
            <a:r>
              <a:rPr lang="ko-KR" altLang="en-US" dirty="0"/>
              <a:t> 여러 개의 와이어를 통해 통신은 하지만</a:t>
            </a:r>
            <a:r>
              <a:rPr lang="en-US" altLang="ko-KR" dirty="0"/>
              <a:t>, </a:t>
            </a:r>
            <a:r>
              <a:rPr lang="ko-KR" altLang="en-US" dirty="0"/>
              <a:t>각각의 와이어는 서로 다른 데이터의 비트를 차례대로 전송한다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 개의 데이터 비트를 여러 개의 와이어로 각각 차례대로 전송하는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1DD4D9-ADA3-B284-D63C-0A1234AE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42" y="3680757"/>
            <a:ext cx="5630061" cy="2103272"/>
          </a:xfrm>
          <a:prstGeom prst="rect">
            <a:avLst/>
          </a:prstGeom>
        </p:spPr>
      </p:pic>
      <p:pic>
        <p:nvPicPr>
          <p:cNvPr id="8196" name="Picture 4" descr="How the SPI protocol works — Samantha van Rijs">
            <a:extLst>
              <a:ext uri="{FF2B5EF4-FFF2-40B4-BE49-F238E27FC236}">
                <a16:creationId xmlns:a16="http://schemas.microsoft.com/office/drawing/2014/main" id="{872D5CBD-005A-6550-ADEC-80581990B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59" y="1535933"/>
            <a:ext cx="5007418" cy="424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6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Equipment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7B1FDD-09C1-4C20-B165-FA9D04F2174E}"/>
              </a:ext>
            </a:extLst>
          </p:cNvPr>
          <p:cNvGrpSpPr/>
          <p:nvPr/>
        </p:nvGrpSpPr>
        <p:grpSpPr>
          <a:xfrm>
            <a:off x="10209331" y="3405822"/>
            <a:ext cx="1154897" cy="1399401"/>
            <a:chOff x="9740659" y="1537327"/>
            <a:chExt cx="1154897" cy="139940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54E46BA-AD2B-FB93-AA14-D36A2F08A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5510" y1="89583" x2="75510" y2="89583"/>
                          <a14:foregroundMark x1="81633" y1="79167" x2="81633" y2="79167"/>
                          <a14:foregroundMark x1="75510" y1="77083" x2="75510" y2="77083"/>
                          <a14:foregroundMark x1="79592" y1="72917" x2="79592" y2="72917"/>
                          <a14:foregroundMark x1="89796" y1="52083" x2="89796" y2="52083"/>
                          <a14:foregroundMark x1="87755" y1="27083" x2="87755" y2="27083"/>
                          <a14:foregroundMark x1="77551" y1="14583" x2="77551" y2="14583"/>
                          <a14:foregroundMark x1="46939" y1="8333" x2="46939" y2="8333"/>
                          <a14:foregroundMark x1="22449" y1="10417" x2="22449" y2="10417"/>
                          <a14:foregroundMark x1="12245" y1="18750" x2="12245" y2="18750"/>
                          <a14:foregroundMark x1="8163" y1="45833" x2="8163" y2="45833"/>
                          <a14:foregroundMark x1="8163" y1="62500" x2="8163" y2="62500"/>
                          <a14:foregroundMark x1="14286" y1="70833" x2="14286" y2="70833"/>
                          <a14:foregroundMark x1="24490" y1="72917" x2="24490" y2="72917"/>
                          <a14:foregroundMark x1="32653" y1="85417" x2="32653" y2="85417"/>
                          <a14:foregroundMark x1="51020" y1="89583" x2="51020" y2="89583"/>
                          <a14:foregroundMark x1="46939" y1="81250" x2="46939" y2="81250"/>
                          <a14:foregroundMark x1="14286" y1="89583" x2="14286" y2="89583"/>
                          <a14:backgroundMark x1="38776" y1="0" x2="38776" y2="0"/>
                          <a14:backgroundMark x1="46939" y1="0" x2="46939" y2="0"/>
                          <a14:backgroundMark x1="55102" y1="0" x2="55102" y2="0"/>
                          <a14:backgroundMark x1="61224" y1="0" x2="61224" y2="0"/>
                          <a14:backgroundMark x1="69388" y1="0" x2="69388" y2="0"/>
                          <a14:backgroundMark x1="32653" y1="0" x2="32653" y2="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40659" y="1537327"/>
              <a:ext cx="1154897" cy="113132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161392-C7EC-594C-621C-50FCF71D3FB2}"/>
                </a:ext>
              </a:extLst>
            </p:cNvPr>
            <p:cNvSpPr txBox="1"/>
            <p:nvPr/>
          </p:nvSpPr>
          <p:spPr>
            <a:xfrm>
              <a:off x="9740659" y="2628951"/>
              <a:ext cx="1154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Logic 2.4.2</a:t>
              </a:r>
              <a:endParaRPr lang="ko-KR" altLang="en-US" sz="1400" b="1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9229E5A-6C21-2CB1-0538-DA734339E458}"/>
              </a:ext>
            </a:extLst>
          </p:cNvPr>
          <p:cNvSpPr txBox="1"/>
          <p:nvPr/>
        </p:nvSpPr>
        <p:spPr>
          <a:xfrm>
            <a:off x="9234808" y="4110076"/>
            <a:ext cx="97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MOSI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B8CA66-CF55-3A45-6BCB-84E974A39DC2}"/>
              </a:ext>
            </a:extLst>
          </p:cNvPr>
          <p:cNvSpPr txBox="1"/>
          <p:nvPr/>
        </p:nvSpPr>
        <p:spPr>
          <a:xfrm>
            <a:off x="9321927" y="4477286"/>
            <a:ext cx="67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SS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651628-AA34-D07B-2599-7B7A00B1549E}"/>
              </a:ext>
            </a:extLst>
          </p:cNvPr>
          <p:cNvSpPr txBox="1"/>
          <p:nvPr/>
        </p:nvSpPr>
        <p:spPr>
          <a:xfrm>
            <a:off x="9234808" y="3722707"/>
            <a:ext cx="97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MISO</a:t>
            </a:r>
            <a:endParaRPr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0E5EA-7D6D-2C71-EC5A-9FDD751186BD}"/>
              </a:ext>
            </a:extLst>
          </p:cNvPr>
          <p:cNvSpPr txBox="1"/>
          <p:nvPr/>
        </p:nvSpPr>
        <p:spPr>
          <a:xfrm>
            <a:off x="9234808" y="3336715"/>
            <a:ext cx="67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SCK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2ED276-3050-8B18-C82D-8B74DC07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09" b="97507" l="3474" r="95658">
                        <a14:foregroundMark x1="6203" y1="13573" x2="8685" y2="54709"/>
                        <a14:foregroundMark x1="8685" y1="54709" x2="8685" y2="54709"/>
                        <a14:foregroundMark x1="23821" y1="13712" x2="24442" y2="43352"/>
                        <a14:foregroundMark x1="24069" y1="48476" x2="24194" y2="49446"/>
                        <a14:foregroundMark x1="20347" y1="5263" x2="21340" y2="9280"/>
                        <a14:foregroundMark x1="25310" y1="7895" x2="25806" y2="11773"/>
                        <a14:foregroundMark x1="21464" y1="12188" x2="16129" y2="20637"/>
                        <a14:foregroundMark x1="16129" y1="20637" x2="13275" y2="32548"/>
                        <a14:foregroundMark x1="13275" y1="32548" x2="13275" y2="32548"/>
                        <a14:foregroundMark x1="18983" y1="20499" x2="8933" y2="21330"/>
                        <a14:foregroundMark x1="15509" y1="15235" x2="8189" y2="17452"/>
                        <a14:foregroundMark x1="17990" y1="26593" x2="17494" y2="42659"/>
                        <a14:foregroundMark x1="17618" y1="42521" x2="7072" y2="48061"/>
                        <a14:foregroundMark x1="20720" y1="49584" x2="9801" y2="55540"/>
                        <a14:foregroundMark x1="18610" y1="46122" x2="18610" y2="38781"/>
                        <a14:foregroundMark x1="18610" y1="38781" x2="19231" y2="43906"/>
                        <a14:foregroundMark x1="9801" y1="41136" x2="9801" y2="36842"/>
                        <a14:foregroundMark x1="21092" y1="31025" x2="21092" y2="35596"/>
                        <a14:foregroundMark x1="7940" y1="7202" x2="3970" y2="7895"/>
                        <a14:foregroundMark x1="11663" y1="8033" x2="14020" y2="4986"/>
                        <a14:foregroundMark x1="13027" y1="4432" x2="9801" y2="5402"/>
                        <a14:foregroundMark x1="18983" y1="3740" x2="21092" y2="3601"/>
                        <a14:foregroundMark x1="81390" y1="7202" x2="80149" y2="6787"/>
                        <a14:foregroundMark x1="82878" y1="6648" x2="81762" y2="7064"/>
                        <a14:foregroundMark x1="82134" y1="4848" x2="84988" y2="4155"/>
                        <a14:foregroundMark x1="89206" y1="4848" x2="90199" y2="4986"/>
                        <a14:foregroundMark x1="89826" y1="4432" x2="90199" y2="7618"/>
                        <a14:foregroundMark x1="95037" y1="8310" x2="95658" y2="31717"/>
                        <a14:foregroundMark x1="95658" y1="31717" x2="95658" y2="53878"/>
                        <a14:foregroundMark x1="92308" y1="8033" x2="92184" y2="3601"/>
                        <a14:foregroundMark x1="90819" y1="3324" x2="87221" y2="4017"/>
                        <a14:foregroundMark x1="84491" y1="3601" x2="81141" y2="3601"/>
                        <a14:foregroundMark x1="80273" y1="44598" x2="79901" y2="48199"/>
                        <a14:foregroundMark x1="84864" y1="46122" x2="87965" y2="45706"/>
                        <a14:foregroundMark x1="10670" y1="2909" x2="14144" y2="3186"/>
                        <a14:foregroundMark x1="44913" y1="5540" x2="45409" y2="17867"/>
                        <a14:foregroundMark x1="52730" y1="6233" x2="53598" y2="25346"/>
                        <a14:foregroundMark x1="58685" y1="5817" x2="59305" y2="22715"/>
                        <a14:foregroundMark x1="40695" y1="4571" x2="40695" y2="20222"/>
                        <a14:foregroundMark x1="39950" y1="32271" x2="39330" y2="53324"/>
                        <a14:foregroundMark x1="38710" y1="30748" x2="39206" y2="34211"/>
                        <a14:foregroundMark x1="41563" y1="30748" x2="43424" y2="52909"/>
                        <a14:foregroundMark x1="48883" y1="33795" x2="48883" y2="56510"/>
                        <a14:foregroundMark x1="62035" y1="60665" x2="37717" y2="60388"/>
                        <a14:foregroundMark x1="37717" y1="60388" x2="37717" y2="60388"/>
                        <a14:foregroundMark x1="43176" y1="89335" x2="42432" y2="97230"/>
                        <a14:foregroundMark x1="42432" y1="97230" x2="42308" y2="975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3143774" y="251881"/>
            <a:ext cx="5281113" cy="7249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68C62-5F71-25FD-007F-A23F23F02A46}"/>
              </a:ext>
            </a:extLst>
          </p:cNvPr>
          <p:cNvSpPr txBox="1"/>
          <p:nvPr/>
        </p:nvSpPr>
        <p:spPr>
          <a:xfrm>
            <a:off x="6758607" y="1917045"/>
            <a:ext cx="247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Arduino Mega 2560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325-6EB7-EC67-D3B0-220F84A3A048}"/>
              </a:ext>
            </a:extLst>
          </p:cNvPr>
          <p:cNvSpPr txBox="1"/>
          <p:nvPr/>
        </p:nvSpPr>
        <p:spPr>
          <a:xfrm>
            <a:off x="6760943" y="5516809"/>
            <a:ext cx="247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Arduino Mega 2560</a:t>
            </a:r>
            <a:endParaRPr lang="ko-KR" altLang="en-US" b="1" dirty="0"/>
          </a:p>
        </p:txBody>
      </p:sp>
      <p:sp>
        <p:nvSpPr>
          <p:cNvPr id="24" name="화살표: 위로 굽음 23">
            <a:extLst>
              <a:ext uri="{FF2B5EF4-FFF2-40B4-BE49-F238E27FC236}">
                <a16:creationId xmlns:a16="http://schemas.microsoft.com/office/drawing/2014/main" id="{E4540105-7737-2A6D-5601-E80444C49E07}"/>
              </a:ext>
            </a:extLst>
          </p:cNvPr>
          <p:cNvSpPr/>
          <p:nvPr/>
        </p:nvSpPr>
        <p:spPr>
          <a:xfrm flipH="1" flipV="1">
            <a:off x="1658969" y="1917045"/>
            <a:ext cx="331305" cy="166104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위로 굽음 26">
            <a:extLst>
              <a:ext uri="{FF2B5EF4-FFF2-40B4-BE49-F238E27FC236}">
                <a16:creationId xmlns:a16="http://schemas.microsoft.com/office/drawing/2014/main" id="{5DB7E0C3-0C78-A144-1C8D-C59E0A894E58}"/>
              </a:ext>
            </a:extLst>
          </p:cNvPr>
          <p:cNvSpPr/>
          <p:nvPr/>
        </p:nvSpPr>
        <p:spPr>
          <a:xfrm rot="10800000" flipV="1">
            <a:off x="1658969" y="4110076"/>
            <a:ext cx="331305" cy="1770451"/>
          </a:xfrm>
          <a:prstGeom prst="bentUpArrow">
            <a:avLst>
              <a:gd name="adj1" fmla="val 25000"/>
              <a:gd name="adj2" fmla="val 25000"/>
              <a:gd name="adj3" fmla="val 289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9C08BF-6203-03D5-AB9E-D8A04D0EBF09}"/>
              </a:ext>
            </a:extLst>
          </p:cNvPr>
          <p:cNvSpPr txBox="1"/>
          <p:nvPr/>
        </p:nvSpPr>
        <p:spPr>
          <a:xfrm>
            <a:off x="1213554" y="3559112"/>
            <a:ext cx="106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SPI</a:t>
            </a:r>
          </a:p>
          <a:p>
            <a:pPr algn="ctr"/>
            <a:r>
              <a:rPr lang="en-US" altLang="ko-KR" sz="1600" dirty="0"/>
              <a:t>Protocol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694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ko-KR" altLang="en-US" sz="4334" spc="-173" dirty="0">
                <a:solidFill>
                  <a:srgbClr val="004CC7"/>
                </a:solidFill>
                <a:ea typeface="Gothic A1 Black Bold"/>
              </a:rPr>
              <a:t>파형 분석</a:t>
            </a:r>
            <a:endParaRPr lang="en-US" sz="4334" spc="-173" dirty="0">
              <a:solidFill>
                <a:srgbClr val="004CC7"/>
              </a:solidFill>
              <a:ea typeface="Gothic A1 Black Bold"/>
            </a:endParaRPr>
          </a:p>
        </p:txBody>
      </p:sp>
      <p:sp>
        <p:nvSpPr>
          <p:cNvPr id="26" name="AutoShape 26"/>
          <p:cNvSpPr/>
          <p:nvPr/>
        </p:nvSpPr>
        <p:spPr>
          <a:xfrm flipV="1">
            <a:off x="4572000" y="762849"/>
            <a:ext cx="7078353" cy="7171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09DF4D-1968-C581-3C33-AC781D88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6" y="1807898"/>
            <a:ext cx="5554354" cy="4267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64EF678-A20E-06B2-318B-CA55D0C45277}"/>
              </a:ext>
            </a:extLst>
          </p:cNvPr>
          <p:cNvCxnSpPr/>
          <p:nvPr/>
        </p:nvCxnSpPr>
        <p:spPr>
          <a:xfrm>
            <a:off x="6096000" y="2473234"/>
            <a:ext cx="134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152A9B-9E16-7F33-1F74-8D030344D5A2}"/>
              </a:ext>
            </a:extLst>
          </p:cNvPr>
          <p:cNvCxnSpPr/>
          <p:nvPr/>
        </p:nvCxnSpPr>
        <p:spPr>
          <a:xfrm>
            <a:off x="6096000" y="3688080"/>
            <a:ext cx="134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A1382B-E841-24D6-D377-5381A10C063A}"/>
              </a:ext>
            </a:extLst>
          </p:cNvPr>
          <p:cNvCxnSpPr/>
          <p:nvPr/>
        </p:nvCxnSpPr>
        <p:spPr>
          <a:xfrm>
            <a:off x="6096000" y="4593771"/>
            <a:ext cx="134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194B7FE-99D6-A543-C285-6D0B24D8793E}"/>
              </a:ext>
            </a:extLst>
          </p:cNvPr>
          <p:cNvCxnSpPr/>
          <p:nvPr/>
        </p:nvCxnSpPr>
        <p:spPr>
          <a:xfrm>
            <a:off x="6096000" y="5586548"/>
            <a:ext cx="134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C2BC67-5F36-0940-9F50-B32D9525A928}"/>
              </a:ext>
            </a:extLst>
          </p:cNvPr>
          <p:cNvSpPr txBox="1"/>
          <p:nvPr/>
        </p:nvSpPr>
        <p:spPr>
          <a:xfrm>
            <a:off x="7646126" y="2288568"/>
            <a:ext cx="24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1 0 0 0 0 0 1 -&gt; 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3F2F4-96F1-57E1-0119-AF1C3800B54E}"/>
              </a:ext>
            </a:extLst>
          </p:cNvPr>
          <p:cNvSpPr txBox="1"/>
          <p:nvPr/>
        </p:nvSpPr>
        <p:spPr>
          <a:xfrm>
            <a:off x="7646124" y="4409105"/>
            <a:ext cx="29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8BYTE</a:t>
            </a:r>
            <a:r>
              <a:rPr lang="ko-KR" altLang="en-US" dirty="0"/>
              <a:t>의 값을 보내고 받음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F9BD6F9-DB7B-E9AD-86BD-B014A67F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120" y="5405035"/>
            <a:ext cx="2991267" cy="1524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A783809-BCF1-3A9B-C808-3CA7B53AD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120" y="5687928"/>
            <a:ext cx="3315163" cy="1428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5BE9AA4-9AA7-A358-67BC-56545664C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124" y="3549398"/>
            <a:ext cx="3953427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3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"/>
          <p:cNvGrpSpPr/>
          <p:nvPr/>
        </p:nvGrpSpPr>
        <p:grpSpPr>
          <a:xfrm>
            <a:off x="-58680" y="-70560"/>
            <a:ext cx="12309120" cy="3219840"/>
            <a:chOff x="-58680" y="-70560"/>
            <a:chExt cx="12309120" cy="3219840"/>
          </a:xfrm>
        </p:grpSpPr>
        <p:pic>
          <p:nvPicPr>
            <p:cNvPr id="174" name="Picture 3"/>
            <p:cNvPicPr/>
            <p:nvPr/>
          </p:nvPicPr>
          <p:blipFill>
            <a:blip r:embed="rId2">
              <a:alphaModFix amt="60000"/>
            </a:blip>
            <a:srcRect l="2870" t="29568" r="3584" b="33693"/>
            <a:stretch/>
          </p:blipFill>
          <p:spPr>
            <a:xfrm>
              <a:off x="-58680" y="-70560"/>
              <a:ext cx="12309120" cy="3219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5" name="CustomShape 2"/>
          <p:cNvSpPr/>
          <p:nvPr/>
        </p:nvSpPr>
        <p:spPr>
          <a:xfrm>
            <a:off x="554400" y="5365800"/>
            <a:ext cx="65919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0" strike="noStrike" spc="77">
                <a:solidFill>
                  <a:srgbClr val="FFFFFF"/>
                </a:solidFill>
                <a:latin typeface="맑은 고딕"/>
                <a:ea typeface="Gothic A1 Light Bold"/>
              </a:rPr>
              <a:t>감사합니다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54400" y="5844960"/>
            <a:ext cx="6591960" cy="63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b="0" strike="noStrike" spc="-1">
                <a:solidFill>
                  <a:srgbClr val="6CE5E8"/>
                </a:solidFill>
                <a:latin typeface="Now Bold Bold"/>
              </a:rPr>
              <a:t>THANK YOU</a:t>
            </a:r>
            <a:endParaRPr lang="en-US" sz="5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96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Gothic A1 Light Bold</vt:lpstr>
      <vt:lpstr>Now Bold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문정수</dc:creator>
  <cp:lastModifiedBy>문정수</cp:lastModifiedBy>
  <cp:revision>1</cp:revision>
  <dcterms:created xsi:type="dcterms:W3CDTF">2023-07-17T06:24:44Z</dcterms:created>
  <dcterms:modified xsi:type="dcterms:W3CDTF">2023-07-17T08:10:41Z</dcterms:modified>
</cp:coreProperties>
</file>