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7B600-3C61-4773-B060-A5020397816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D61D-7D25-4C39-A392-2613DF50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절차지향 프로그래밍은 작업을 순차적인 단계로 나누어 처리하며</a:t>
            </a:r>
            <a:r>
              <a:rPr lang="en-US" altLang="ko-KR" dirty="0"/>
              <a:t>, </a:t>
            </a:r>
            <a:r>
              <a:rPr lang="ko-KR" altLang="en-US" dirty="0"/>
              <a:t>데이터와 함수를 분리하는 방법이고</a:t>
            </a:r>
            <a:r>
              <a:rPr lang="en-US" altLang="ko-KR" dirty="0"/>
              <a:t>, </a:t>
            </a:r>
            <a:r>
              <a:rPr lang="ko-KR" altLang="en-US" dirty="0"/>
              <a:t>객체지향 프로그래밍은 데이터와 관련 동작을 하나로 묶어 객체로 표현하여 코드를 </a:t>
            </a:r>
            <a:r>
              <a:rPr lang="ko-KR" altLang="en-US" dirty="0" err="1"/>
              <a:t>모듈화하는</a:t>
            </a:r>
            <a:r>
              <a:rPr lang="ko-KR" altLang="en-US" dirty="0"/>
              <a:t>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객체지향 프로그래밍에서는 클래스와 객체가 핵심입니다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2D61D-7D25-4C39-A392-2613DF50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클래스와 </a:t>
            </a:r>
            <a:r>
              <a:rPr lang="ko-KR" altLang="en-US" dirty="0" err="1"/>
              <a:t>객체란</a:t>
            </a:r>
            <a:r>
              <a:rPr lang="ko-KR" altLang="en-US" dirty="0"/>
              <a:t> 무엇일까요</a:t>
            </a:r>
            <a:r>
              <a:rPr lang="en-US" altLang="ko-KR" dirty="0"/>
              <a:t>? </a:t>
            </a:r>
            <a:r>
              <a:rPr lang="ko-KR" altLang="en-US" dirty="0"/>
              <a:t>클래스란 추상 자료형을 표현하기 위해 사용되는 표현 방법이고 </a:t>
            </a:r>
            <a:r>
              <a:rPr lang="ko-KR" altLang="en-US" dirty="0" err="1"/>
              <a:t>객체란</a:t>
            </a:r>
            <a:r>
              <a:rPr lang="ko-KR" altLang="en-US" dirty="0"/>
              <a:t> 추상 자료형을 표현하기 위한 클래스의 인스턴스입니다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클래스와 객체는 프로그램을 모듈화하고 코드를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구조화하여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유지보수성을 높이는 데 도움을 줍니다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2D61D-7D25-4C39-A392-2613DF50CC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3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필드와 메소드로 이루어져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필드는 객체의 상태를 표현하고 메소드는 객체의 동작을 정의합니다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클래스의 구조를 도식화한 것이 클래스 다이어그램입니다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다이어그램을 통해 시각적으로 클래스의 구조와 관계를 파악할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기반으로 코드를 작성할 수 있어야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 다이어그램은 객체 지향 프로그래밍에서 설계와 이해를 돕는 중요한 도구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2D61D-7D25-4C39-A392-2613DF50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0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코드를 보시면 </a:t>
            </a:r>
            <a:r>
              <a:rPr lang="en-US" altLang="ko-KR" dirty="0"/>
              <a:t>Person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클래스로 정의되어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클래스에는 멤버 변수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dirty="0"/>
              <a:t>name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ko-KR" dirty="0"/>
              <a:t>age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멤버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altLang="ko-KR" dirty="0"/>
              <a:t>eat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포함되어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dirty="0"/>
              <a:t>main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함수에서는 </a:t>
            </a:r>
            <a:r>
              <a:rPr lang="en-US" altLang="ko-KR" dirty="0"/>
              <a:t>Person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클래스를 사용하여 객체를 생성하고 해당 객체의 동작을 호출합니다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Person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클래스는 데이터와 동작을 하나의 단위로 묶어 모듈화하고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모듈화된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코드는 유지보수와 확장이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용이해지며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필요한 부분만을 가져와 재사용할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2D61D-7D25-4C39-A392-2613DF50CC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3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8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6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6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6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7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B1D20D-31E1-4510-B7CC-0992B244F6F4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C0E621-EBB0-4882-B9C9-EB0BF221D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D49D1-51F3-E8EA-AB74-D6250C095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6"/>
            <a:ext cx="7315200" cy="3255264"/>
          </a:xfrm>
        </p:spPr>
        <p:txBody>
          <a:bodyPr/>
          <a:lstStyle/>
          <a:p>
            <a:pPr algn="ctr"/>
            <a:r>
              <a:rPr lang="ko-KR" altLang="en-US"/>
              <a:t>클래스와 객체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3D3049-B787-DE44-4B3F-C4BF0846E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만도 소프트웨어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기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</a:rPr>
              <a:t>문정수</a:t>
            </a:r>
          </a:p>
        </p:txBody>
      </p:sp>
    </p:spTree>
    <p:extLst>
      <p:ext uri="{BB962C8B-B14F-4D97-AF65-F5344CB8AC3E}">
        <p14:creationId xmlns:p14="http://schemas.microsoft.com/office/powerpoint/2010/main" val="28091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F2163-5D01-9A94-997A-87C645F6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객체지향</a:t>
            </a:r>
            <a:br>
              <a:rPr lang="en-US" altLang="ko-KR" b="1" dirty="0"/>
            </a:br>
            <a:r>
              <a:rPr lang="ko-KR" altLang="en-US" b="1" dirty="0"/>
              <a:t>프로그래밍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D8B22E-91D1-A0EB-D8ED-CB9AAE92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6" y="834067"/>
            <a:ext cx="7817214" cy="38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59A39-5BF7-405A-C5BA-BF0884B18D5D}"/>
              </a:ext>
            </a:extLst>
          </p:cNvPr>
          <p:cNvSpPr txBox="1"/>
          <p:nvPr/>
        </p:nvSpPr>
        <p:spPr>
          <a:xfrm>
            <a:off x="3765186" y="4823604"/>
            <a:ext cx="3126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절차지향 프로그래밍</a:t>
            </a:r>
            <a:endParaRPr lang="en-US" altLang="ko-KR" b="1" dirty="0"/>
          </a:p>
          <a:p>
            <a:r>
              <a:rPr lang="en-US" altLang="ko-KR" dirty="0"/>
              <a:t>: </a:t>
            </a:r>
            <a:r>
              <a:rPr lang="ko-KR" altLang="en-US" dirty="0"/>
              <a:t>작업을 순차적인 단계로 나누어 처리하며</a:t>
            </a:r>
            <a:r>
              <a:rPr lang="en-US" altLang="ko-KR" dirty="0"/>
              <a:t>, </a:t>
            </a:r>
            <a:r>
              <a:rPr lang="ko-KR" altLang="en-US" dirty="0"/>
              <a:t>데이터와 함수를 분리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0461C-AD9F-8686-F091-75A44B11605B}"/>
              </a:ext>
            </a:extLst>
          </p:cNvPr>
          <p:cNvSpPr txBox="1"/>
          <p:nvPr/>
        </p:nvSpPr>
        <p:spPr>
          <a:xfrm>
            <a:off x="7284327" y="4823603"/>
            <a:ext cx="341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객체지향 프로그래밍</a:t>
            </a:r>
            <a:endParaRPr lang="en-US" altLang="ko-KR" b="1" dirty="0"/>
          </a:p>
          <a:p>
            <a:r>
              <a:rPr lang="en-US" altLang="ko-KR" dirty="0"/>
              <a:t>: </a:t>
            </a:r>
            <a:r>
              <a:rPr lang="ko-KR" altLang="en-US" dirty="0"/>
              <a:t>데이터와 관련 동작을 하나로 묶어 객체로 표현하여 코드를 모듈화</a:t>
            </a:r>
          </a:p>
        </p:txBody>
      </p:sp>
    </p:spTree>
    <p:extLst>
      <p:ext uri="{BB962C8B-B14F-4D97-AF65-F5344CB8AC3E}">
        <p14:creationId xmlns:p14="http://schemas.microsoft.com/office/powerpoint/2010/main" val="24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08D177-9558-A125-C764-92DCE031D991}"/>
              </a:ext>
            </a:extLst>
          </p:cNvPr>
          <p:cNvSpPr/>
          <p:nvPr/>
        </p:nvSpPr>
        <p:spPr>
          <a:xfrm>
            <a:off x="3433482" y="759332"/>
            <a:ext cx="2662518" cy="5317617"/>
          </a:xfrm>
          <a:prstGeom prst="rect">
            <a:avLst/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2AACF2-9636-30B4-8E88-6024F631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5652581" cy="460118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클래스란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추상 자료형</a:t>
            </a:r>
            <a:r>
              <a:rPr lang="en-US" altLang="ko-KR" dirty="0"/>
              <a:t>(ADT, Abstract Data Type)</a:t>
            </a:r>
            <a:r>
              <a:rPr lang="ko-KR" altLang="en-US" dirty="0"/>
              <a:t>을 표현하기 위해 사용되는 표현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F5029-1EC9-D55B-92FC-6D6CB0EA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916" y="1101045"/>
            <a:ext cx="4174068" cy="4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3600" b="1" dirty="0" err="1">
                <a:solidFill>
                  <a:schemeClr val="tx1"/>
                </a:solidFill>
              </a:rPr>
              <a:t>객체란</a:t>
            </a:r>
            <a:r>
              <a:rPr lang="en-US" altLang="ko-KR" sz="3600" b="1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추상 자료형</a:t>
            </a:r>
            <a:r>
              <a:rPr lang="en-US" altLang="ko-KR" sz="3200" b="0" i="0" dirty="0">
                <a:solidFill>
                  <a:srgbClr val="374151"/>
                </a:solidFill>
                <a:effectLst/>
                <a:latin typeface="Söhne"/>
              </a:rPr>
              <a:t>(ADT, Abstract Data Type)</a:t>
            </a:r>
            <a:r>
              <a:rPr lang="ko-KR" altLang="en-US" sz="3200" b="0" i="0" dirty="0">
                <a:solidFill>
                  <a:srgbClr val="374151"/>
                </a:solidFill>
                <a:effectLst/>
                <a:latin typeface="Söhne"/>
              </a:rPr>
              <a:t>을 표현하기 위한 클래스의 인스턴스</a:t>
            </a:r>
            <a:endParaRPr lang="en-US" altLang="ko-KR" sz="3600" dirty="0"/>
          </a:p>
          <a:p>
            <a:pPr marL="0" indent="0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506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1DC69-7CBC-298A-E034-2C3CF5F9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400" b="1" dirty="0"/>
              <a:t>클래스 설계 및 구현</a:t>
            </a:r>
          </a:p>
        </p:txBody>
      </p:sp>
      <p:pic>
        <p:nvPicPr>
          <p:cNvPr id="2054" name="Picture 6" descr="클라우드스터딩-자바-클래스와-객체-요약">
            <a:extLst>
              <a:ext uri="{FF2B5EF4-FFF2-40B4-BE49-F238E27FC236}">
                <a16:creationId xmlns:a16="http://schemas.microsoft.com/office/drawing/2014/main" id="{9F55B553-04DF-55BC-F916-E75BFA8A9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7"/>
          <a:stretch/>
        </p:blipFill>
        <p:spPr bwMode="auto">
          <a:xfrm>
            <a:off x="4724401" y="1125393"/>
            <a:ext cx="5875866" cy="46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1DC69-7CBC-298A-E034-2C3CF5F9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클래스</a:t>
            </a:r>
            <a:br>
              <a:rPr lang="en-US" altLang="ko-KR" sz="2400" dirty="0"/>
            </a:br>
            <a:r>
              <a:rPr lang="en-US" altLang="ko-KR" sz="2400" dirty="0"/>
              <a:t>:</a:t>
            </a:r>
            <a:r>
              <a:rPr lang="ko-KR" altLang="en-US" sz="2400" dirty="0"/>
              <a:t>특정한 속성을 정의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b="1" dirty="0"/>
              <a:t>객체</a:t>
            </a:r>
            <a:br>
              <a:rPr lang="en-US" altLang="ko-KR" sz="24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그 속성과 동작을 갖고 있는 것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36FC9B-104B-EF75-D263-8231F6FE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333" y="571101"/>
            <a:ext cx="59021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1DB08-36B0-C611-2EA0-69D82376B5C3}"/>
              </a:ext>
            </a:extLst>
          </p:cNvPr>
          <p:cNvSpPr txBox="1"/>
          <p:nvPr/>
        </p:nvSpPr>
        <p:spPr>
          <a:xfrm>
            <a:off x="3437467" y="762000"/>
            <a:ext cx="8754533" cy="5317067"/>
          </a:xfrm>
          <a:prstGeom prst="rect">
            <a:avLst/>
          </a:prstGeom>
          <a:solidFill>
            <a:srgbClr val="40BAD2"/>
          </a:solidFill>
          <a:ln>
            <a:solidFill>
              <a:srgbClr val="40BAD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E7CB0-BE61-27E7-6C8D-6D54F0A2CA4E}"/>
              </a:ext>
            </a:extLst>
          </p:cNvPr>
          <p:cNvSpPr txBox="1"/>
          <p:nvPr/>
        </p:nvSpPr>
        <p:spPr>
          <a:xfrm>
            <a:off x="2658533" y="2958868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03058836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80</TotalTime>
  <Words>279</Words>
  <Application>Microsoft Office PowerPoint</Application>
  <PresentationFormat>와이드스크린</PresentationFormat>
  <Paragraphs>25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Söhne</vt:lpstr>
      <vt:lpstr>맑은 고딕</vt:lpstr>
      <vt:lpstr>Arial</vt:lpstr>
      <vt:lpstr>Corbel</vt:lpstr>
      <vt:lpstr>Wingdings 2</vt:lpstr>
      <vt:lpstr>틀</vt:lpstr>
      <vt:lpstr>클래스와 객체</vt:lpstr>
      <vt:lpstr>객체지향 프로그래밍</vt:lpstr>
      <vt:lpstr>클래스란?  추상 자료형(ADT, Abstract Data Type)을 표현하기 위해 사용되는 표현 방법</vt:lpstr>
      <vt:lpstr>클래스 설계 및 구현</vt:lpstr>
      <vt:lpstr>클래스 :특정한 속성을 정의   객체 : 그 속성과 동작을 갖고 있는 것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클래스와 객체</dc:title>
  <dc:creator>문정수</dc:creator>
  <cp:lastModifiedBy>문정수</cp:lastModifiedBy>
  <cp:revision>1</cp:revision>
  <dcterms:created xsi:type="dcterms:W3CDTF">2023-11-30T11:49:45Z</dcterms:created>
  <dcterms:modified xsi:type="dcterms:W3CDTF">2023-11-30T13:10:05Z</dcterms:modified>
</cp:coreProperties>
</file>