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FC164-E888-4BD0-8E43-2C3C5782C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기계학습 </a:t>
            </a:r>
            <a:r>
              <a:rPr lang="en-US" altLang="ko-KR" dirty="0"/>
              <a:t>4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D0E5C-4111-42EE-B15A-46D1AFA10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201911047 </a:t>
            </a:r>
            <a:r>
              <a:rPr lang="ko-KR" altLang="en-US" dirty="0"/>
              <a:t>기계과 </a:t>
            </a:r>
            <a:r>
              <a:rPr lang="en-US" altLang="ko-KR" dirty="0"/>
              <a:t>3</a:t>
            </a:r>
            <a:r>
              <a:rPr lang="ko-KR" altLang="en-US" dirty="0"/>
              <a:t>학년</a:t>
            </a:r>
            <a:endParaRPr lang="en-US" altLang="ko-KR" dirty="0"/>
          </a:p>
          <a:p>
            <a:pPr algn="r"/>
            <a:r>
              <a:rPr lang="ko-KR" altLang="en-US" dirty="0"/>
              <a:t>문정수</a:t>
            </a:r>
          </a:p>
        </p:txBody>
      </p:sp>
    </p:spTree>
    <p:extLst>
      <p:ext uri="{BB962C8B-B14F-4D97-AF65-F5344CB8AC3E}">
        <p14:creationId xmlns:p14="http://schemas.microsoft.com/office/powerpoint/2010/main" val="33903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662F15-5E47-44B9-B91D-0210D791B118}"/>
              </a:ext>
            </a:extLst>
          </p:cNvPr>
          <p:cNvSpPr txBox="1"/>
          <p:nvPr/>
        </p:nvSpPr>
        <p:spPr>
          <a:xfrm>
            <a:off x="500374" y="3959352"/>
            <a:ext cx="1071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</a:t>
            </a:r>
            <a:r>
              <a:rPr lang="en-US" altLang="ko-KR" dirty="0" err="1"/>
              <a:t>item_price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en-US" altLang="ko-KR" dirty="0" err="1"/>
              <a:t>price_count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시작</a:t>
            </a:r>
            <a:r>
              <a:rPr lang="en-US" altLang="ko-KR" dirty="0"/>
              <a:t>5, </a:t>
            </a:r>
            <a:r>
              <a:rPr lang="ko-KR" altLang="en-US" dirty="0"/>
              <a:t>끝 </a:t>
            </a:r>
            <a:r>
              <a:rPr lang="en-US" altLang="ko-KR" dirty="0"/>
              <a:t>100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히스토그램에서 사용되는 </a:t>
            </a:r>
            <a:r>
              <a:rPr lang="en-US" altLang="ko-KR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bin(</a:t>
            </a:r>
            <a:r>
              <a:rPr lang="ko-KR" altLang="en-US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막대기</a:t>
            </a:r>
            <a:r>
              <a:rPr lang="en-US" altLang="ko-KR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cs typeface="Arial" panose="020B0604020202020204" pitchFamily="34" charset="0"/>
              </a:rPr>
              <a:t>의 개수를 결정하는 인자</a:t>
            </a:r>
            <a:endParaRPr lang="ko-KR" altLang="en-US" dirty="0"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186D57-A6B1-4551-83CB-92A8AD8E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40901"/>
            <a:ext cx="11097265" cy="3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81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{1BAC328E-58CA-4953-B62C-2E3C52FCA07D}tf10001114</Template>
  <TotalTime>23</TotalTime>
  <Words>38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갤러리</vt:lpstr>
      <vt:lpstr>기계학습 4주차 과제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기계학습 4주차 과제</dc:title>
  <dc:creator>문정수</dc:creator>
  <cp:lastModifiedBy>문정수</cp:lastModifiedBy>
  <cp:revision>3</cp:revision>
  <dcterms:created xsi:type="dcterms:W3CDTF">2023-04-02T09:35:51Z</dcterms:created>
  <dcterms:modified xsi:type="dcterms:W3CDTF">2023-04-02T09:59:35Z</dcterms:modified>
</cp:coreProperties>
</file>