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7" autoAdjust="0"/>
    <p:restoredTop sz="96344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640" y="19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969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복학원정대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3" y="1212653"/>
            <a:ext cx="8785583" cy="45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076137" cy="41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533326" cy="32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5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215507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112812" cy="43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420894" cy="31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12652"/>
            <a:ext cx="8774124" cy="37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95177" cy="22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804686" cy="25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3"/>
            <a:ext cx="8818491" cy="21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48978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88961" cy="25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99927" cy="27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799339" cy="26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377807"/>
            <a:ext cx="8899665" cy="393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1657" cy="50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7488305" cy="50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28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5482</TotalTime>
  <Words>161</Words>
  <Application>Microsoft Macintosh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굴림</vt:lpstr>
      <vt:lpstr>HY헤드라인M</vt:lpstr>
      <vt:lpstr>HY울릉도B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정현욱</cp:lastModifiedBy>
  <cp:revision>500</cp:revision>
  <cp:lastPrinted>2001-07-23T08:42:52Z</cp:lastPrinted>
  <dcterms:created xsi:type="dcterms:W3CDTF">2011-02-22T01:37:12Z</dcterms:created>
  <dcterms:modified xsi:type="dcterms:W3CDTF">2022-05-26T01:30:23Z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