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9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3B830-9199-C340-5579-F2F5FC313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94D013-C826-B33A-BE39-CE6861BEE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B9D10-29BF-6C09-07B4-2F1F26AA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3C52-73EE-4581-B151-34814F9AA1E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99F39-34D6-E655-EFCF-1F626B78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67807-A9B2-8BA6-366C-F48D8BF4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25FA-4FDC-4395-A233-09B1AA1A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7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0DFB8-B442-0D8B-90BE-3C92F1DF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F90EEF-16EB-3BEB-E42F-3B7821B59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0B546-5259-D40A-0572-6136B0CB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3C52-73EE-4581-B151-34814F9AA1E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08716-4616-4AC3-C5E6-DD2D2F45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2D795-4FDE-D1CB-6D7B-02D7F6F9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25FA-4FDC-4395-A233-09B1AA1A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4DA718-EE5D-5A48-D3D4-6071A8A6E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945525-A0AD-9991-5BF8-F24646AE9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00997-58B8-BDB1-469F-45580673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3C52-73EE-4581-B151-34814F9AA1E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EF083-A335-EACA-8AF5-F413DB84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46F7B-EC31-53F5-A518-31D1B041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25FA-4FDC-4395-A233-09B1AA1A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70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B67D-F00A-2832-E8CB-E325FD74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47E0A-EE79-EB9E-FDDA-8D58491AB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E7457-1428-C5E9-A234-B1897451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3C52-73EE-4581-B151-34814F9AA1E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88B5A-2DA1-D186-7343-D1B080CF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E60C5-A81E-282F-8EED-54C87BD1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25FA-4FDC-4395-A233-09B1AA1A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10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B606D-4BE6-AFDB-8260-66077365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9B7FD6-A572-3A55-2824-3E654FE1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7075F-1A05-B196-CA75-3D59B534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3C52-73EE-4581-B151-34814F9AA1E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FC7B7-49C2-B074-185E-9A4A5117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EBBAD-C7C1-9BCC-AC69-0DC3E256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25FA-4FDC-4395-A233-09B1AA1A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84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B84A9-EAAE-6F37-49ED-5FA9C904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D8EC1-4631-CDE9-16FF-E9A2FB1B8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EF826A-F797-BD1B-0988-6EA76BC42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DFF996-5B32-EFC7-E5A5-8EF91FBE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3C52-73EE-4581-B151-34814F9AA1E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478E77-7A26-7060-54DF-03DD6FB9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5B4CE-9670-9978-832E-A3146B3A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25FA-4FDC-4395-A233-09B1AA1A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90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FC2EE-FB28-774C-CF01-9B38B37A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3C237D-B371-56A7-BA94-D02BAD966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80D995-83C8-C07E-3948-E850B1A51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C57A5F-2701-9298-A13F-CBC1A1C2C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B85C4E-3104-B03B-2D15-67942DD16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3B2114-BCBE-EEF9-F4A7-C6144C87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3C52-73EE-4581-B151-34814F9AA1E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D272B2-67F3-4BCB-75DB-2C2FA66B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21F702-7839-27D9-1748-B4D0C450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25FA-4FDC-4395-A233-09B1AA1A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9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865E7-8A1D-9A9C-C456-5F596162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10259B-1C98-764E-14A5-ED714248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3C52-73EE-4581-B151-34814F9AA1E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CC9FCB-4AFC-73F3-C0EB-048DC438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B572C-7619-5079-6D28-2F62F6F8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25FA-4FDC-4395-A233-09B1AA1A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53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0A337A-6CE9-81C3-DF8B-8B414AB4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3C52-73EE-4581-B151-34814F9AA1E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DEF008-6DF0-C560-DC0A-A98F17C1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262478-6A86-7AFA-446D-30ADB444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25FA-4FDC-4395-A233-09B1AA1A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5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3BF42-F70D-E6DF-5D17-D8A12FCD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2B157-8CA5-6F5B-73EC-ABF9F0022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5E81B1-4D76-6FC7-AC84-83312E7BD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D05CF-EEA3-E1D8-F260-EFB78B0E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3C52-73EE-4581-B151-34814F9AA1E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34935-75E8-3385-6ECC-E0312061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1A2A54-3DB9-6866-9A05-96B3CB0A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25FA-4FDC-4395-A233-09B1AA1A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2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55177-66E1-45F6-C97E-733B5F1A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C8D816-E56B-42BD-5544-F9513FFB1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776FF-1752-C874-51FC-BF4D1D120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72380-F469-3C7C-6EE9-11CBDEFD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3C52-73EE-4581-B151-34814F9AA1E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8C82E-25FA-43F7-5654-005B1588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E907DE-35EC-B472-808D-46F5DCE4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25FA-4FDC-4395-A233-09B1AA1A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33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01438C-6B08-6FDA-FED8-C9F67E3D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62A959-33A3-7991-AF8E-95E7DB6B0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6B303-1D5A-3EB5-DD7A-7C4FFB207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73C52-73EE-4581-B151-34814F9AA1E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82E32-6F14-5472-5351-97A3AB4C1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F1F48-6A0A-608C-A721-18358D02E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D25FA-4FDC-4395-A233-09B1AA1A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A9F11B-E73F-1B6E-C385-C9D256FB0112}"/>
              </a:ext>
            </a:extLst>
          </p:cNvPr>
          <p:cNvSpPr txBox="1"/>
          <p:nvPr/>
        </p:nvSpPr>
        <p:spPr>
          <a:xfrm>
            <a:off x="-1" y="682386"/>
            <a:ext cx="121920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길 찾기 관련 졸업작품이 많아서 창의성이 부족하다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-</a:t>
            </a:r>
            <a:r>
              <a:rPr lang="ko-KR" altLang="en-US" sz="2400" dirty="0" err="1"/>
              <a:t>킥보드</a:t>
            </a:r>
            <a:r>
              <a:rPr lang="ko-KR" altLang="en-US" sz="2400" dirty="0"/>
              <a:t> 마스터는 길 찾기 알고리즘도 중요한 메인 기능 중 하나이지만</a:t>
            </a:r>
            <a:r>
              <a:rPr lang="en-US" altLang="ko-KR" sz="2400" dirty="0"/>
              <a:t>,</a:t>
            </a:r>
            <a:r>
              <a:rPr lang="ko-KR" altLang="en-US" sz="2400" dirty="0"/>
              <a:t> 유저의 주행 데이터를 분석해 운전점수로 안전한 </a:t>
            </a:r>
            <a:r>
              <a:rPr lang="ko-KR" altLang="en-US" sz="2400" dirty="0" err="1"/>
              <a:t>킥보드</a:t>
            </a:r>
            <a:r>
              <a:rPr lang="ko-KR" altLang="en-US" sz="2400" dirty="0"/>
              <a:t> 운행을 유도하는 것이 목표이기 때문에 운전 점수 기능에 비중을 두고 개발할 예정이다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데이터셋 없음</a:t>
            </a:r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피드백 후 송도 </a:t>
            </a:r>
            <a:r>
              <a:rPr lang="en-US" altLang="ko-KR" sz="2400" dirty="0"/>
              <a:t>1</a:t>
            </a:r>
            <a:r>
              <a:rPr lang="ko-KR" altLang="en-US" sz="2400" dirty="0"/>
              <a:t>동의 일정 구역에 대한 데이터 수집 계획을 수립했습니다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620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B1ED9-1372-14B4-CE69-A895B02FB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2895AA-FAB1-4F29-EC7D-CD484D895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9DD692-BAB6-3040-49EA-F748A3BE1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83" y="0"/>
            <a:ext cx="9436034" cy="6858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D5EC581-80F2-AE9B-F540-1776DB26CB92}"/>
              </a:ext>
            </a:extLst>
          </p:cNvPr>
          <p:cNvSpPr/>
          <p:nvPr/>
        </p:nvSpPr>
        <p:spPr>
          <a:xfrm>
            <a:off x="3858936" y="92278"/>
            <a:ext cx="201335" cy="175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B1FE6A1-DAC5-997D-4FFB-6F56685767BC}"/>
              </a:ext>
            </a:extLst>
          </p:cNvPr>
          <p:cNvSpPr/>
          <p:nvPr/>
        </p:nvSpPr>
        <p:spPr>
          <a:xfrm>
            <a:off x="2987880" y="1122363"/>
            <a:ext cx="201335" cy="175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12EC1C8-EED1-DC39-C4CE-E2902CA38ACB}"/>
              </a:ext>
            </a:extLst>
          </p:cNvPr>
          <p:cNvSpPr/>
          <p:nvPr/>
        </p:nvSpPr>
        <p:spPr>
          <a:xfrm>
            <a:off x="1888922" y="2434204"/>
            <a:ext cx="201335" cy="175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1AB6D6D-87F9-D7EC-B36F-D73FA9361AA1}"/>
              </a:ext>
            </a:extLst>
          </p:cNvPr>
          <p:cNvSpPr/>
          <p:nvPr/>
        </p:nvSpPr>
        <p:spPr>
          <a:xfrm>
            <a:off x="3356995" y="3602038"/>
            <a:ext cx="201335" cy="175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25C76A8-1CDD-4A5D-0D79-202DDEEA2D6F}"/>
              </a:ext>
            </a:extLst>
          </p:cNvPr>
          <p:cNvSpPr/>
          <p:nvPr/>
        </p:nvSpPr>
        <p:spPr>
          <a:xfrm>
            <a:off x="6712591" y="4976068"/>
            <a:ext cx="201335" cy="175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0B53C45-44BF-32E5-D61C-4FD24043B2BE}"/>
              </a:ext>
            </a:extLst>
          </p:cNvPr>
          <p:cNvSpPr/>
          <p:nvPr/>
        </p:nvSpPr>
        <p:spPr>
          <a:xfrm>
            <a:off x="6418976" y="1574828"/>
            <a:ext cx="201335" cy="175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5E2E54E-7A91-E470-5D01-AA97372067DE}"/>
              </a:ext>
            </a:extLst>
          </p:cNvPr>
          <p:cNvSpPr/>
          <p:nvPr/>
        </p:nvSpPr>
        <p:spPr>
          <a:xfrm>
            <a:off x="4497898" y="431356"/>
            <a:ext cx="201335" cy="175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5F277A4-5F5D-197F-CE84-49D7EBB6E31B}"/>
              </a:ext>
            </a:extLst>
          </p:cNvPr>
          <p:cNvSpPr/>
          <p:nvPr/>
        </p:nvSpPr>
        <p:spPr>
          <a:xfrm>
            <a:off x="8448499" y="2760752"/>
            <a:ext cx="201335" cy="175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2A54962-3689-75D2-4ABA-8D0F4C9F0BC6}"/>
              </a:ext>
            </a:extLst>
          </p:cNvPr>
          <p:cNvSpPr/>
          <p:nvPr/>
        </p:nvSpPr>
        <p:spPr>
          <a:xfrm>
            <a:off x="9984297" y="3690020"/>
            <a:ext cx="201335" cy="175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A86CD86-F17E-247B-E8D9-36C69B106A96}"/>
              </a:ext>
            </a:extLst>
          </p:cNvPr>
          <p:cNvSpPr/>
          <p:nvPr/>
        </p:nvSpPr>
        <p:spPr>
          <a:xfrm>
            <a:off x="7895436" y="3453702"/>
            <a:ext cx="201335" cy="175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6C32773-8694-E16F-C754-7CFCBD4CF1CD}"/>
              </a:ext>
            </a:extLst>
          </p:cNvPr>
          <p:cNvSpPr/>
          <p:nvPr/>
        </p:nvSpPr>
        <p:spPr>
          <a:xfrm>
            <a:off x="3256327" y="2228180"/>
            <a:ext cx="201335" cy="175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22FCC02-412F-EBCE-EB79-91A0506EF053}"/>
              </a:ext>
            </a:extLst>
          </p:cNvPr>
          <p:cNvSpPr/>
          <p:nvPr/>
        </p:nvSpPr>
        <p:spPr>
          <a:xfrm>
            <a:off x="4068659" y="1118271"/>
            <a:ext cx="201335" cy="175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2B1EAA1-8221-4E9E-F697-0D5D00A9136A}"/>
              </a:ext>
            </a:extLst>
          </p:cNvPr>
          <p:cNvSpPr/>
          <p:nvPr/>
        </p:nvSpPr>
        <p:spPr>
          <a:xfrm>
            <a:off x="5995332" y="2152474"/>
            <a:ext cx="201335" cy="175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764D744-832A-159B-F660-7AF1BB048988}"/>
              </a:ext>
            </a:extLst>
          </p:cNvPr>
          <p:cNvSpPr/>
          <p:nvPr/>
        </p:nvSpPr>
        <p:spPr>
          <a:xfrm>
            <a:off x="4926524" y="3534721"/>
            <a:ext cx="201335" cy="175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9CA2116-E317-3C16-0F78-19B62CB2E550}"/>
              </a:ext>
            </a:extLst>
          </p:cNvPr>
          <p:cNvSpPr/>
          <p:nvPr/>
        </p:nvSpPr>
        <p:spPr>
          <a:xfrm>
            <a:off x="4825856" y="1616978"/>
            <a:ext cx="201335" cy="175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B6B72DC-1849-7826-2957-24203BBE0112}"/>
              </a:ext>
            </a:extLst>
          </p:cNvPr>
          <p:cNvSpPr/>
          <p:nvPr/>
        </p:nvSpPr>
        <p:spPr>
          <a:xfrm>
            <a:off x="5395912" y="1666698"/>
            <a:ext cx="201335" cy="175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0050008-C797-1F43-BAB1-24DC329E294E}"/>
              </a:ext>
            </a:extLst>
          </p:cNvPr>
          <p:cNvSpPr/>
          <p:nvPr/>
        </p:nvSpPr>
        <p:spPr>
          <a:xfrm>
            <a:off x="3669486" y="1591606"/>
            <a:ext cx="201335" cy="175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8CF395B-168D-3CFE-1DD7-4F8742EDB9B0}"/>
              </a:ext>
            </a:extLst>
          </p:cNvPr>
          <p:cNvSpPr/>
          <p:nvPr/>
        </p:nvSpPr>
        <p:spPr>
          <a:xfrm>
            <a:off x="6179887" y="5647654"/>
            <a:ext cx="201335" cy="175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5FC0888-53DE-7572-73ED-21A91F912A16}"/>
              </a:ext>
            </a:extLst>
          </p:cNvPr>
          <p:cNvSpPr/>
          <p:nvPr/>
        </p:nvSpPr>
        <p:spPr>
          <a:xfrm>
            <a:off x="7576658" y="6772064"/>
            <a:ext cx="201335" cy="175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6C721E9-34A4-77BA-347E-933EA39BE0D2}"/>
              </a:ext>
            </a:extLst>
          </p:cNvPr>
          <p:cNvSpPr/>
          <p:nvPr/>
        </p:nvSpPr>
        <p:spPr>
          <a:xfrm>
            <a:off x="7241098" y="4270732"/>
            <a:ext cx="201335" cy="175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EB24F3A-98D9-7E94-313B-83F2969C8436}"/>
              </a:ext>
            </a:extLst>
          </p:cNvPr>
          <p:cNvSpPr/>
          <p:nvPr/>
        </p:nvSpPr>
        <p:spPr>
          <a:xfrm>
            <a:off x="4909743" y="2434203"/>
            <a:ext cx="201335" cy="175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FC62453-8828-CD20-0B6A-BE9B93977511}"/>
              </a:ext>
            </a:extLst>
          </p:cNvPr>
          <p:cNvSpPr/>
          <p:nvPr/>
        </p:nvSpPr>
        <p:spPr>
          <a:xfrm>
            <a:off x="5253297" y="3044403"/>
            <a:ext cx="201335" cy="175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FAC27C1-9D6D-55D2-D89E-5B91A118CA25}"/>
              </a:ext>
            </a:extLst>
          </p:cNvPr>
          <p:cNvSpPr/>
          <p:nvPr/>
        </p:nvSpPr>
        <p:spPr>
          <a:xfrm>
            <a:off x="5597247" y="2688394"/>
            <a:ext cx="201335" cy="175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D30F638-C1A8-6F8E-6F8B-86B1C6994939}"/>
              </a:ext>
            </a:extLst>
          </p:cNvPr>
          <p:cNvSpPr/>
          <p:nvPr/>
        </p:nvSpPr>
        <p:spPr>
          <a:xfrm>
            <a:off x="5496579" y="2923213"/>
            <a:ext cx="201335" cy="175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C4EFABF-2589-AB0E-D3A4-CCD14C0FFCC6}"/>
              </a:ext>
            </a:extLst>
          </p:cNvPr>
          <p:cNvSpPr/>
          <p:nvPr/>
        </p:nvSpPr>
        <p:spPr>
          <a:xfrm>
            <a:off x="8096772" y="4377538"/>
            <a:ext cx="107661" cy="10476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5940DC5-75A4-C90A-44B8-5FCEEE1792D3}"/>
              </a:ext>
            </a:extLst>
          </p:cNvPr>
          <p:cNvSpPr/>
          <p:nvPr/>
        </p:nvSpPr>
        <p:spPr>
          <a:xfrm>
            <a:off x="8412059" y="4607861"/>
            <a:ext cx="107661" cy="10476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B3D87DA-E360-D2E8-A072-0727991BF409}"/>
              </a:ext>
            </a:extLst>
          </p:cNvPr>
          <p:cNvSpPr/>
          <p:nvPr/>
        </p:nvSpPr>
        <p:spPr>
          <a:xfrm>
            <a:off x="8392178" y="3972624"/>
            <a:ext cx="107661" cy="10476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29812C4-8097-D0EE-CD41-D4979961335D}"/>
              </a:ext>
            </a:extLst>
          </p:cNvPr>
          <p:cNvSpPr/>
          <p:nvPr/>
        </p:nvSpPr>
        <p:spPr>
          <a:xfrm>
            <a:off x="7642062" y="4025004"/>
            <a:ext cx="107661" cy="10476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3DC70D2-54A6-7049-E304-D08AAA111580}"/>
              </a:ext>
            </a:extLst>
          </p:cNvPr>
          <p:cNvSpPr/>
          <p:nvPr/>
        </p:nvSpPr>
        <p:spPr>
          <a:xfrm>
            <a:off x="8620386" y="4394316"/>
            <a:ext cx="107661" cy="10476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DA7B8F0-86E2-449B-1365-0336179F43F7}"/>
              </a:ext>
            </a:extLst>
          </p:cNvPr>
          <p:cNvSpPr/>
          <p:nvPr/>
        </p:nvSpPr>
        <p:spPr>
          <a:xfrm>
            <a:off x="8275425" y="4162333"/>
            <a:ext cx="107661" cy="10476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F0E4084-A3D9-1249-F666-0B705F5EC1F6}"/>
              </a:ext>
            </a:extLst>
          </p:cNvPr>
          <p:cNvSpPr/>
          <p:nvPr/>
        </p:nvSpPr>
        <p:spPr>
          <a:xfrm>
            <a:off x="7989110" y="3657297"/>
            <a:ext cx="107661" cy="10476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A242D04-BC63-31DF-5CD0-B295D598FA4B}"/>
              </a:ext>
            </a:extLst>
          </p:cNvPr>
          <p:cNvSpPr/>
          <p:nvPr/>
        </p:nvSpPr>
        <p:spPr>
          <a:xfrm>
            <a:off x="8802845" y="3132385"/>
            <a:ext cx="107661" cy="10476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BB7535E-D184-FD34-BEB9-A23F573DD64C}"/>
              </a:ext>
            </a:extLst>
          </p:cNvPr>
          <p:cNvSpPr/>
          <p:nvPr/>
        </p:nvSpPr>
        <p:spPr>
          <a:xfrm>
            <a:off x="8549167" y="3011195"/>
            <a:ext cx="107661" cy="10476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3CED714-B8B4-C9AF-D9A6-BEA8C1E2F94B}"/>
              </a:ext>
            </a:extLst>
          </p:cNvPr>
          <p:cNvSpPr/>
          <p:nvPr/>
        </p:nvSpPr>
        <p:spPr>
          <a:xfrm>
            <a:off x="3900677" y="2835230"/>
            <a:ext cx="201335" cy="175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E2743E6-3C6C-E9D5-4188-893362D59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77" y="4976068"/>
            <a:ext cx="51054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7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58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C4399</dc:creator>
  <cp:lastModifiedBy>C4399</cp:lastModifiedBy>
  <cp:revision>2</cp:revision>
  <dcterms:created xsi:type="dcterms:W3CDTF">2022-12-06T14:19:33Z</dcterms:created>
  <dcterms:modified xsi:type="dcterms:W3CDTF">2022-12-06T14:35:46Z</dcterms:modified>
</cp:coreProperties>
</file>