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684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94CC6-440D-46D4-9D2C-6759D529FEC0}" type="datetimeFigureOut">
              <a:rPr lang="ko-KR" altLang="en-US" smtClean="0"/>
              <a:t>2022-11-14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4B52C-8D61-4A91-BA4C-2302230BB24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94CC6-440D-46D4-9D2C-6759D529FEC0}" type="datetimeFigureOut">
              <a:rPr lang="ko-KR" altLang="en-US" smtClean="0"/>
              <a:t>2022-11-14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4B52C-8D61-4A91-BA4C-2302230BB24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94CC6-440D-46D4-9D2C-6759D529FEC0}" type="datetimeFigureOut">
              <a:rPr lang="ko-KR" altLang="en-US" smtClean="0"/>
              <a:t>2022-11-14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4B52C-8D61-4A91-BA4C-2302230BB24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94CC6-440D-46D4-9D2C-6759D529FEC0}" type="datetimeFigureOut">
              <a:rPr lang="ko-KR" altLang="en-US" smtClean="0"/>
              <a:t>2022-11-14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4B52C-8D61-4A91-BA4C-2302230BB24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94CC6-440D-46D4-9D2C-6759D529FEC0}" type="datetimeFigureOut">
              <a:rPr lang="ko-KR" altLang="en-US" smtClean="0"/>
              <a:t>2022-11-14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4B52C-8D61-4A91-BA4C-2302230BB24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94CC6-440D-46D4-9D2C-6759D529FEC0}" type="datetimeFigureOut">
              <a:rPr lang="ko-KR" altLang="en-US" smtClean="0"/>
              <a:t>2022-11-14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4B52C-8D61-4A91-BA4C-2302230BB24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94CC6-440D-46D4-9D2C-6759D529FEC0}" type="datetimeFigureOut">
              <a:rPr lang="ko-KR" altLang="en-US" smtClean="0"/>
              <a:t>2022-11-14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4B52C-8D61-4A91-BA4C-2302230BB24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94CC6-440D-46D4-9D2C-6759D529FEC0}" type="datetimeFigureOut">
              <a:rPr lang="ko-KR" altLang="en-US" smtClean="0"/>
              <a:t>2022-11-14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4B52C-8D61-4A91-BA4C-2302230BB24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94CC6-440D-46D4-9D2C-6759D529FEC0}" type="datetimeFigureOut">
              <a:rPr lang="ko-KR" altLang="en-US" smtClean="0"/>
              <a:t>2022-11-14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4B52C-8D61-4A91-BA4C-2302230BB24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94CC6-440D-46D4-9D2C-6759D529FEC0}" type="datetimeFigureOut">
              <a:rPr lang="ko-KR" altLang="en-US" smtClean="0"/>
              <a:t>2022-11-14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4B52C-8D61-4A91-BA4C-2302230BB24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94CC6-440D-46D4-9D2C-6759D529FEC0}" type="datetimeFigureOut">
              <a:rPr lang="ko-KR" altLang="en-US" smtClean="0"/>
              <a:t>2022-11-14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4B52C-8D61-4A91-BA4C-2302230BB24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294CC6-440D-46D4-9D2C-6759D529FEC0}" type="datetimeFigureOut">
              <a:rPr lang="ko-KR" altLang="en-US" smtClean="0"/>
              <a:t>2022-11-14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F4B52C-8D61-4A91-BA4C-2302230BB24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188640"/>
            <a:ext cx="7488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</a:t>
            </a:r>
            <a:r>
              <a:rPr lang="ko-KR" altLang="en-US" dirty="0"/>
              <a:t> 김</a:t>
            </a:r>
            <a:r>
              <a:rPr lang="en-US" altLang="ko-KR" dirty="0"/>
              <a:t>xx</a:t>
            </a:r>
            <a:r>
              <a:rPr lang="ko-KR" altLang="en-US" dirty="0"/>
              <a:t>는 수업에 지각할 상황에서 공유 킥보드를 발견했다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026" name="Picture 2" descr="C:\Users\가족\Downloads\free-icon-student-540096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2132856"/>
            <a:ext cx="2609950" cy="2609950"/>
          </a:xfrm>
          <a:prstGeom prst="rect">
            <a:avLst/>
          </a:prstGeom>
          <a:noFill/>
        </p:spPr>
      </p:pic>
      <p:pic>
        <p:nvPicPr>
          <p:cNvPr id="1027" name="Picture 3" descr="C:\Users\가족\Desktop\1000_F_493169834_n9TdGIU83DYdJvKoPM3gDg5PEuKzUb6M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95936" y="1916832"/>
            <a:ext cx="3048000" cy="304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188640"/>
            <a:ext cx="7128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 err="1"/>
              <a:t>킥보드</a:t>
            </a:r>
            <a:r>
              <a:rPr lang="ko-KR" altLang="en-US" dirty="0"/>
              <a:t> 마스터 앱을 실행하고 안전경로 검색기능을 실행</a:t>
            </a:r>
            <a:r>
              <a:rPr lang="en-US" altLang="ko-KR" dirty="0"/>
              <a:t> </a:t>
            </a:r>
            <a:r>
              <a:rPr lang="ko-KR" altLang="en-US" dirty="0"/>
              <a:t>후 </a:t>
            </a:r>
            <a:endParaRPr lang="en-US" altLang="ko-KR" dirty="0"/>
          </a:p>
          <a:p>
            <a:r>
              <a:rPr lang="en-US" altLang="ko-KR" dirty="0"/>
              <a:t>   </a:t>
            </a:r>
            <a:r>
              <a:rPr lang="ko-KR" altLang="en-US" dirty="0"/>
              <a:t>목적지를 입력해서 운전점수에 따른 경로를 추천 받는다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2987824" y="908720"/>
            <a:ext cx="3240360" cy="558924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987824" y="1412776"/>
            <a:ext cx="3240360" cy="46255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75856" y="2636912"/>
            <a:ext cx="2611015" cy="2736304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3635896" y="1772816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210 청춘시대 R" pitchFamily="18" charset="-127"/>
                <a:ea typeface="210 청춘시대 R" pitchFamily="18" charset="-127"/>
              </a:rPr>
              <a:t>출발</a:t>
            </a:r>
            <a:r>
              <a:rPr lang="en-US" altLang="ko-KR" dirty="0">
                <a:latin typeface="210 청춘시대 R" pitchFamily="18" charset="-127"/>
                <a:ea typeface="210 청춘시대 R" pitchFamily="18" charset="-127"/>
              </a:rPr>
              <a:t>: </a:t>
            </a:r>
            <a:r>
              <a:rPr lang="ko-KR" altLang="en-US" dirty="0">
                <a:latin typeface="210 청춘시대 R" pitchFamily="18" charset="-127"/>
                <a:ea typeface="210 청춘시대 R" pitchFamily="18" charset="-127"/>
              </a:rPr>
              <a:t>인천대 입구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635896" y="2204864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210 청춘시대 R" pitchFamily="18" charset="-127"/>
                <a:ea typeface="210 청춘시대 R" pitchFamily="18" charset="-127"/>
              </a:rPr>
              <a:t>도착</a:t>
            </a:r>
            <a:r>
              <a:rPr lang="en-US" altLang="ko-KR" dirty="0">
                <a:latin typeface="210 청춘시대 R" pitchFamily="18" charset="-127"/>
                <a:ea typeface="210 청춘시대 R" pitchFamily="18" charset="-127"/>
              </a:rPr>
              <a:t>: </a:t>
            </a:r>
            <a:r>
              <a:rPr lang="ko-KR" altLang="en-US" dirty="0">
                <a:latin typeface="210 청춘시대 R" pitchFamily="18" charset="-127"/>
                <a:ea typeface="210 청춘시대 R" pitchFamily="18" charset="-127"/>
              </a:rPr>
              <a:t>인천대 정문</a:t>
            </a:r>
          </a:p>
        </p:txBody>
      </p:sp>
      <p:sp>
        <p:nvSpPr>
          <p:cNvPr id="13" name="타원 12"/>
          <p:cNvSpPr/>
          <p:nvPr/>
        </p:nvSpPr>
        <p:spPr>
          <a:xfrm>
            <a:off x="4427984" y="6093296"/>
            <a:ext cx="360040" cy="36004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6" name="Picture 4" descr="https://cdn-icons-png.flaticon.com/512/4201/4201973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31940" y="3681028"/>
            <a:ext cx="648072" cy="648072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4860032" y="1484784"/>
            <a:ext cx="1368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210 청춘시대 R" pitchFamily="18" charset="-127"/>
                <a:ea typeface="210 청춘시대 R" pitchFamily="18" charset="-127"/>
              </a:rPr>
              <a:t>운전점수</a:t>
            </a:r>
            <a:r>
              <a:rPr lang="en-US" altLang="ko-KR" sz="1400" dirty="0">
                <a:latin typeface="210 청춘시대 R" pitchFamily="18" charset="-127"/>
                <a:ea typeface="210 청춘시대 R" pitchFamily="18" charset="-127"/>
              </a:rPr>
              <a:t>:85</a:t>
            </a:r>
            <a:r>
              <a:rPr lang="ko-KR" altLang="en-US" sz="1400" dirty="0">
                <a:latin typeface="210 청춘시대 R" pitchFamily="18" charset="-127"/>
                <a:ea typeface="210 청춘시대 R" pitchFamily="18" charset="-127"/>
              </a:rPr>
              <a:t>점</a:t>
            </a:r>
          </a:p>
        </p:txBody>
      </p:sp>
      <p:sp>
        <p:nvSpPr>
          <p:cNvPr id="15" name="모서리가 둥근 직사각형 14"/>
          <p:cNvSpPr/>
          <p:nvPr/>
        </p:nvSpPr>
        <p:spPr>
          <a:xfrm>
            <a:off x="4067944" y="5445224"/>
            <a:ext cx="1008112" cy="504056"/>
          </a:xfrm>
          <a:prstGeom prst="roundRect">
            <a:avLst/>
          </a:prstGeom>
          <a:solidFill>
            <a:srgbClr val="92D050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accent3">
                    <a:lumMod val="20000"/>
                    <a:lumOff val="80000"/>
                  </a:schemeClr>
                </a:solidFill>
                <a:latin typeface="210 청춘시대 R" pitchFamily="18" charset="-127"/>
                <a:ea typeface="210 청춘시대 R" pitchFamily="18" charset="-127"/>
              </a:rPr>
              <a:t>안내시작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188640"/>
            <a:ext cx="7416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김</a:t>
            </a:r>
            <a:r>
              <a:rPr lang="en-US" altLang="ko-KR" dirty="0"/>
              <a:t>xx</a:t>
            </a:r>
            <a:r>
              <a:rPr lang="ko-KR" altLang="en-US" dirty="0"/>
              <a:t>는 핸드폰을 킥보드에 장착하고 경로를 보며 주행을 시작한다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4788024" y="836712"/>
            <a:ext cx="3240360" cy="558924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788024" y="1340768"/>
            <a:ext cx="3240360" cy="46255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76056" y="2492896"/>
            <a:ext cx="2611015" cy="2736304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5004048" y="1988840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C000"/>
                </a:solidFill>
                <a:latin typeface="210 청춘시대 R" pitchFamily="18" charset="-127"/>
                <a:ea typeface="210 청춘시대 R" pitchFamily="18" charset="-127"/>
              </a:rPr>
              <a:t>현재 어린이보호구역입니다</a:t>
            </a:r>
          </a:p>
        </p:txBody>
      </p:sp>
      <p:sp>
        <p:nvSpPr>
          <p:cNvPr id="13" name="타원 12"/>
          <p:cNvSpPr/>
          <p:nvPr/>
        </p:nvSpPr>
        <p:spPr>
          <a:xfrm>
            <a:off x="6228184" y="6021288"/>
            <a:ext cx="360040" cy="36004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6" name="Picture 4" descr="https://cdn-icons-png.flaticon.com/512/4201/4201973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68144" y="3501008"/>
            <a:ext cx="648072" cy="648072"/>
          </a:xfrm>
          <a:prstGeom prst="rect">
            <a:avLst/>
          </a:prstGeom>
          <a:noFill/>
        </p:spPr>
      </p:pic>
      <p:sp>
        <p:nvSpPr>
          <p:cNvPr id="15" name="모서리가 둥근 직사각형 14"/>
          <p:cNvSpPr/>
          <p:nvPr/>
        </p:nvSpPr>
        <p:spPr>
          <a:xfrm>
            <a:off x="5868144" y="5301208"/>
            <a:ext cx="1008112" cy="504056"/>
          </a:xfrm>
          <a:prstGeom prst="roundRect">
            <a:avLst/>
          </a:prstGeom>
          <a:solidFill>
            <a:srgbClr val="C00000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accent3">
                    <a:lumMod val="20000"/>
                    <a:lumOff val="80000"/>
                  </a:schemeClr>
                </a:solidFill>
                <a:latin typeface="210 청춘시대 R" pitchFamily="18" charset="-127"/>
                <a:ea typeface="210 청춘시대 R" pitchFamily="18" charset="-127"/>
              </a:rPr>
              <a:t>도착까지</a:t>
            </a:r>
            <a:endParaRPr lang="en-US" altLang="ko-KR" sz="1400" dirty="0">
              <a:solidFill>
                <a:schemeClr val="accent3">
                  <a:lumMod val="20000"/>
                  <a:lumOff val="80000"/>
                </a:schemeClr>
              </a:solidFill>
              <a:latin typeface="210 청춘시대 R" pitchFamily="18" charset="-127"/>
              <a:ea typeface="210 청춘시대 R" pitchFamily="18" charset="-127"/>
            </a:endParaRPr>
          </a:p>
          <a:p>
            <a:pPr algn="ctr"/>
            <a:r>
              <a:rPr lang="en-US" altLang="ko-KR" sz="1400" dirty="0">
                <a:solidFill>
                  <a:schemeClr val="accent3">
                    <a:lumMod val="20000"/>
                    <a:lumOff val="80000"/>
                  </a:schemeClr>
                </a:solidFill>
                <a:latin typeface="210 청춘시대 R" pitchFamily="18" charset="-127"/>
                <a:ea typeface="210 청춘시대 R" pitchFamily="18" charset="-127"/>
              </a:rPr>
              <a:t>:01:29</a:t>
            </a:r>
            <a:endParaRPr lang="ko-KR" altLang="en-US" sz="1400" dirty="0">
              <a:solidFill>
                <a:schemeClr val="accent3">
                  <a:lumMod val="20000"/>
                  <a:lumOff val="80000"/>
                </a:schemeClr>
              </a:solidFill>
              <a:latin typeface="210 청춘시대 R" pitchFamily="18" charset="-127"/>
              <a:ea typeface="210 청춘시대 R" pitchFamily="18" charset="-127"/>
            </a:endParaRPr>
          </a:p>
        </p:txBody>
      </p:sp>
      <p:pic>
        <p:nvPicPr>
          <p:cNvPr id="17410" name="Picture 2" descr="Kick scooter and electric scooter flat line icon. Rental, mobile app, eco transport simple vector illustration. Outline sign for mobile concept and web design, store, logo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27584" y="2060848"/>
            <a:ext cx="3816424" cy="3816424"/>
          </a:xfrm>
          <a:prstGeom prst="rect">
            <a:avLst/>
          </a:prstGeom>
          <a:noFill/>
        </p:spPr>
      </p:pic>
      <p:pic>
        <p:nvPicPr>
          <p:cNvPr id="17417" name="Picture 9" descr="C:\Users\가족\Downloads\free-icon-location-pin-3180209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012160" y="3429000"/>
            <a:ext cx="360040" cy="360040"/>
          </a:xfrm>
          <a:prstGeom prst="rect">
            <a:avLst/>
          </a:prstGeom>
          <a:noFill/>
        </p:spPr>
      </p:pic>
      <p:sp>
        <p:nvSpPr>
          <p:cNvPr id="19" name="모서리가 둥근 직사각형 18"/>
          <p:cNvSpPr/>
          <p:nvPr/>
        </p:nvSpPr>
        <p:spPr>
          <a:xfrm>
            <a:off x="5868144" y="1484784"/>
            <a:ext cx="1080120" cy="360040"/>
          </a:xfrm>
          <a:prstGeom prst="roundRect">
            <a:avLst/>
          </a:prstGeom>
          <a:solidFill>
            <a:srgbClr val="92D050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accent3">
                    <a:lumMod val="20000"/>
                    <a:lumOff val="80000"/>
                  </a:schemeClr>
                </a:solidFill>
                <a:latin typeface="210 청춘시대 R" pitchFamily="18" charset="-127"/>
                <a:ea typeface="210 청춘시대 R" pitchFamily="18" charset="-127"/>
              </a:rPr>
              <a:t>25km/h</a:t>
            </a:r>
            <a:endParaRPr lang="ko-KR" altLang="en-US" sz="1400" dirty="0">
              <a:solidFill>
                <a:schemeClr val="accent3">
                  <a:lumMod val="20000"/>
                  <a:lumOff val="80000"/>
                </a:schemeClr>
              </a:solidFill>
              <a:latin typeface="210 청춘시대 R" pitchFamily="18" charset="-127"/>
              <a:ea typeface="210 청춘시대 R" pitchFamily="18" charset="-127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188640"/>
            <a:ext cx="70567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4. </a:t>
            </a:r>
            <a:r>
              <a:rPr lang="ko-KR" altLang="en-US" dirty="0"/>
              <a:t>김</a:t>
            </a:r>
            <a:r>
              <a:rPr lang="en-US" altLang="ko-KR" dirty="0"/>
              <a:t>xx</a:t>
            </a:r>
            <a:r>
              <a:rPr lang="ko-KR" altLang="en-US" dirty="0"/>
              <a:t>는 주행중 과속을 했다</a:t>
            </a:r>
            <a:r>
              <a:rPr lang="en-US" altLang="ko-KR" dirty="0"/>
              <a:t>. </a:t>
            </a:r>
            <a:r>
              <a:rPr lang="ko-KR" altLang="en-US" dirty="0"/>
              <a:t>동시에 센서를 통해 과속을 감지 한     </a:t>
            </a:r>
            <a:endParaRPr lang="en-US" altLang="ko-KR" dirty="0"/>
          </a:p>
          <a:p>
            <a:r>
              <a:rPr lang="ko-KR" altLang="en-US" dirty="0"/>
              <a:t>   우리 앱은 과속 알람을 통해 사용자에게 경고한다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4716016" y="908720"/>
            <a:ext cx="3240360" cy="558924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716016" y="1412776"/>
            <a:ext cx="3240360" cy="46255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4048" y="2564904"/>
            <a:ext cx="2611015" cy="2736304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4860032" y="2060848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C00000"/>
                </a:solidFill>
                <a:latin typeface="210 청춘시대 R" pitchFamily="18" charset="-127"/>
                <a:ea typeface="210 청춘시대 R" pitchFamily="18" charset="-127"/>
              </a:rPr>
              <a:t>과속 경고</a:t>
            </a:r>
          </a:p>
        </p:txBody>
      </p:sp>
      <p:sp>
        <p:nvSpPr>
          <p:cNvPr id="13" name="타원 12"/>
          <p:cNvSpPr/>
          <p:nvPr/>
        </p:nvSpPr>
        <p:spPr>
          <a:xfrm>
            <a:off x="6156176" y="6093296"/>
            <a:ext cx="360040" cy="36004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6" name="Picture 4" descr="https://cdn-icons-png.flaticon.com/512/4201/4201973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96136" y="3573016"/>
            <a:ext cx="648072" cy="648072"/>
          </a:xfrm>
          <a:prstGeom prst="rect">
            <a:avLst/>
          </a:prstGeom>
          <a:noFill/>
        </p:spPr>
      </p:pic>
      <p:sp>
        <p:nvSpPr>
          <p:cNvPr id="15" name="모서리가 둥근 직사각형 14"/>
          <p:cNvSpPr/>
          <p:nvPr/>
        </p:nvSpPr>
        <p:spPr>
          <a:xfrm>
            <a:off x="5796136" y="5373216"/>
            <a:ext cx="1008112" cy="504056"/>
          </a:xfrm>
          <a:prstGeom prst="roundRect">
            <a:avLst/>
          </a:prstGeom>
          <a:solidFill>
            <a:srgbClr val="C00000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accent3">
                    <a:lumMod val="20000"/>
                    <a:lumOff val="80000"/>
                  </a:schemeClr>
                </a:solidFill>
                <a:latin typeface="210 청춘시대 R" pitchFamily="18" charset="-127"/>
                <a:ea typeface="210 청춘시대 R" pitchFamily="18" charset="-127"/>
              </a:rPr>
              <a:t>도착까지</a:t>
            </a:r>
            <a:endParaRPr lang="en-US" altLang="ko-KR" sz="1400" dirty="0">
              <a:solidFill>
                <a:schemeClr val="accent3">
                  <a:lumMod val="20000"/>
                  <a:lumOff val="80000"/>
                </a:schemeClr>
              </a:solidFill>
              <a:latin typeface="210 청춘시대 R" pitchFamily="18" charset="-127"/>
              <a:ea typeface="210 청춘시대 R" pitchFamily="18" charset="-127"/>
            </a:endParaRPr>
          </a:p>
          <a:p>
            <a:pPr algn="ctr"/>
            <a:r>
              <a:rPr lang="en-US" altLang="ko-KR" sz="1400" dirty="0">
                <a:solidFill>
                  <a:schemeClr val="accent3">
                    <a:lumMod val="20000"/>
                    <a:lumOff val="80000"/>
                  </a:schemeClr>
                </a:solidFill>
                <a:latin typeface="210 청춘시대 R" pitchFamily="18" charset="-127"/>
                <a:ea typeface="210 청춘시대 R" pitchFamily="18" charset="-127"/>
              </a:rPr>
              <a:t>:00:30</a:t>
            </a:r>
            <a:endParaRPr lang="ko-KR" altLang="en-US" sz="1400" dirty="0">
              <a:solidFill>
                <a:schemeClr val="accent3">
                  <a:lumMod val="20000"/>
                  <a:lumOff val="80000"/>
                </a:schemeClr>
              </a:solidFill>
              <a:latin typeface="210 청춘시대 R" pitchFamily="18" charset="-127"/>
              <a:ea typeface="210 청춘시대 R" pitchFamily="18" charset="-127"/>
            </a:endParaRPr>
          </a:p>
        </p:txBody>
      </p:sp>
      <p:pic>
        <p:nvPicPr>
          <p:cNvPr id="17410" name="Picture 2" descr="Kick scooter and electric scooter flat line icon. Rental, mobile app, eco transport simple vector illustration. Outline sign for mobile concept and web design, store, logo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27584" y="2060848"/>
            <a:ext cx="3816424" cy="3816424"/>
          </a:xfrm>
          <a:prstGeom prst="rect">
            <a:avLst/>
          </a:prstGeom>
          <a:noFill/>
        </p:spPr>
      </p:pic>
      <p:pic>
        <p:nvPicPr>
          <p:cNvPr id="17417" name="Picture 9" descr="C:\Users\가족\Downloads\free-icon-location-pin-3180209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940152" y="3501008"/>
            <a:ext cx="360040" cy="360040"/>
          </a:xfrm>
          <a:prstGeom prst="rect">
            <a:avLst/>
          </a:prstGeom>
          <a:noFill/>
        </p:spPr>
      </p:pic>
      <p:sp>
        <p:nvSpPr>
          <p:cNvPr id="16" name="모서리가 둥근 직사각형 15"/>
          <p:cNvSpPr/>
          <p:nvPr/>
        </p:nvSpPr>
        <p:spPr>
          <a:xfrm>
            <a:off x="5796136" y="1556792"/>
            <a:ext cx="1080120" cy="360040"/>
          </a:xfrm>
          <a:prstGeom prst="roundRect">
            <a:avLst/>
          </a:prstGeom>
          <a:solidFill>
            <a:srgbClr val="C00000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accent3">
                    <a:lumMod val="20000"/>
                    <a:lumOff val="80000"/>
                  </a:schemeClr>
                </a:solidFill>
                <a:latin typeface="210 청춘시대 R" pitchFamily="18" charset="-127"/>
                <a:ea typeface="210 청춘시대 R" pitchFamily="18" charset="-127"/>
              </a:rPr>
              <a:t>42km/h</a:t>
            </a:r>
            <a:endParaRPr lang="ko-KR" altLang="en-US" sz="1400" dirty="0">
              <a:solidFill>
                <a:schemeClr val="accent3">
                  <a:lumMod val="20000"/>
                  <a:lumOff val="80000"/>
                </a:schemeClr>
              </a:solidFill>
              <a:latin typeface="210 청춘시대 R" pitchFamily="18" charset="-127"/>
              <a:ea typeface="210 청춘시대 R" pitchFamily="18" charset="-127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188640"/>
            <a:ext cx="7632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5. </a:t>
            </a:r>
            <a:r>
              <a:rPr lang="ko-KR" altLang="en-US" dirty="0"/>
              <a:t>김</a:t>
            </a:r>
            <a:r>
              <a:rPr lang="en-US" altLang="ko-KR" dirty="0"/>
              <a:t>xx</a:t>
            </a:r>
            <a:r>
              <a:rPr lang="ko-KR" altLang="en-US" dirty="0"/>
              <a:t>은 목적지에 도착한 후 운전점수에 따른 마일리지를 적립 받는다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4283968" y="692696"/>
            <a:ext cx="3240360" cy="558924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283968" y="1124744"/>
            <a:ext cx="3240360" cy="46255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5724128" y="5877272"/>
            <a:ext cx="360040" cy="36004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4644008" y="1700808"/>
            <a:ext cx="2520280" cy="244827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210 청춘시대 R" pitchFamily="18" charset="-127"/>
                <a:ea typeface="210 청춘시대 R" pitchFamily="18" charset="-127"/>
              </a:rPr>
              <a:t>과속</a:t>
            </a:r>
            <a:r>
              <a:rPr lang="en-US" altLang="ko-KR" dirty="0">
                <a:latin typeface="210 청춘시대 R" pitchFamily="18" charset="-127"/>
                <a:ea typeface="210 청춘시대 R" pitchFamily="18" charset="-127"/>
              </a:rPr>
              <a:t>: 1</a:t>
            </a:r>
            <a:r>
              <a:rPr lang="ko-KR" altLang="en-US" dirty="0">
                <a:latin typeface="210 청춘시대 R" pitchFamily="18" charset="-127"/>
                <a:ea typeface="210 청춘시대 R" pitchFamily="18" charset="-127"/>
              </a:rPr>
              <a:t>회</a:t>
            </a:r>
            <a:endParaRPr lang="en-US" altLang="ko-KR" dirty="0">
              <a:latin typeface="210 청춘시대 R" pitchFamily="18" charset="-127"/>
              <a:ea typeface="210 청춘시대 R" pitchFamily="18" charset="-127"/>
            </a:endParaRPr>
          </a:p>
          <a:p>
            <a:pPr algn="ctr"/>
            <a:r>
              <a:rPr lang="ko-KR" altLang="en-US" dirty="0">
                <a:latin typeface="210 청춘시대 R" pitchFamily="18" charset="-127"/>
                <a:ea typeface="210 청춘시대 R" pitchFamily="18" charset="-127"/>
              </a:rPr>
              <a:t>급정거</a:t>
            </a:r>
            <a:r>
              <a:rPr lang="en-US" altLang="ko-KR" dirty="0">
                <a:latin typeface="210 청춘시대 R" pitchFamily="18" charset="-127"/>
                <a:ea typeface="210 청춘시대 R" pitchFamily="18" charset="-127"/>
              </a:rPr>
              <a:t>: 0</a:t>
            </a:r>
            <a:r>
              <a:rPr lang="ko-KR" altLang="en-US" dirty="0">
                <a:latin typeface="210 청춘시대 R" pitchFamily="18" charset="-127"/>
                <a:ea typeface="210 청춘시대 R" pitchFamily="18" charset="-127"/>
              </a:rPr>
              <a:t>회</a:t>
            </a:r>
            <a:endParaRPr lang="en-US" altLang="ko-KR" dirty="0">
              <a:latin typeface="210 청춘시대 R" pitchFamily="18" charset="-127"/>
              <a:ea typeface="210 청춘시대 R" pitchFamily="18" charset="-127"/>
            </a:endParaRPr>
          </a:p>
          <a:p>
            <a:pPr algn="ctr"/>
            <a:r>
              <a:rPr lang="en-US" altLang="ko-KR" dirty="0">
                <a:latin typeface="210 청춘시대 R" pitchFamily="18" charset="-127"/>
                <a:ea typeface="210 청춘시대 R" pitchFamily="18" charset="-127"/>
              </a:rPr>
              <a:t>.</a:t>
            </a:r>
          </a:p>
          <a:p>
            <a:pPr algn="ctr"/>
            <a:r>
              <a:rPr lang="en-US" altLang="ko-KR" dirty="0">
                <a:latin typeface="210 청춘시대 R" pitchFamily="18" charset="-127"/>
                <a:ea typeface="210 청춘시대 R" pitchFamily="18" charset="-127"/>
              </a:rPr>
              <a:t>.</a:t>
            </a:r>
          </a:p>
          <a:p>
            <a:pPr algn="ctr"/>
            <a:r>
              <a:rPr lang="en-US" altLang="ko-KR" dirty="0">
                <a:latin typeface="210 청춘시대 R" pitchFamily="18" charset="-127"/>
                <a:ea typeface="210 청춘시대 R" pitchFamily="18" charset="-127"/>
              </a:rPr>
              <a:t>.</a:t>
            </a:r>
          </a:p>
          <a:p>
            <a:pPr algn="ctr"/>
            <a:r>
              <a:rPr lang="en-US" altLang="ko-KR" dirty="0">
                <a:latin typeface="210 청춘시대 R" pitchFamily="18" charset="-127"/>
                <a:ea typeface="210 청춘시대 R" pitchFamily="18" charset="-127"/>
              </a:rPr>
              <a:t>.</a:t>
            </a:r>
          </a:p>
          <a:p>
            <a:pPr algn="ctr"/>
            <a:r>
              <a:rPr lang="en-US" altLang="ko-KR" dirty="0">
                <a:latin typeface="210 청춘시대 R" pitchFamily="18" charset="-127"/>
                <a:ea typeface="210 청춘시대 R" pitchFamily="18" charset="-127"/>
              </a:rPr>
              <a:t>.</a:t>
            </a:r>
            <a:endParaRPr lang="ko-KR" altLang="en-US" dirty="0">
              <a:latin typeface="210 청춘시대 R" pitchFamily="18" charset="-127"/>
              <a:ea typeface="210 청춘시대 R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716016" y="4365104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210 청춘시대 R" pitchFamily="18" charset="-127"/>
                <a:ea typeface="210 청춘시대 R" pitchFamily="18" charset="-127"/>
              </a:rPr>
              <a:t>총점</a:t>
            </a:r>
            <a:r>
              <a:rPr lang="en-US" altLang="ko-KR" dirty="0">
                <a:latin typeface="210 청춘시대 R" pitchFamily="18" charset="-127"/>
                <a:ea typeface="210 청춘시대 R" pitchFamily="18" charset="-127"/>
              </a:rPr>
              <a:t>: 90</a:t>
            </a:r>
            <a:r>
              <a:rPr lang="ko-KR" altLang="en-US" dirty="0">
                <a:latin typeface="210 청춘시대 R" pitchFamily="18" charset="-127"/>
                <a:ea typeface="210 청춘시대 R" pitchFamily="18" charset="-127"/>
              </a:rPr>
              <a:t>점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716016" y="4869160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210 청춘시대 R" pitchFamily="18" charset="-127"/>
                <a:ea typeface="210 청춘시대 R" pitchFamily="18" charset="-127"/>
              </a:rPr>
              <a:t>마일리지</a:t>
            </a:r>
            <a:r>
              <a:rPr lang="ko-KR" altLang="en-US" dirty="0">
                <a:latin typeface="210 청춘시대 R" pitchFamily="18" charset="-127"/>
                <a:ea typeface="210 청춘시대 R" pitchFamily="18" charset="-127"/>
              </a:rPr>
              <a:t> 적립 </a:t>
            </a:r>
            <a:r>
              <a:rPr lang="en-US" altLang="ko-KR" dirty="0">
                <a:latin typeface="210 청춘시대 R" pitchFamily="18" charset="-127"/>
                <a:ea typeface="210 청춘시대 R" pitchFamily="18" charset="-127"/>
              </a:rPr>
              <a:t>: xx</a:t>
            </a:r>
            <a:r>
              <a:rPr lang="ko-KR" altLang="en-US" dirty="0">
                <a:latin typeface="210 청춘시대 R" pitchFamily="18" charset="-127"/>
                <a:ea typeface="210 청춘시대 R" pitchFamily="18" charset="-127"/>
              </a:rPr>
              <a:t>원</a:t>
            </a:r>
          </a:p>
        </p:txBody>
      </p:sp>
      <p:pic>
        <p:nvPicPr>
          <p:cNvPr id="18434" name="Picture 2" descr="https://cdn-icons-png.flaticon.com/512/4779/4779867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3688" y="2564904"/>
            <a:ext cx="2016223" cy="201622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133</Words>
  <Application>Microsoft Office PowerPoint</Application>
  <PresentationFormat>화면 슬라이드 쇼(4:3)</PresentationFormat>
  <Paragraphs>28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210 청춘시대 R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가족</dc:creator>
  <cp:lastModifiedBy>C4399</cp:lastModifiedBy>
  <cp:revision>6</cp:revision>
  <dcterms:created xsi:type="dcterms:W3CDTF">2022-11-14T12:48:08Z</dcterms:created>
  <dcterms:modified xsi:type="dcterms:W3CDTF">2022-11-14T13:48:53Z</dcterms:modified>
</cp:coreProperties>
</file>