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58F"/>
    <a:srgbClr val="FFFFFF"/>
    <a:srgbClr val="F9C98B"/>
    <a:srgbClr val="61DAFB"/>
    <a:srgbClr val="6DB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9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B509B-EC12-EDF2-4115-134F2D54B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403051-8E33-4E38-6DFA-B0A26B8BE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1A7AA-4AB6-6853-A499-76F88CC3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CB04-397A-4905-81F9-5C7478CEBFC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B38FB-0BB0-8240-DE4B-4EF841183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2EDF4-419A-C3E0-2EC0-6DAC348A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BDC9-5CF9-49FF-9F3C-69464440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31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2B826-53D4-3101-7B41-3E45EE1C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09561B-C837-3959-DC5F-D2E86A079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CD3BB-AA1B-F5B2-C687-3779CF58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CB04-397A-4905-81F9-5C7478CEBFC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206A56-2856-EBF6-DEBF-50A322E2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2D1029-8CB4-7F27-A90A-CD0702988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BDC9-5CF9-49FF-9F3C-69464440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2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5C07BF-5C7E-B5C3-CCFB-E0EDD5CBD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53442A-1C03-BC65-B2B4-67AF471B4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C703E2-BFA7-EE0A-0E9C-904FD7E1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CB04-397A-4905-81F9-5C7478CEBFC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0BEC5D-3A0A-A60F-0829-D7D490C3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3B0322-E883-502D-C778-DEEED029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BDC9-5CF9-49FF-9F3C-69464440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39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76AED-0760-0EDB-7672-F884771C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0D1010-D0BB-E0FC-5F5D-D96878EDC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7620C6-D50A-92DF-8CB3-AD22141F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CB04-397A-4905-81F9-5C7478CEBFC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8AD0E1-0ED1-A939-3D70-22EF4D7E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F69E5-95C3-F4AA-53CA-B5A47869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BDC9-5CF9-49FF-9F3C-69464440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64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649B2-FD1C-FB60-629C-4DC3B8BBC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5E3943-5AD8-D312-870E-644EFAB44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9A795-F3FB-EDFF-35E0-37EED49CB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CB04-397A-4905-81F9-5C7478CEBFC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292CA-EC78-7DAD-40E8-1248A176F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E1736-1BF2-8A69-1012-61AF9A78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BDC9-5CF9-49FF-9F3C-69464440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89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A2BBE-F264-EE38-E109-94802C4B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B57A8-30B6-6A8C-FE62-3B55631E6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AEF288-AF23-73B6-AD79-3FB27F80D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E60167-2526-4745-159C-8F881C83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CB04-397A-4905-81F9-5C7478CEBFC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6A49C6-46EE-ED9C-248B-D57EED7E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FEB11D-C465-6B56-886C-81E014EA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BDC9-5CF9-49FF-9F3C-69464440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8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8A730-919C-A1AF-31F5-66CCEB7E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3196E6-FDD1-102E-4F38-2BFEDBC76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84C103-34E6-6320-3385-7E18282E8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B4FAD6-F0DB-30DC-3345-87EF60AD9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9DC49C-1D48-973F-D82E-A01278263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E7102B-1A99-4119-9FB3-2BE88D30A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CB04-397A-4905-81F9-5C7478CEBFC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177ECC-DDF7-85D4-608A-A4FD65252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754C50-6585-6ABB-64E3-9921E523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BDC9-5CF9-49FF-9F3C-69464440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73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3C54C-0708-7907-6252-2BA60B67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E4094F-2029-73A2-B372-A851B4B66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CB04-397A-4905-81F9-5C7478CEBFC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FCE784-FCAE-22B0-F089-FD87F42E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D2D74A-498E-7091-49E0-B2C61C9CD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BDC9-5CF9-49FF-9F3C-69464440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69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BDE05F-BEBC-915D-57F5-E5B3C692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CB04-397A-4905-81F9-5C7478CEBFC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66083C-3E16-71D0-C053-15732913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5C444C-2A1B-7A4E-54DC-E23F5BD8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BDC9-5CF9-49FF-9F3C-69464440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8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AB839-94D6-DAAB-2B5D-FBB1EB6E8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A4DF2B-C961-50CC-CD1A-B1AFBCC32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986DBF-F495-7E37-5990-32936D9CC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44C568-25AD-3334-810A-C38319557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CB04-397A-4905-81F9-5C7478CEBFC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9BF1BF-038C-DFEB-08EA-6BF096E8C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05422-423C-ACEC-EF80-01F701BF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BDC9-5CF9-49FF-9F3C-69464440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69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8EF24-DBD1-F237-C525-D3684FD63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B8278C-8ECD-C08B-9C1B-386863F06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892C87-6526-440B-BD12-330894645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254C7-7F2E-15E2-5EE9-73CAF2A1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CB04-397A-4905-81F9-5C7478CEBFC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6FFAD7-018D-AA94-0A37-2A833915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6D426B-28A3-653E-6D41-1FE00AB1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BDC9-5CF9-49FF-9F3C-69464440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D5D916-289F-1D4B-A4D4-636500EF1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46FF5B-6CCA-BA7D-6B0A-6963DF708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E6FCAB-1622-14FB-FD84-16F070D79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6CB04-397A-4905-81F9-5C7478CEBFC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EDA786-EBAB-59E6-6C64-F9B229597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E5303D-D684-5C09-144C-F6F84DC60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0BDC9-5CF9-49FF-9F3C-69464440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71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6AF8715-32C3-A8F9-62C5-0EE73E3E3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229" y="735728"/>
            <a:ext cx="2284654" cy="154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789CF8E-5CBF-9265-6FA7-81E57CBE8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21" y="888796"/>
            <a:ext cx="1777318" cy="154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pring Framework_스프링이란? | H-web Blog">
            <a:extLst>
              <a:ext uri="{FF2B5EF4-FFF2-40B4-BE49-F238E27FC236}">
                <a16:creationId xmlns:a16="http://schemas.microsoft.com/office/drawing/2014/main" id="{256DED85-9408-EDC5-376A-BE2B0D057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194" y="4183313"/>
            <a:ext cx="3865217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6362A9-172D-D4A5-9108-82640BAA02A0}"/>
              </a:ext>
            </a:extLst>
          </p:cNvPr>
          <p:cNvSpPr txBox="1"/>
          <p:nvPr/>
        </p:nvSpPr>
        <p:spPr>
          <a:xfrm>
            <a:off x="10450177" y="274345"/>
            <a:ext cx="16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58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b="1" dirty="0">
              <a:solidFill>
                <a:srgbClr val="00758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1EC01A-3CA3-3194-9C06-123FEFDAD678}"/>
              </a:ext>
            </a:extLst>
          </p:cNvPr>
          <p:cNvSpPr txBox="1"/>
          <p:nvPr/>
        </p:nvSpPr>
        <p:spPr>
          <a:xfrm>
            <a:off x="1022598" y="360397"/>
            <a:ext cx="162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61DAF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Front</a:t>
            </a:r>
          </a:p>
          <a:p>
            <a:endParaRPr lang="ko-KR" altLang="en-US" b="1" dirty="0">
              <a:solidFill>
                <a:srgbClr val="61DAF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F8940A-B5E0-0040-4414-40E5827A876F}"/>
              </a:ext>
            </a:extLst>
          </p:cNvPr>
          <p:cNvSpPr txBox="1"/>
          <p:nvPr/>
        </p:nvSpPr>
        <p:spPr>
          <a:xfrm>
            <a:off x="5213085" y="5765388"/>
            <a:ext cx="4256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운전 점수 계산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추천 경로 탐색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마일리지 환산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2A6D98-B3BF-7921-44F8-353E8669C720}"/>
              </a:ext>
            </a:extLst>
          </p:cNvPr>
          <p:cNvSpPr txBox="1"/>
          <p:nvPr/>
        </p:nvSpPr>
        <p:spPr>
          <a:xfrm>
            <a:off x="543406" y="4368526"/>
            <a:ext cx="309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정보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운전 점수에 따른 추천 경로 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ABA48E-E971-6A2E-6E20-516FCEAC51D8}"/>
              </a:ext>
            </a:extLst>
          </p:cNvPr>
          <p:cNvSpPr txBox="1"/>
          <p:nvPr/>
        </p:nvSpPr>
        <p:spPr>
          <a:xfrm>
            <a:off x="8539608" y="4163293"/>
            <a:ext cx="162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정보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지도 정보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5C5895-36DB-99BD-9BA9-8A25ECA21879}"/>
              </a:ext>
            </a:extLst>
          </p:cNvPr>
          <p:cNvSpPr txBox="1"/>
          <p:nvPr/>
        </p:nvSpPr>
        <p:spPr>
          <a:xfrm>
            <a:off x="2876757" y="2510884"/>
            <a:ext cx="2547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입력한 정보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주행 정보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A23926-C0B9-9851-0883-8D6A26081DFF}"/>
              </a:ext>
            </a:extLst>
          </p:cNvPr>
          <p:cNvSpPr txBox="1"/>
          <p:nvPr/>
        </p:nvSpPr>
        <p:spPr>
          <a:xfrm>
            <a:off x="6743533" y="2690856"/>
            <a:ext cx="235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입력된 데이터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0E3EAD6-19D5-4865-0D24-18C90FB3DC63}"/>
              </a:ext>
            </a:extLst>
          </p:cNvPr>
          <p:cNvCxnSpPr>
            <a:cxnSpLocks/>
          </p:cNvCxnSpPr>
          <p:nvPr/>
        </p:nvCxnSpPr>
        <p:spPr>
          <a:xfrm>
            <a:off x="2349429" y="2682492"/>
            <a:ext cx="1800987" cy="1894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2666050-6A05-DCF9-5703-D8A0851991BC}"/>
              </a:ext>
            </a:extLst>
          </p:cNvPr>
          <p:cNvCxnSpPr>
            <a:cxnSpLocks/>
          </p:cNvCxnSpPr>
          <p:nvPr/>
        </p:nvCxnSpPr>
        <p:spPr>
          <a:xfrm flipH="1" flipV="1">
            <a:off x="2055757" y="2840093"/>
            <a:ext cx="1839100" cy="1969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F53AA5E-8C9B-A9A2-E938-AF68B2B2E115}"/>
              </a:ext>
            </a:extLst>
          </p:cNvPr>
          <p:cNvCxnSpPr>
            <a:cxnSpLocks/>
          </p:cNvCxnSpPr>
          <p:nvPr/>
        </p:nvCxnSpPr>
        <p:spPr>
          <a:xfrm flipH="1">
            <a:off x="7952631" y="2886259"/>
            <a:ext cx="1734757" cy="1923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35869F5-CC8D-C55A-22BC-DC6DAB7BDB71}"/>
              </a:ext>
            </a:extLst>
          </p:cNvPr>
          <p:cNvCxnSpPr>
            <a:cxnSpLocks/>
          </p:cNvCxnSpPr>
          <p:nvPr/>
        </p:nvCxnSpPr>
        <p:spPr>
          <a:xfrm flipV="1">
            <a:off x="7630343" y="2645125"/>
            <a:ext cx="1839100" cy="1969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5C62BB-6EA1-F199-7D13-FA857D07AEA6}"/>
              </a:ext>
            </a:extLst>
          </p:cNvPr>
          <p:cNvSpPr txBox="1"/>
          <p:nvPr/>
        </p:nvSpPr>
        <p:spPr>
          <a:xfrm>
            <a:off x="5686610" y="3740898"/>
            <a:ext cx="235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6DB33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Back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1E41E84-86D7-C895-9EFD-95721DEB1575}"/>
              </a:ext>
            </a:extLst>
          </p:cNvPr>
          <p:cNvSpPr txBox="1"/>
          <p:nvPr/>
        </p:nvSpPr>
        <p:spPr>
          <a:xfrm>
            <a:off x="1022598" y="2450887"/>
            <a:ext cx="16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61DAF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REACT</a:t>
            </a:r>
            <a:endParaRPr lang="ko-KR" altLang="en-US" b="1" dirty="0">
              <a:solidFill>
                <a:srgbClr val="61DAF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4714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43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나눔고딕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C4399</dc:creator>
  <cp:lastModifiedBy>C4399</cp:lastModifiedBy>
  <cp:revision>4</cp:revision>
  <dcterms:created xsi:type="dcterms:W3CDTF">2022-11-14T14:21:29Z</dcterms:created>
  <dcterms:modified xsi:type="dcterms:W3CDTF">2022-11-17T12:04:46Z</dcterms:modified>
</cp:coreProperties>
</file>