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4" r:id="rId5"/>
    <p:sldId id="301" r:id="rId6"/>
    <p:sldId id="296" r:id="rId7"/>
    <p:sldId id="302" r:id="rId8"/>
    <p:sldId id="299" r:id="rId9"/>
    <p:sldId id="304" r:id="rId10"/>
    <p:sldId id="303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EC573B"/>
    <a:srgbClr val="FFFF00"/>
    <a:srgbClr val="EC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4588" autoAdjust="0"/>
  </p:normalViewPr>
  <p:slideViewPr>
    <p:cSldViewPr snapToGrid="0">
      <p:cViewPr varScale="1">
        <p:scale>
          <a:sx n="67" d="100"/>
          <a:sy n="67" d="100"/>
        </p:scale>
        <p:origin x="19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1C77-2EA5-4626-A0EB-CBB8084C8F90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C360-1561-4D7F-A6A0-0442B285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0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시각장애인 </a:t>
            </a:r>
            <a:r>
              <a:rPr lang="en-US" altLang="ko-KR" dirty="0"/>
              <a:t>19</a:t>
            </a:r>
            <a:r>
              <a:rPr lang="ko-KR" altLang="en-US" dirty="0"/>
              <a:t>년도 </a:t>
            </a:r>
            <a:r>
              <a:rPr lang="ko-KR" altLang="en-US" dirty="0" err="1"/>
              <a:t>저스트워크</a:t>
            </a:r>
            <a:r>
              <a:rPr lang="ko-KR" altLang="en-US" dirty="0"/>
              <a:t> </a:t>
            </a:r>
            <a:r>
              <a:rPr lang="en-US" altLang="ko-KR" dirty="0"/>
              <a:t>21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 err="1"/>
              <a:t>시각장애인앱은</a:t>
            </a:r>
            <a:r>
              <a:rPr lang="ko-KR" altLang="en-US" dirty="0"/>
              <a:t> 장애물인식과 하드웨어 부착해서 실행과 지도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활용한다는 공통점</a:t>
            </a:r>
            <a:endParaRPr lang="en-US" altLang="ko-KR" dirty="0"/>
          </a:p>
          <a:p>
            <a:r>
              <a:rPr lang="ko-KR" altLang="en-US" dirty="0" err="1"/>
              <a:t>저스트워크는</a:t>
            </a:r>
            <a:r>
              <a:rPr lang="ko-KR" altLang="en-US" dirty="0"/>
              <a:t> 핸드폰센서를 활용한다는 공통점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뉴스로 찾은 </a:t>
            </a:r>
            <a:r>
              <a:rPr lang="ko-KR" altLang="en-US" dirty="0" err="1"/>
              <a:t>킥보드</a:t>
            </a:r>
            <a:r>
              <a:rPr lang="ko-KR" altLang="en-US" dirty="0"/>
              <a:t> 사고 정확한 수치 말해주기</a:t>
            </a:r>
            <a:endParaRPr lang="en-US" altLang="ko-KR" dirty="0"/>
          </a:p>
          <a:p>
            <a:r>
              <a:rPr lang="ko-KR" altLang="en-US" dirty="0" err="1"/>
              <a:t>킥보드</a:t>
            </a:r>
            <a:r>
              <a:rPr lang="ko-KR" altLang="en-US" dirty="0"/>
              <a:t> 난폭운전으로 인한 문제점</a:t>
            </a:r>
            <a:endParaRPr lang="en-US" altLang="ko-KR" dirty="0"/>
          </a:p>
          <a:p>
            <a:r>
              <a:rPr lang="ko-KR" altLang="en-US" dirty="0"/>
              <a:t>불량사용자로 인한 운영업체의 경제적인 피해가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96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GPS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활용한 속도 측정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자이로센서로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감지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활용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이용자의 운행습관을 판단하고 </a:t>
            </a:r>
            <a:r>
              <a:rPr lang="ko-KR" altLang="en-US" dirty="0"/>
              <a:t>이용자에게 불이익 또는 이익을 줌으로써 앱을 운영한다</a:t>
            </a:r>
            <a:endParaRPr lang="en-US" altLang="ko-KR" dirty="0"/>
          </a:p>
          <a:p>
            <a:r>
              <a:rPr lang="ko-KR" altLang="en-US" dirty="0"/>
              <a:t>운전자는 운전자 본인의 운전습관을 교정해서 사고를 예방할 수 있고 운영자입장에서는 불량 사용자를 제재할 수 있어서 이득이다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2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앱의 문제점 차별성 설명</a:t>
            </a:r>
            <a:endParaRPr lang="en-US" altLang="ko-KR" dirty="0"/>
          </a:p>
          <a:p>
            <a:r>
              <a:rPr lang="ko-KR" altLang="en-US" dirty="0"/>
              <a:t>킥보드의 운행습관을 평가하는 앱은 없다</a:t>
            </a:r>
            <a:endParaRPr lang="en-US" altLang="ko-KR" dirty="0"/>
          </a:p>
          <a:p>
            <a:r>
              <a:rPr lang="ko-KR" altLang="en-US" dirty="0"/>
              <a:t>차별성 </a:t>
            </a:r>
            <a:r>
              <a:rPr lang="en-US" altLang="ko-KR" dirty="0"/>
              <a:t>– </a:t>
            </a:r>
            <a:r>
              <a:rPr lang="ko-KR" altLang="en-US" dirty="0"/>
              <a:t>이용자의 주행 실력을 판단해서 킥보드의 이용의 불이익이나 이익을 주는 시스템이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C360-1561-4D7F-A6A0-0442B28589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4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2EE1-AD21-599C-4579-1ECEFB5E1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43055-7895-991C-2611-AAB731A9A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BB692-E165-32EE-1F92-98ADE333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AFEA1-562C-4B51-8B47-6D01BED5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00AA4-CBAD-8C9B-01FC-3755F82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428F-436F-90FD-037E-37EB6CB1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D86A2-2010-15EA-BA5B-AF478B44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35C1B-B3B9-022B-08AB-8F93E20E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16433-09DE-098D-D99A-8576A694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6943-AC27-F84E-81A1-04A3BA9C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7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508839-B6DF-CA0F-217D-A02A00AB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016D3-7B93-BC12-55A7-2DAA77AC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D3F8C-94CC-A756-8A55-7E58A8D8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9CE11-23BE-52BD-0E2E-17E4DF30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95B3E-84A6-3C16-EB5E-FDD96B39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6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C5B89-856B-8E60-9C36-FC3A412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8B695-E648-2D8D-1A9D-3FA55712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5EB2-1972-B404-AD3A-A2AB65BF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D74A9-B981-0356-2257-28A996E7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8D0A0-F45B-BEEB-1FAC-9EA1F68E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C9B8-4C5E-4DE5-CD43-1DF39299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7A4D5-EDBC-9F57-4A4C-6767F6A3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0DE3A-F3F3-44BA-5EC9-F8E9B0F8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381CF-E6D0-91D1-1A05-E6AC606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85F98-AD5B-69C2-07B6-8435AEB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3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91203-DC27-9EB2-2DF9-860ED63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0C6E0-793D-9CFB-A8D7-D0EDD3CF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0E957-E12E-0ACE-F9E4-E4F231DB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5812B-B6DE-96CA-1AB2-B7F9A270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C76D3-037B-21B7-582C-B91978D6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A1546-3532-15F5-71E5-6E0CEF31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6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78AC-2FA4-E32E-DF83-08D980F5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0BE24-6675-CA03-6BA9-87CB569E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395C9-BD63-23F5-398B-CDCABCA5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B595E-F3A1-9B9A-F404-9B3BC081E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9D13A3-2287-AC57-5C32-73A486116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86882-7DA7-E924-367D-02977668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74A655-099A-98C8-798F-58FDE9C5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C3961-3DFB-50AF-2589-A867528B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3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7A2E2-58C1-B6CD-660F-B4DB957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2511E-2BBE-108E-7A4D-C721659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76364-EF8A-9898-6C33-C5A1E60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C873E7-300B-9E0A-A4A9-298F9801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2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8A7C19-7351-FD13-7E6F-017B893F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4D8E78-6B2E-3C54-DCC5-5E96EA4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CCC11-0E1C-8A4D-0F43-7884446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72D4-AA79-CA5A-9958-F220C06A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BE034-402B-82B9-A3A2-1CA8A3CA0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EFC6A-1345-340A-A1DC-EF13DBA7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BE57E6-5401-8531-59C6-BFFCCDDC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4DA3A-8CB6-82B7-245E-2D2C039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6EBE49-7DB8-2DC9-5BE4-FB065B9F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B2649-50BC-0A0A-A64C-005173CC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5382C6-32A8-0CB2-5335-DCA5743D1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A8EC14-8DE3-7138-B553-ADC34411F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DF36D-C369-5CFF-1482-DD28597A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FAB8E-7F22-DD3D-679C-F79D7A8A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83527-0625-2BC0-C047-6BAA875F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55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3E330B-C664-C516-DD94-E0BCD755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7E8C5-4C3A-A00D-6EDF-0CF48038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98C3-9CCE-15A9-8462-4144631B4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6C3-68FD-4592-97DD-19897C01F89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DFDB8-F5C8-B775-27BA-826805123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0FDF3-5877-6B41-2B94-02755D74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38A4-4535-4A8A-B739-C62B96548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6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ongWoo136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%20JoBoB1218" TargetMode="External"/><Relationship Id="rId5" Type="http://schemas.openxmlformats.org/officeDocument/2006/relationships/hyperlink" Target="https://github.com/JeongWoo136/InuWaldoCapstone" TargetMode="External"/><Relationship Id="rId4" Type="http://schemas.openxmlformats.org/officeDocument/2006/relationships/hyperlink" Target="https://github.com/ParkSiBa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is.com/view/?id=NISI20220925_0019286090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www.kyeonggi.com/article/20220112118256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sight.co.kr/news/412896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554" y="4955582"/>
            <a:ext cx="840225" cy="1031179"/>
            <a:chOff x="1773830" y="7433373"/>
            <a:chExt cx="1260337" cy="15467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830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38976" y="4955582"/>
            <a:ext cx="840225" cy="1031179"/>
            <a:chOff x="3358463" y="7433373"/>
            <a:chExt cx="1260337" cy="154676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8463" y="7433373"/>
              <a:ext cx="1260337" cy="154676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95398" y="4955582"/>
            <a:ext cx="840225" cy="1031179"/>
            <a:chOff x="4943097" y="7433373"/>
            <a:chExt cx="1260337" cy="1546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097" y="7433373"/>
              <a:ext cx="1260337" cy="154676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D2A9EB-2DEB-5F79-15D5-CA188413CCA0}"/>
              </a:ext>
            </a:extLst>
          </p:cNvPr>
          <p:cNvSpPr txBox="1"/>
          <p:nvPr/>
        </p:nvSpPr>
        <p:spPr>
          <a:xfrm>
            <a:off x="677588" y="1205341"/>
            <a:ext cx="7770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캡스톤디자인</a:t>
            </a:r>
            <a:r>
              <a:rPr lang="ko-KR" altLang="en-US" sz="60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발표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78160-EEB1-3129-A161-D9E16A8C0853}"/>
              </a:ext>
            </a:extLst>
          </p:cNvPr>
          <p:cNvSpPr txBox="1"/>
          <p:nvPr/>
        </p:nvSpPr>
        <p:spPr>
          <a:xfrm>
            <a:off x="4790238" y="2417452"/>
            <a:ext cx="261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왈도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B62FB-23A1-5A8B-5368-71C0851B7AF8}"/>
              </a:ext>
            </a:extLst>
          </p:cNvPr>
          <p:cNvSpPr txBox="1"/>
          <p:nvPr/>
        </p:nvSpPr>
        <p:spPr>
          <a:xfrm>
            <a:off x="7759569" y="601923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201801557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박시현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272A5-F7B7-C5FC-C893-71D75AE2F763}"/>
              </a:ext>
            </a:extLst>
          </p:cNvPr>
          <p:cNvSpPr txBox="1"/>
          <p:nvPr/>
        </p:nvSpPr>
        <p:spPr>
          <a:xfrm>
            <a:off x="7759569" y="552219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201801543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김정우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E50F3-C388-3587-9951-E3FD4DAD8E44}"/>
              </a:ext>
            </a:extLst>
          </p:cNvPr>
          <p:cNvSpPr txBox="1"/>
          <p:nvPr/>
        </p:nvSpPr>
        <p:spPr>
          <a:xfrm>
            <a:off x="7759569" y="5025156"/>
            <a:ext cx="464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201801601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컴퓨터공학부 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조보겸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" y="1028700"/>
            <a:ext cx="12191746" cy="5956302"/>
            <a:chOff x="-1905" y="-1599840"/>
            <a:chExt cx="18287619" cy="7677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</p:spPr>
        </p:pic>
      </p:grpSp>
      <p:pic>
        <p:nvPicPr>
          <p:cNvPr id="2" name="Object 1">
            <a:extLst>
              <a:ext uri="{FF2B5EF4-FFF2-40B4-BE49-F238E27FC236}">
                <a16:creationId xmlns:a16="http://schemas.microsoft.com/office/drawing/2014/main" id="{EC3AA156-AADB-6B68-3479-7BD2B6F069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AEB2AE-1FC1-2A8F-2ED3-4A102E1DB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48" y="1116040"/>
            <a:ext cx="243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74E9B3-C916-65A1-CFB1-A4C5DA90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52" y="1116040"/>
            <a:ext cx="243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9270C-B028-FEAC-6934-016D5771E529}"/>
              </a:ext>
            </a:extLst>
          </p:cNvPr>
          <p:cNvSpPr txBox="1"/>
          <p:nvPr/>
        </p:nvSpPr>
        <p:spPr>
          <a:xfrm>
            <a:off x="4065842" y="194895"/>
            <a:ext cx="3844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기존 </a:t>
            </a:r>
            <a:r>
              <a:rPr lang="ko-KR" altLang="en-US" sz="4400" b="1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4400" b="1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앱 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37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448" y="2686035"/>
            <a:ext cx="4633103" cy="1485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99081" y="-19631"/>
            <a:ext cx="5417847" cy="6877631"/>
            <a:chOff x="10178151" y="0"/>
            <a:chExt cx="8126771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8151" y="0"/>
              <a:ext cx="8126771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97998" y="2118045"/>
            <a:ext cx="845505" cy="2682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8740" y="3341741"/>
            <a:ext cx="2945178" cy="224882"/>
            <a:chOff x="1573109" y="5012611"/>
            <a:chExt cx="4417767" cy="3373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109" y="5012611"/>
              <a:ext cx="4417767" cy="33732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9794" y="2861044"/>
            <a:ext cx="2734390" cy="8731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42698" y="2701341"/>
            <a:ext cx="865139" cy="865282"/>
            <a:chOff x="5914046" y="4052011"/>
            <a:chExt cx="1297709" cy="12979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4046" y="4052011"/>
              <a:ext cx="1297709" cy="129792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C8D30B-FC2B-B148-A3A5-D48757BD917E}"/>
              </a:ext>
            </a:extLst>
          </p:cNvPr>
          <p:cNvSpPr txBox="1"/>
          <p:nvPr/>
        </p:nvSpPr>
        <p:spPr>
          <a:xfrm>
            <a:off x="8405127" y="2302816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BBC97-6643-998A-DFF0-E417203AE8B1}"/>
              </a:ext>
            </a:extLst>
          </p:cNvPr>
          <p:cNvSpPr txBox="1"/>
          <p:nvPr/>
        </p:nvSpPr>
        <p:spPr>
          <a:xfrm>
            <a:off x="8405127" y="3133982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졸업작품 리뷰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A9AF7-0361-B4E4-E5A4-09222227965A}"/>
              </a:ext>
            </a:extLst>
          </p:cNvPr>
          <p:cNvSpPr txBox="1"/>
          <p:nvPr/>
        </p:nvSpPr>
        <p:spPr>
          <a:xfrm>
            <a:off x="8405128" y="3965148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아이디어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B3ECB-882A-4791-F813-94C7262D7E4C}"/>
              </a:ext>
            </a:extLst>
          </p:cNvPr>
          <p:cNvSpPr txBox="1"/>
          <p:nvPr/>
        </p:nvSpPr>
        <p:spPr>
          <a:xfrm>
            <a:off x="3409315" y="2043725"/>
            <a:ext cx="483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761A-D065-247B-2682-AE0AE4ADE831}"/>
              </a:ext>
            </a:extLst>
          </p:cNvPr>
          <p:cNvSpPr txBox="1"/>
          <p:nvPr/>
        </p:nvSpPr>
        <p:spPr>
          <a:xfrm>
            <a:off x="577303" y="381732"/>
            <a:ext cx="336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</a:t>
            </a:r>
            <a:endParaRPr lang="ko-KR" altLang="en-US" sz="18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944CB-AB7F-5AA3-9DAB-0A69BC62B135}"/>
              </a:ext>
            </a:extLst>
          </p:cNvPr>
          <p:cNvGrpSpPr/>
          <p:nvPr/>
        </p:nvGrpSpPr>
        <p:grpSpPr>
          <a:xfrm>
            <a:off x="9581538" y="5008728"/>
            <a:ext cx="1527740" cy="1244343"/>
            <a:chOff x="14327011" y="6993084"/>
            <a:chExt cx="2182953" cy="1982188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C174FE9C-7D61-97C4-349B-27B20AB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" y="4024980"/>
            <a:ext cx="12191746" cy="2837242"/>
            <a:chOff x="-1905" y="4864762"/>
            <a:chExt cx="18287619" cy="54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5" y="4864762"/>
              <a:ext cx="18287619" cy="542857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BDFF1C-4006-E54C-F886-CBB6A9D47C1E}"/>
              </a:ext>
            </a:extLst>
          </p:cNvPr>
          <p:cNvSpPr txBox="1"/>
          <p:nvPr/>
        </p:nvSpPr>
        <p:spPr>
          <a:xfrm>
            <a:off x="454041" y="5650099"/>
            <a:ext cx="1061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김정우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깃허브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/>
              </a:rPr>
              <a:t>https://github.com/JeongWoo136 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AC308-9B6A-5F9F-C0CB-D0194BC034B4}"/>
              </a:ext>
            </a:extLst>
          </p:cNvPr>
          <p:cNvSpPr txBox="1"/>
          <p:nvPr/>
        </p:nvSpPr>
        <p:spPr>
          <a:xfrm>
            <a:off x="454041" y="6234779"/>
            <a:ext cx="1095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박시현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깃허브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https://github.com/ParkSiBang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BC54E-9E4F-8DDE-C8DC-D3F7F55D2C0C}"/>
              </a:ext>
            </a:extLst>
          </p:cNvPr>
          <p:cNvSpPr txBox="1"/>
          <p:nvPr/>
        </p:nvSpPr>
        <p:spPr>
          <a:xfrm>
            <a:off x="454041" y="4407313"/>
            <a:ext cx="1177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깃허브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5"/>
              </a:rPr>
              <a:t>https://github.com/JeongWoo136/InuWaldoCapstone 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B3794-3169-F08D-780A-5A24FB770D99}"/>
              </a:ext>
            </a:extLst>
          </p:cNvPr>
          <p:cNvSpPr txBox="1"/>
          <p:nvPr/>
        </p:nvSpPr>
        <p:spPr>
          <a:xfrm>
            <a:off x="454041" y="5028706"/>
            <a:ext cx="1140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조보겸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깃허브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6"/>
              </a:rPr>
              <a:t>https://github.com/</a:t>
            </a:r>
            <a:r>
              <a:rPr lang="en-US" altLang="ko-KR" sz="2000" b="0" i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6"/>
              </a:rPr>
              <a:t> JoBoB1218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67BCD-DE3E-A3AB-6732-83D1CE153658}"/>
              </a:ext>
            </a:extLst>
          </p:cNvPr>
          <p:cNvSpPr txBox="1"/>
          <p:nvPr/>
        </p:nvSpPr>
        <p:spPr>
          <a:xfrm>
            <a:off x="1182767" y="1458264"/>
            <a:ext cx="3270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조보겸</a:t>
            </a:r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2E478-6E42-D695-C4F4-2FB98BD884F0}"/>
              </a:ext>
            </a:extLst>
          </p:cNvPr>
          <p:cNvSpPr txBox="1"/>
          <p:nvPr/>
        </p:nvSpPr>
        <p:spPr>
          <a:xfrm>
            <a:off x="4825214" y="1449520"/>
            <a:ext cx="3270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김정우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CD309-66DF-5DB3-46B4-FEBAF97AB467}"/>
              </a:ext>
            </a:extLst>
          </p:cNvPr>
          <p:cNvSpPr txBox="1"/>
          <p:nvPr/>
        </p:nvSpPr>
        <p:spPr>
          <a:xfrm>
            <a:off x="8236746" y="1429184"/>
            <a:ext cx="23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박시현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E0E73-A9EC-3657-E27A-4598082B4E29}"/>
              </a:ext>
            </a:extLst>
          </p:cNvPr>
          <p:cNvSpPr txBox="1"/>
          <p:nvPr/>
        </p:nvSpPr>
        <p:spPr>
          <a:xfrm>
            <a:off x="963751" y="2831110"/>
            <a:ext cx="3132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r>
              <a:rPr lang="en-US" altLang="ko-KR" sz="2800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800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프론트개발</a:t>
            </a:r>
            <a:endParaRPr lang="ko-KR" altLang="en-US" sz="28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D1FD5-2780-D19A-CA8D-384F7AD695D6}"/>
              </a:ext>
            </a:extLst>
          </p:cNvPr>
          <p:cNvSpPr txBox="1"/>
          <p:nvPr/>
        </p:nvSpPr>
        <p:spPr>
          <a:xfrm>
            <a:off x="4969188" y="2822366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백엔드개발</a:t>
            </a:r>
            <a:endParaRPr lang="ko-KR" altLang="en-US" sz="28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2" name="Object 37">
            <a:extLst>
              <a:ext uri="{FF2B5EF4-FFF2-40B4-BE49-F238E27FC236}">
                <a16:creationId xmlns:a16="http://schemas.microsoft.com/office/drawing/2014/main" id="{B1139A89-4262-0C99-FD47-1F87B4D1C6B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4799" y="-162248"/>
            <a:ext cx="791336" cy="937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A0207B-0158-36F2-E8E5-8A1D87986FE9}"/>
              </a:ext>
            </a:extLst>
          </p:cNvPr>
          <p:cNvSpPr txBox="1"/>
          <p:nvPr/>
        </p:nvSpPr>
        <p:spPr>
          <a:xfrm>
            <a:off x="8394918" y="2802030"/>
            <a:ext cx="261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백엔드개발</a:t>
            </a:r>
            <a:endParaRPr lang="ko-KR" altLang="en-US" sz="2800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B3ECB-882A-4791-F813-94C7262D7E4C}"/>
              </a:ext>
            </a:extLst>
          </p:cNvPr>
          <p:cNvSpPr txBox="1"/>
          <p:nvPr/>
        </p:nvSpPr>
        <p:spPr>
          <a:xfrm>
            <a:off x="3409314" y="2043725"/>
            <a:ext cx="6033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졸업작품 리뷰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761A-D065-247B-2682-AE0AE4ADE831}"/>
              </a:ext>
            </a:extLst>
          </p:cNvPr>
          <p:cNvSpPr txBox="1"/>
          <p:nvPr/>
        </p:nvSpPr>
        <p:spPr>
          <a:xfrm>
            <a:off x="577303" y="381732"/>
            <a:ext cx="336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</a:t>
            </a:r>
            <a:endParaRPr lang="ko-KR" altLang="en-US" sz="18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944CB-AB7F-5AA3-9DAB-0A69BC62B135}"/>
              </a:ext>
            </a:extLst>
          </p:cNvPr>
          <p:cNvGrpSpPr/>
          <p:nvPr/>
        </p:nvGrpSpPr>
        <p:grpSpPr>
          <a:xfrm>
            <a:off x="9581538" y="5008728"/>
            <a:ext cx="1527740" cy="1244343"/>
            <a:chOff x="14327011" y="6993084"/>
            <a:chExt cx="2182953" cy="1982188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C174FE9C-7D61-97C4-349B-27B20AB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19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" y="1028700"/>
            <a:ext cx="12191746" cy="5956302"/>
            <a:chOff x="-1905" y="-1599840"/>
            <a:chExt cx="18287619" cy="7677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0B3DE08-90DA-4878-914F-F8FBA8EE2C63}"/>
              </a:ext>
            </a:extLst>
          </p:cNvPr>
          <p:cNvSpPr txBox="1"/>
          <p:nvPr/>
        </p:nvSpPr>
        <p:spPr>
          <a:xfrm>
            <a:off x="4331139" y="167638"/>
            <a:ext cx="3526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EC573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졸업작품 리뷰</a:t>
            </a:r>
            <a:endParaRPr lang="en-US" altLang="ko-KR" sz="4400" b="1" dirty="0">
              <a:solidFill>
                <a:srgbClr val="EC573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7B467D-18AA-8E98-FC6E-27F9AA42E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63" y="1267869"/>
            <a:ext cx="4075503" cy="55389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C559BB-C11F-5B79-05D3-BE2CEE295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536" y="1224658"/>
            <a:ext cx="4075503" cy="5564386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73F2A7E8-4151-5DED-AEC8-61A1B9D3F9E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39563" y="-175703"/>
            <a:ext cx="870152" cy="9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5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B3ECB-882A-4791-F813-94C7262D7E4C}"/>
              </a:ext>
            </a:extLst>
          </p:cNvPr>
          <p:cNvSpPr txBox="1"/>
          <p:nvPr/>
        </p:nvSpPr>
        <p:spPr>
          <a:xfrm>
            <a:off x="3409315" y="2043725"/>
            <a:ext cx="4838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아이디어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761A-D065-247B-2682-AE0AE4ADE831}"/>
              </a:ext>
            </a:extLst>
          </p:cNvPr>
          <p:cNvSpPr txBox="1"/>
          <p:nvPr/>
        </p:nvSpPr>
        <p:spPr>
          <a:xfrm>
            <a:off x="577303" y="381732"/>
            <a:ext cx="3366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</a:t>
            </a:r>
            <a:endParaRPr lang="ko-KR" altLang="en-US" sz="180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944CB-AB7F-5AA3-9DAB-0A69BC62B135}"/>
              </a:ext>
            </a:extLst>
          </p:cNvPr>
          <p:cNvGrpSpPr/>
          <p:nvPr/>
        </p:nvGrpSpPr>
        <p:grpSpPr>
          <a:xfrm>
            <a:off x="9581538" y="5008728"/>
            <a:ext cx="1527740" cy="1244343"/>
            <a:chOff x="14327011" y="6993084"/>
            <a:chExt cx="2182953" cy="1982188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C174FE9C-7D61-97C4-349B-27B20AB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7011" y="6993084"/>
              <a:ext cx="2182953" cy="1982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06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" y="1058517"/>
            <a:ext cx="12191746" cy="5956302"/>
            <a:chOff x="-1905" y="-1599840"/>
            <a:chExt cx="18287619" cy="76771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</p:spPr>
        </p:pic>
      </p:grpSp>
      <p:pic>
        <p:nvPicPr>
          <p:cNvPr id="2" name="Object 1">
            <a:extLst>
              <a:ext uri="{FF2B5EF4-FFF2-40B4-BE49-F238E27FC236}">
                <a16:creationId xmlns:a16="http://schemas.microsoft.com/office/drawing/2014/main" id="{EC3AA156-AADB-6B68-3479-7BD2B6F069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5ADF9D-7D64-43E4-782E-E74BCDE0B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51" y="1348644"/>
            <a:ext cx="5535518" cy="4182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3785F2-2AF2-6B71-9118-E4BD3988514B}"/>
              </a:ext>
            </a:extLst>
          </p:cNvPr>
          <p:cNvSpPr txBox="1"/>
          <p:nvPr/>
        </p:nvSpPr>
        <p:spPr>
          <a:xfrm>
            <a:off x="0" y="6078789"/>
            <a:ext cx="5279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최재원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인사이트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6"/>
              </a:rPr>
              <a:t>https://www.insight.co.kr/news/412896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박문기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경기일보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7"/>
              </a:rPr>
              <a:t>https://www.kyeonggi.com/article/202201121182566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조성우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뉴시스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8"/>
              </a:rPr>
              <a:t>https://newsis.com/view/?id=NISI202209250019286090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3E3687-6FC0-CCD1-A6F5-913CA7A00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602" y="1106959"/>
            <a:ext cx="5423203" cy="4097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112628-16D8-7458-6CF1-F23D5C0750CB}"/>
              </a:ext>
            </a:extLst>
          </p:cNvPr>
          <p:cNvSpPr txBox="1"/>
          <p:nvPr/>
        </p:nvSpPr>
        <p:spPr>
          <a:xfrm>
            <a:off x="3840921" y="132257"/>
            <a:ext cx="4057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4400" b="1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사건사고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BC897B3-8153-1B03-CF18-12A0F8E2B9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5488" y="1969573"/>
            <a:ext cx="3138229" cy="41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270" y="1112568"/>
            <a:ext cx="12191746" cy="5956302"/>
            <a:chOff x="-1905" y="-1599840"/>
            <a:chExt cx="18287619" cy="7677151"/>
          </a:xfrm>
          <a:solidFill>
            <a:srgbClr val="FF5050"/>
          </a:solidFill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5" y="-1599840"/>
              <a:ext cx="18287619" cy="7677151"/>
            </a:xfrm>
            <a:prstGeom prst="rect">
              <a:avLst/>
            </a:prstGeom>
            <a:grp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B013DC-F451-2363-568D-F4F7ECEBAAB0}"/>
              </a:ext>
            </a:extLst>
          </p:cNvPr>
          <p:cNvSpPr txBox="1"/>
          <p:nvPr/>
        </p:nvSpPr>
        <p:spPr>
          <a:xfrm>
            <a:off x="4787663" y="3546027"/>
            <a:ext cx="2734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미숙한 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운전 감지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D8317E-1AC7-985E-08F9-87E96FA1F208}"/>
              </a:ext>
            </a:extLst>
          </p:cNvPr>
          <p:cNvSpPr>
            <a:spLocks/>
          </p:cNvSpPr>
          <p:nvPr/>
        </p:nvSpPr>
        <p:spPr>
          <a:xfrm>
            <a:off x="5224420" y="1192673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급가속</a:t>
            </a:r>
            <a:r>
              <a:rPr lang="en-US" altLang="ko-KR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급정거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774608-74D3-DF38-F6DC-4B76B66DCC84}"/>
              </a:ext>
            </a:extLst>
          </p:cNvPr>
          <p:cNvSpPr/>
          <p:nvPr/>
        </p:nvSpPr>
        <p:spPr>
          <a:xfrm>
            <a:off x="3320618" y="5047576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C3C2296-E052-718E-20DB-CC141F27BD5A}"/>
              </a:ext>
            </a:extLst>
          </p:cNvPr>
          <p:cNvSpPr/>
          <p:nvPr/>
        </p:nvSpPr>
        <p:spPr>
          <a:xfrm>
            <a:off x="7131018" y="5047576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충격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1B18321-B30E-F504-90B4-F66BC70C5C78}"/>
              </a:ext>
            </a:extLst>
          </p:cNvPr>
          <p:cNvSpPr/>
          <p:nvPr/>
        </p:nvSpPr>
        <p:spPr>
          <a:xfrm>
            <a:off x="2430970" y="2249703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어린이</a:t>
            </a:r>
            <a:endParaRPr lang="en-US" altLang="ko-KR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보호</a:t>
            </a:r>
            <a:endParaRPr lang="en-US" altLang="ko-KR" sz="2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구역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79FC2F-9AA8-CC8F-8C10-E7FD7B99E64D}"/>
              </a:ext>
            </a:extLst>
          </p:cNvPr>
          <p:cNvSpPr/>
          <p:nvPr/>
        </p:nvSpPr>
        <p:spPr>
          <a:xfrm>
            <a:off x="8080713" y="2249703"/>
            <a:ext cx="1800000" cy="1800000"/>
          </a:xfrm>
          <a:prstGeom prst="ellips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넘어짐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B30324-70F1-E108-E023-E25512439CA7}"/>
              </a:ext>
            </a:extLst>
          </p:cNvPr>
          <p:cNvSpPr txBox="1"/>
          <p:nvPr/>
        </p:nvSpPr>
        <p:spPr>
          <a:xfrm>
            <a:off x="4391379" y="228911"/>
            <a:ext cx="35269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킥보드</a:t>
            </a:r>
            <a:r>
              <a:rPr lang="ko-KR" altLang="en-US" sz="4400" b="1" dirty="0">
                <a:solidFill>
                  <a:srgbClr val="EC573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마스터</a:t>
            </a:r>
            <a:endParaRPr lang="en-US" altLang="ko-KR" sz="4400" b="1" dirty="0">
              <a:solidFill>
                <a:srgbClr val="EC573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1" name="Object 1">
            <a:extLst>
              <a:ext uri="{FF2B5EF4-FFF2-40B4-BE49-F238E27FC236}">
                <a16:creationId xmlns:a16="http://schemas.microsoft.com/office/drawing/2014/main" id="{2A8E1500-7B50-8168-DCF5-1EEC313200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03420" y="-218363"/>
            <a:ext cx="809900" cy="9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1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245</Words>
  <Application>Microsoft Office PowerPoint</Application>
  <PresentationFormat>와이드스크린</PresentationFormat>
  <Paragraphs>60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C4399</dc:creator>
  <cp:lastModifiedBy>C4399</cp:lastModifiedBy>
  <cp:revision>7</cp:revision>
  <dcterms:created xsi:type="dcterms:W3CDTF">2022-09-27T12:06:04Z</dcterms:created>
  <dcterms:modified xsi:type="dcterms:W3CDTF">2022-09-28T13:12:46Z</dcterms:modified>
</cp:coreProperties>
</file>