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308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2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73B"/>
    <a:srgbClr val="FF5050"/>
    <a:srgbClr val="FF0000"/>
    <a:srgbClr val="FFFF00"/>
    <a:srgbClr val="EC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0941" autoAdjust="0"/>
  </p:normalViewPr>
  <p:slideViewPr>
    <p:cSldViewPr snapToGrid="0">
      <p:cViewPr varScale="1">
        <p:scale>
          <a:sx n="103" d="100"/>
          <a:sy n="103" d="100"/>
        </p:scale>
        <p:origin x="73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71C77-2EA5-4626-A0EB-CBB8084C8F90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5C360-1561-4D7F-A6A0-0442B2858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0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0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54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8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9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1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2EE1-AD21-599C-4579-1ECEFB5E1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43055-7895-991C-2611-AAB731A9A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BB692-E165-32EE-1F92-98ADE333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AFEA1-562C-4B51-8B47-6D01BED5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00AA4-CBAD-8C9B-01FC-3755F824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428F-436F-90FD-037E-37EB6CB1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D86A2-2010-15EA-BA5B-AF478B44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35C1B-B3B9-022B-08AB-8F93E20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16433-09DE-098D-D99A-8576A694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96943-AC27-F84E-81A1-04A3BA9C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508839-B6DF-CA0F-217D-A02A00AB5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4016D3-7B93-BC12-55A7-2DAA77AC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D3F8C-94CC-A756-8A55-7E58A8D8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9CE11-23BE-52BD-0E2E-17E4DF30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95B3E-84A6-3C16-EB5E-FDD96B39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C5B89-856B-8E60-9C36-FC3A412E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8B695-E648-2D8D-1A9D-3FA55712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35EB2-1972-B404-AD3A-A2AB65BF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D74A9-B981-0356-2257-28A996E7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8D0A0-F45B-BEEB-1FAC-9EA1F68E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C9B8-4C5E-4DE5-CD43-1DF39299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7A4D5-EDBC-9F57-4A4C-6767F6A3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0DE3A-F3F3-44BA-5EC9-F8E9B0F8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381CF-E6D0-91D1-1A05-E6AC6064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85F98-AD5B-69C2-07B6-8435AEB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91203-DC27-9EB2-2DF9-860ED63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0C6E0-793D-9CFB-A8D7-D0EDD3CF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0E957-E12E-0ACE-F9E4-E4F231DB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5812B-B6DE-96CA-1AB2-B7F9A270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C76D3-037B-21B7-582C-B91978D6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A1546-3532-15F5-71E5-6E0CEF31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78AC-2FA4-E32E-DF83-08D980F5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0BE24-6675-CA03-6BA9-87CB569E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395C9-BD63-23F5-398B-CDCABCA5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1B595E-F3A1-9B9A-F404-9B3BC081E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9D13A3-2287-AC57-5C32-73A486116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86882-7DA7-E924-367D-02977668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74A655-099A-98C8-798F-58FDE9C5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2C3961-3DFB-50AF-2589-A867528B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3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7A2E2-58C1-B6CD-660F-B4DB957F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62511E-2BBE-108E-7A4D-C721659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76364-EF8A-9898-6C33-C5A1E60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C873E7-300B-9E0A-A4A9-298F9801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8A7C19-7351-FD13-7E6F-017B893F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D8E78-6B2E-3C54-DCC5-5E96EA48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CCC11-0E1C-8A4D-0F43-78844469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072D4-AA79-CA5A-9958-F220C06A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BE034-402B-82B9-A3A2-1CA8A3CA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EFC6A-1345-340A-A1DC-EF13DBA7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E57E6-5401-8531-59C6-BFFCCDDC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4DA3A-8CB6-82B7-245E-2D2C039A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EBE49-7DB8-2DC9-5BE4-FB065B9F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B2649-50BC-0A0A-A64C-005173CC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5382C6-32A8-0CB2-5335-DCA5743D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A8EC14-8DE3-7138-B553-ADC34411F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DF36D-C369-5CFF-1482-DD28597A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FAB8E-7F22-DD3D-679C-F79D7A8A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83527-0625-2BC0-C047-6BAA875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3E330B-C664-C516-DD94-E0BCD755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7E8C5-4C3A-A00D-6EDF-0CF48038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E98C3-9CCE-15A9-8462-4144631B4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6C3-68FD-4592-97DD-19897C01F89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DFDB8-F5C8-B775-27BA-826805123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0FDF3-5877-6B41-2B94-02755D74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38A4-4535-4A8A-B739-C62B96548B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554" y="4955582"/>
            <a:ext cx="840225" cy="1031179"/>
            <a:chOff x="1773830" y="7433373"/>
            <a:chExt cx="1260337" cy="1546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38976" y="4955582"/>
            <a:ext cx="840225" cy="1031179"/>
            <a:chOff x="3358463" y="7433373"/>
            <a:chExt cx="1260337" cy="1546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95398" y="4955582"/>
            <a:ext cx="840225" cy="1031179"/>
            <a:chOff x="4943097" y="7433373"/>
            <a:chExt cx="1260337" cy="1546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677588" y="1205341"/>
            <a:ext cx="7770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킥보드</a:t>
            </a:r>
            <a:r>
              <a:rPr lang="ko-KR" altLang="en-US" sz="60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마스터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78160-EEB1-3129-A161-D9E16A8C0853}"/>
              </a:ext>
            </a:extLst>
          </p:cNvPr>
          <p:cNvSpPr txBox="1"/>
          <p:nvPr/>
        </p:nvSpPr>
        <p:spPr>
          <a:xfrm>
            <a:off x="4790238" y="2417452"/>
            <a:ext cx="261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왈도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B62FB-23A1-5A8B-5368-71C0851B7AF8}"/>
              </a:ext>
            </a:extLst>
          </p:cNvPr>
          <p:cNvSpPr txBox="1"/>
          <p:nvPr/>
        </p:nvSpPr>
        <p:spPr>
          <a:xfrm>
            <a:off x="7759569" y="6019236"/>
            <a:ext cx="464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201801557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 박시현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272A5-F7B7-C5FC-C893-71D75AE2F763}"/>
              </a:ext>
            </a:extLst>
          </p:cNvPr>
          <p:cNvSpPr txBox="1"/>
          <p:nvPr/>
        </p:nvSpPr>
        <p:spPr>
          <a:xfrm>
            <a:off x="7759569" y="5522196"/>
            <a:ext cx="464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201801543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김정우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E50F3-C388-3587-9951-E3FD4DAD8E44}"/>
              </a:ext>
            </a:extLst>
          </p:cNvPr>
          <p:cNvSpPr txBox="1"/>
          <p:nvPr/>
        </p:nvSpPr>
        <p:spPr>
          <a:xfrm>
            <a:off x="7759569" y="5025156"/>
            <a:ext cx="464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201801601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조보겸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1001">
            <a:extLst>
              <a:ext uri="{FF2B5EF4-FFF2-40B4-BE49-F238E27FC236}">
                <a16:creationId xmlns:a16="http://schemas.microsoft.com/office/drawing/2014/main" id="{E05ACFF0-0219-EA73-D5B0-0FA008A07641}"/>
              </a:ext>
            </a:extLst>
          </p:cNvPr>
          <p:cNvGrpSpPr/>
          <p:nvPr/>
        </p:nvGrpSpPr>
        <p:grpSpPr>
          <a:xfrm>
            <a:off x="0" y="1203520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E429AAE8-8004-0FB6-E00D-66C64842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2210812" y="78093"/>
            <a:ext cx="77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시나리오</a:t>
            </a:r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</a:t>
            </a:r>
            <a:endParaRPr lang="ko-KR" altLang="en-US" sz="60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D2385-0B9A-9873-2C39-E6478917763C}"/>
              </a:ext>
            </a:extLst>
          </p:cNvPr>
          <p:cNvSpPr txBox="1"/>
          <p:nvPr/>
        </p:nvSpPr>
        <p:spPr>
          <a:xfrm>
            <a:off x="6690791" y="1992168"/>
            <a:ext cx="5159087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xx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주행중 과속을 했다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동시에 센서를 통해 과속을 감지 한 우리 앱은 과속 알람을 통해 사용자에게 경고한다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02FDAC95-CD76-E5BA-C6D5-4AEFB40223BE}"/>
              </a:ext>
            </a:extLst>
          </p:cNvPr>
          <p:cNvSpPr/>
          <p:nvPr/>
        </p:nvSpPr>
        <p:spPr>
          <a:xfrm>
            <a:off x="2855640" y="1488112"/>
            <a:ext cx="3240360" cy="5589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D9BD0-EE34-D856-307D-6171229DACD5}"/>
              </a:ext>
            </a:extLst>
          </p:cNvPr>
          <p:cNvSpPr/>
          <p:nvPr/>
        </p:nvSpPr>
        <p:spPr>
          <a:xfrm>
            <a:off x="2855640" y="1992168"/>
            <a:ext cx="3240360" cy="462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C331239-EA06-3EEB-683B-669E47ED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672" y="3144296"/>
            <a:ext cx="2611015" cy="2736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72E852-AFC8-BEF2-A7AD-81CAB258E850}"/>
              </a:ext>
            </a:extLst>
          </p:cNvPr>
          <p:cNvSpPr txBox="1"/>
          <p:nvPr/>
        </p:nvSpPr>
        <p:spPr>
          <a:xfrm>
            <a:off x="2999656" y="26402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과속 경고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729758D-3435-AE92-8EBA-73CB0F1EF948}"/>
              </a:ext>
            </a:extLst>
          </p:cNvPr>
          <p:cNvSpPr/>
          <p:nvPr/>
        </p:nvSpPr>
        <p:spPr>
          <a:xfrm>
            <a:off x="4295800" y="6672688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Picture 4" descr="https://cdn-icons-png.flaticon.com/512/4201/4201973.png">
            <a:extLst>
              <a:ext uri="{FF2B5EF4-FFF2-40B4-BE49-F238E27FC236}">
                <a16:creationId xmlns:a16="http://schemas.microsoft.com/office/drawing/2014/main" id="{F476E73F-094E-EE8B-9BFF-A398B082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5760" y="4152408"/>
            <a:ext cx="648072" cy="648072"/>
          </a:xfrm>
          <a:prstGeom prst="rect">
            <a:avLst/>
          </a:prstGeom>
          <a:noFill/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9D26B9F-0630-C689-DAD6-ACB242FF3453}"/>
              </a:ext>
            </a:extLst>
          </p:cNvPr>
          <p:cNvSpPr/>
          <p:nvPr/>
        </p:nvSpPr>
        <p:spPr>
          <a:xfrm>
            <a:off x="3935760" y="5952608"/>
            <a:ext cx="1008112" cy="50405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도착까지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:00:30</a:t>
            </a:r>
            <a:endParaRPr lang="ko-KR" alt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Picture 9" descr="C:\Users\가족\Downloads\free-icon-location-pin-3180209.png">
            <a:extLst>
              <a:ext uri="{FF2B5EF4-FFF2-40B4-BE49-F238E27FC236}">
                <a16:creationId xmlns:a16="http://schemas.microsoft.com/office/drawing/2014/main" id="{E99ADF92-0AAE-09A0-352C-E4520ED0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9776" y="4080400"/>
            <a:ext cx="360040" cy="360040"/>
          </a:xfrm>
          <a:prstGeom prst="rect">
            <a:avLst/>
          </a:prstGeom>
          <a:noFill/>
        </p:spPr>
      </p:pic>
      <p:sp>
        <p:nvSpPr>
          <p:cNvPr id="18" name="모서리가 둥근 직사각형 15">
            <a:extLst>
              <a:ext uri="{FF2B5EF4-FFF2-40B4-BE49-F238E27FC236}">
                <a16:creationId xmlns:a16="http://schemas.microsoft.com/office/drawing/2014/main" id="{70569FC1-B974-706E-01D0-1595E1954A8E}"/>
              </a:ext>
            </a:extLst>
          </p:cNvPr>
          <p:cNvSpPr/>
          <p:nvPr/>
        </p:nvSpPr>
        <p:spPr>
          <a:xfrm>
            <a:off x="3935760" y="2136184"/>
            <a:ext cx="1080120" cy="360040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42km/h</a:t>
            </a:r>
            <a:endParaRPr lang="ko-KR" alt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3" name="Picture 2" descr="Kick scooter and electric scooter flat line icon. Rental, mobile app, eco transport simple vector illustration. Outline sign for mobile concept and web design, store, logo">
            <a:extLst>
              <a:ext uri="{FF2B5EF4-FFF2-40B4-BE49-F238E27FC236}">
                <a16:creationId xmlns:a16="http://schemas.microsoft.com/office/drawing/2014/main" id="{E5740A16-A98E-B225-0DD0-001645DA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75" y="2797835"/>
            <a:ext cx="2565129" cy="25651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577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200B500E-122D-8266-AA91-DB7466B0EC4A}"/>
              </a:ext>
            </a:extLst>
          </p:cNvPr>
          <p:cNvGrpSpPr/>
          <p:nvPr/>
        </p:nvGrpSpPr>
        <p:grpSpPr>
          <a:xfrm>
            <a:off x="0" y="1203520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26EA1E0F-6639-F9D1-C917-1673A3AD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2246816" y="157066"/>
            <a:ext cx="77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시나리오</a:t>
            </a:r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(5)</a:t>
            </a:r>
            <a:endParaRPr lang="ko-KR" altLang="en-US" sz="60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BC6B6-0892-61E2-737A-82098C43076C}"/>
              </a:ext>
            </a:extLst>
          </p:cNvPr>
          <p:cNvSpPr txBox="1"/>
          <p:nvPr/>
        </p:nvSpPr>
        <p:spPr>
          <a:xfrm>
            <a:off x="6556006" y="1831446"/>
            <a:ext cx="5265880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xx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목적지에 도착한 후 운전점수에 따른 마일리지를 적립 받는다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4AC67D7F-BCB7-84E2-8F7E-FF9DBF9EF19A}"/>
              </a:ext>
            </a:extLst>
          </p:cNvPr>
          <p:cNvSpPr/>
          <p:nvPr/>
        </p:nvSpPr>
        <p:spPr>
          <a:xfrm>
            <a:off x="2610679" y="1399398"/>
            <a:ext cx="3240360" cy="5589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29CD0C-43BE-9D49-20B5-F80DE965A5A7}"/>
              </a:ext>
            </a:extLst>
          </p:cNvPr>
          <p:cNvSpPr/>
          <p:nvPr/>
        </p:nvSpPr>
        <p:spPr>
          <a:xfrm>
            <a:off x="2610679" y="1831446"/>
            <a:ext cx="3240360" cy="462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69DDBC1-0E9E-5522-BDB7-4A42CB1D4AE1}"/>
              </a:ext>
            </a:extLst>
          </p:cNvPr>
          <p:cNvSpPr/>
          <p:nvPr/>
        </p:nvSpPr>
        <p:spPr>
          <a:xfrm>
            <a:off x="4050839" y="6583974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54E82-A43D-7381-16D5-63014FA7F56F}"/>
              </a:ext>
            </a:extLst>
          </p:cNvPr>
          <p:cNvSpPr/>
          <p:nvPr/>
        </p:nvSpPr>
        <p:spPr>
          <a:xfrm>
            <a:off x="2970719" y="2407510"/>
            <a:ext cx="2520280" cy="24482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과속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급정거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C40F8-F5C4-E758-A8C8-231B8E69FEC6}"/>
              </a:ext>
            </a:extLst>
          </p:cNvPr>
          <p:cNvSpPr txBox="1"/>
          <p:nvPr/>
        </p:nvSpPr>
        <p:spPr>
          <a:xfrm>
            <a:off x="3042727" y="507180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총점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90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94561-60FD-A8E1-3126-AD6DADBED3AD}"/>
              </a:ext>
            </a:extLst>
          </p:cNvPr>
          <p:cNvSpPr txBox="1"/>
          <p:nvPr/>
        </p:nvSpPr>
        <p:spPr>
          <a:xfrm>
            <a:off x="3042727" y="557586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마일리지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적립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xx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</a:t>
            </a:r>
          </a:p>
        </p:txBody>
      </p:sp>
      <p:pic>
        <p:nvPicPr>
          <p:cNvPr id="15" name="Picture 2" descr="https://cdn-icons-png.flaticon.com/512/4779/4779867.png">
            <a:extLst>
              <a:ext uri="{FF2B5EF4-FFF2-40B4-BE49-F238E27FC236}">
                <a16:creationId xmlns:a16="http://schemas.microsoft.com/office/drawing/2014/main" id="{E3503CD9-3325-EB32-314C-43E246557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228" y="2932864"/>
            <a:ext cx="2016223" cy="2016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11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448" y="2686035"/>
            <a:ext cx="4633103" cy="1485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74153" y="-19631"/>
            <a:ext cx="5417847" cy="6877631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8740" y="3341741"/>
            <a:ext cx="2945178" cy="224882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9794" y="2861044"/>
            <a:ext cx="2734390" cy="8731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42698" y="2701341"/>
            <a:ext cx="865139" cy="865282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C8D30B-FC2B-B148-A3A5-D48757BD917E}"/>
              </a:ext>
            </a:extLst>
          </p:cNvPr>
          <p:cNvSpPr txBox="1"/>
          <p:nvPr/>
        </p:nvSpPr>
        <p:spPr>
          <a:xfrm>
            <a:off x="7156780" y="1175729"/>
            <a:ext cx="5035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 필요성 및 현재 기술의 문제점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BBC97-6643-998A-DFF0-E417203AE8B1}"/>
              </a:ext>
            </a:extLst>
          </p:cNvPr>
          <p:cNvSpPr txBox="1"/>
          <p:nvPr/>
        </p:nvSpPr>
        <p:spPr>
          <a:xfrm>
            <a:off x="7156780" y="2511686"/>
            <a:ext cx="466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 목표 및 제공할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A9AF7-0361-B4E4-E5A4-09222227965A}"/>
              </a:ext>
            </a:extLst>
          </p:cNvPr>
          <p:cNvSpPr txBox="1"/>
          <p:nvPr/>
        </p:nvSpPr>
        <p:spPr>
          <a:xfrm>
            <a:off x="7156780" y="3416756"/>
            <a:ext cx="261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개발 범위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54EB6-0610-0702-1B08-C22EAB53D73F}"/>
              </a:ext>
            </a:extLst>
          </p:cNvPr>
          <p:cNvSpPr txBox="1"/>
          <p:nvPr/>
        </p:nvSpPr>
        <p:spPr>
          <a:xfrm>
            <a:off x="7156780" y="4321826"/>
            <a:ext cx="2883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기술 제약 사항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98452-7B38-5536-62C5-BDFF482A5B7C}"/>
              </a:ext>
            </a:extLst>
          </p:cNvPr>
          <p:cNvSpPr txBox="1"/>
          <p:nvPr/>
        </p:nvSpPr>
        <p:spPr>
          <a:xfrm>
            <a:off x="7156780" y="5226896"/>
            <a:ext cx="2883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시나리오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2210812" y="0"/>
            <a:ext cx="7770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필요성 및 현재 기술의 문제점</a:t>
            </a:r>
            <a:r>
              <a:rPr lang="en-US" altLang="ko-KR" sz="60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60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grpSp>
        <p:nvGrpSpPr>
          <p:cNvPr id="13" name="그룹 1001"/>
          <p:cNvGrpSpPr/>
          <p:nvPr/>
        </p:nvGrpSpPr>
        <p:grpSpPr>
          <a:xfrm>
            <a:off x="0" y="1015663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14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0B2691-5DEF-0A2B-3292-B657C20E4CF0}"/>
              </a:ext>
            </a:extLst>
          </p:cNvPr>
          <p:cNvSpPr txBox="1"/>
          <p:nvPr/>
        </p:nvSpPr>
        <p:spPr>
          <a:xfrm>
            <a:off x="317602" y="4637648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안전사고에 대한 예방 미흡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pic>
        <p:nvPicPr>
          <p:cNvPr id="3" name="Picture 2" descr="C:\Users\가족\Desktop\1000_F_429200458_vbLSmDBg5dPz2z3qQ7p1bD35LBWo8ACu.jpg">
            <a:extLst>
              <a:ext uri="{FF2B5EF4-FFF2-40B4-BE49-F238E27FC236}">
                <a16:creationId xmlns:a16="http://schemas.microsoft.com/office/drawing/2014/main" id="{8059AE52-340A-7CC5-EB2F-13952681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9096" y="1866065"/>
            <a:ext cx="2274694" cy="2274694"/>
          </a:xfrm>
          <a:prstGeom prst="rect">
            <a:avLst/>
          </a:prstGeom>
          <a:noFill/>
        </p:spPr>
      </p:pic>
      <p:pic>
        <p:nvPicPr>
          <p:cNvPr id="1030" name="Picture 6" descr="항해 ">
            <a:extLst>
              <a:ext uri="{FF2B5EF4-FFF2-40B4-BE49-F238E27FC236}">
                <a16:creationId xmlns:a16="http://schemas.microsoft.com/office/drawing/2014/main" id="{40C792F6-E485-3AA9-F9E8-EA2B2620E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752" y="1860719"/>
            <a:ext cx="2060812" cy="20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개인 정보 ">
            <a:extLst>
              <a:ext uri="{FF2B5EF4-FFF2-40B4-BE49-F238E27FC236}">
                <a16:creationId xmlns:a16="http://schemas.microsoft.com/office/drawing/2014/main" id="{2143C541-B3D5-3ACB-D30C-E18B01D39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220" y="253094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개인 정보 ">
            <a:extLst>
              <a:ext uri="{FF2B5EF4-FFF2-40B4-BE49-F238E27FC236}">
                <a16:creationId xmlns:a16="http://schemas.microsoft.com/office/drawing/2014/main" id="{A5E0EB53-382C-C794-8384-A5B0773E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14" y="253094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2E22F2-FCDB-6BEF-A623-A6F68F350CBE}"/>
              </a:ext>
            </a:extLst>
          </p:cNvPr>
          <p:cNvSpPr txBox="1"/>
          <p:nvPr/>
        </p:nvSpPr>
        <p:spPr>
          <a:xfrm>
            <a:off x="4753972" y="4637648"/>
            <a:ext cx="3370196" cy="120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킥보드에 최적화된 </a:t>
            </a:r>
            <a:endParaRPr lang="en-US" altLang="ko-KR" sz="2400" b="1" kern="0" spc="0" dirty="0">
              <a:effectLst/>
              <a:latin typeface="한컴바탕"/>
              <a:ea typeface="한컴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길 찾기 시스템 </a:t>
            </a:r>
            <a:r>
              <a:rPr lang="ko-KR" altLang="en-US" sz="2400" b="1" kern="0" dirty="0">
                <a:latin typeface="한컴바탕"/>
                <a:ea typeface="한컴바탕"/>
              </a:rPr>
              <a:t> </a:t>
            </a:r>
            <a:r>
              <a:rPr lang="ko-KR" altLang="en-US" sz="2400" b="1" kern="0" dirty="0" err="1">
                <a:latin typeface="한컴바탕"/>
                <a:ea typeface="한컴바탕"/>
              </a:rPr>
              <a:t>미제공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53F93-2AB4-B64A-350B-7514B0666501}"/>
              </a:ext>
            </a:extLst>
          </p:cNvPr>
          <p:cNvSpPr txBox="1"/>
          <p:nvPr/>
        </p:nvSpPr>
        <p:spPr>
          <a:xfrm>
            <a:off x="8581546" y="4637648"/>
            <a:ext cx="3257926" cy="120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개개인의 데이터 </a:t>
            </a:r>
            <a:endParaRPr lang="en-US" altLang="ko-KR" sz="2400" b="1" kern="0" spc="0" dirty="0">
              <a:effectLst/>
              <a:latin typeface="한컴바탕"/>
              <a:ea typeface="한컴바탕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활용 불가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pic>
        <p:nvPicPr>
          <p:cNvPr id="1038" name="Picture 14" descr="방어 ">
            <a:extLst>
              <a:ext uri="{FF2B5EF4-FFF2-40B4-BE49-F238E27FC236}">
                <a16:creationId xmlns:a16="http://schemas.microsoft.com/office/drawing/2014/main" id="{1FBE6F73-1DA3-F6C4-98BB-1F0B4F2D6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025" y="229599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2210684" y="209927"/>
            <a:ext cx="77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목표 및 제공할 기능</a:t>
            </a:r>
            <a:endParaRPr lang="ko-KR" altLang="en-US" sz="60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" name="그룹 1001"/>
          <p:cNvGrpSpPr/>
          <p:nvPr/>
        </p:nvGrpSpPr>
        <p:grpSpPr>
          <a:xfrm>
            <a:off x="0" y="1141785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14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pic>
        <p:nvPicPr>
          <p:cNvPr id="2052" name="Picture 4" descr="자이로 스코프 ">
            <a:extLst>
              <a:ext uri="{FF2B5EF4-FFF2-40B4-BE49-F238E27FC236}">
                <a16:creationId xmlns:a16="http://schemas.microsoft.com/office/drawing/2014/main" id="{3C9A3E7E-C5A1-5F02-2B1D-95B0F37C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1" y="2651853"/>
            <a:ext cx="1029242" cy="10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항해 ">
            <a:extLst>
              <a:ext uri="{FF2B5EF4-FFF2-40B4-BE49-F238E27FC236}">
                <a16:creationId xmlns:a16="http://schemas.microsoft.com/office/drawing/2014/main" id="{68B467F6-31D0-3D03-5E26-0691A785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8" y="3701644"/>
            <a:ext cx="1029242" cy="10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점수 ">
            <a:extLst>
              <a:ext uri="{FF2B5EF4-FFF2-40B4-BE49-F238E27FC236}">
                <a16:creationId xmlns:a16="http://schemas.microsoft.com/office/drawing/2014/main" id="{D8125A7D-75BA-6BC6-1BD1-2FF00529C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58" y="3265991"/>
            <a:ext cx="1029242" cy="10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방향 화살표 ">
            <a:extLst>
              <a:ext uri="{FF2B5EF4-FFF2-40B4-BE49-F238E27FC236}">
                <a16:creationId xmlns:a16="http://schemas.microsoft.com/office/drawing/2014/main" id="{D9250662-67F7-F556-B95F-DED42383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23" y="3446461"/>
            <a:ext cx="769804" cy="76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dn-icons-png.flaticon.com/512/4779/4779867.png">
            <a:extLst>
              <a:ext uri="{FF2B5EF4-FFF2-40B4-BE49-F238E27FC236}">
                <a16:creationId xmlns:a16="http://schemas.microsoft.com/office/drawing/2014/main" id="{6710381F-A568-7089-CDE2-155BB12A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18763" y="2803857"/>
            <a:ext cx="1754474" cy="1754475"/>
          </a:xfrm>
          <a:prstGeom prst="rect">
            <a:avLst/>
          </a:prstGeom>
          <a:noFill/>
        </p:spPr>
      </p:pic>
      <p:pic>
        <p:nvPicPr>
          <p:cNvPr id="7" name="Picture 6" descr="항해 ">
            <a:extLst>
              <a:ext uri="{FF2B5EF4-FFF2-40B4-BE49-F238E27FC236}">
                <a16:creationId xmlns:a16="http://schemas.microsoft.com/office/drawing/2014/main" id="{7CD7F54F-1D36-7D41-25E3-57CBDCD7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943" y="2671238"/>
            <a:ext cx="2060812" cy="20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점수 ">
            <a:extLst>
              <a:ext uri="{FF2B5EF4-FFF2-40B4-BE49-F238E27FC236}">
                <a16:creationId xmlns:a16="http://schemas.microsoft.com/office/drawing/2014/main" id="{0AC76E74-850A-7976-DBED-CFC54795F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915" y="3281343"/>
            <a:ext cx="1029242" cy="10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방향 화살표 ">
            <a:extLst>
              <a:ext uri="{FF2B5EF4-FFF2-40B4-BE49-F238E27FC236}">
                <a16:creationId xmlns:a16="http://schemas.microsoft.com/office/drawing/2014/main" id="{946A464F-FC38-18E3-36A7-399C258C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08" y="3472615"/>
            <a:ext cx="769804" cy="76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CEC7E8-DD95-B95F-2A39-6D6BF599E797}"/>
              </a:ext>
            </a:extLst>
          </p:cNvPr>
          <p:cNvSpPr txBox="1"/>
          <p:nvPr/>
        </p:nvSpPr>
        <p:spPr>
          <a:xfrm>
            <a:off x="-85966" y="4993849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운전 점수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87EF75-F96E-3AF9-10E5-202B1606001C}"/>
              </a:ext>
            </a:extLst>
          </p:cNvPr>
          <p:cNvSpPr txBox="1"/>
          <p:nvPr/>
        </p:nvSpPr>
        <p:spPr>
          <a:xfrm>
            <a:off x="4103904" y="4994801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마일리지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D3A57-8BB2-4D9D-32A9-054A956FDF99}"/>
              </a:ext>
            </a:extLst>
          </p:cNvPr>
          <p:cNvSpPr txBox="1"/>
          <p:nvPr/>
        </p:nvSpPr>
        <p:spPr>
          <a:xfrm>
            <a:off x="8306949" y="4994431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킥보드에 최적화된 길 찾기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90754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1599097" y="248111"/>
            <a:ext cx="77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60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" name="그룹 1001"/>
          <p:cNvGrpSpPr/>
          <p:nvPr/>
        </p:nvGrpSpPr>
        <p:grpSpPr>
          <a:xfrm>
            <a:off x="-1" y="1162333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14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pic>
        <p:nvPicPr>
          <p:cNvPr id="4" name="Picture 12" descr="점수 ">
            <a:extLst>
              <a:ext uri="{FF2B5EF4-FFF2-40B4-BE49-F238E27FC236}">
                <a16:creationId xmlns:a16="http://schemas.microsoft.com/office/drawing/2014/main" id="{957E7BFF-E932-93D3-1CA9-88F4FCAD3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30" y="2863958"/>
            <a:ext cx="1419580" cy="141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항해 ">
            <a:extLst>
              <a:ext uri="{FF2B5EF4-FFF2-40B4-BE49-F238E27FC236}">
                <a16:creationId xmlns:a16="http://schemas.microsoft.com/office/drawing/2014/main" id="{43770EB2-1BC0-3B0B-0340-2DC97DA9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26" y="2348138"/>
            <a:ext cx="2060812" cy="20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8737B7F-755E-CF38-F2C7-4DB3668C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92" y="2597275"/>
            <a:ext cx="1292087" cy="87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59CE7F48-7B48-E09C-7BA8-51760F28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86" y="2635655"/>
            <a:ext cx="1005163" cy="87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Spring Framework_스프링이란? | H-web Blog">
            <a:extLst>
              <a:ext uri="{FF2B5EF4-FFF2-40B4-BE49-F238E27FC236}">
                <a16:creationId xmlns:a16="http://schemas.microsoft.com/office/drawing/2014/main" id="{BE457022-02D9-6788-73DF-CBF70504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660" y="3378544"/>
            <a:ext cx="2185976" cy="9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7B2706-375C-1FA7-FEFA-D7EAF490F7AB}"/>
              </a:ext>
            </a:extLst>
          </p:cNvPr>
          <p:cNvSpPr txBox="1"/>
          <p:nvPr/>
        </p:nvSpPr>
        <p:spPr>
          <a:xfrm>
            <a:off x="-141305" y="4782772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운전 점수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0442B-87AC-DA44-C7E5-7188231D6D44}"/>
              </a:ext>
            </a:extLst>
          </p:cNvPr>
          <p:cNvSpPr txBox="1"/>
          <p:nvPr/>
        </p:nvSpPr>
        <p:spPr>
          <a:xfrm>
            <a:off x="3637885" y="4785408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킥보드에 최적화된 길 찾기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64AB8-64E2-9FC5-23B5-0D3D8B2C9620}"/>
              </a:ext>
            </a:extLst>
          </p:cNvPr>
          <p:cNvSpPr txBox="1"/>
          <p:nvPr/>
        </p:nvSpPr>
        <p:spPr>
          <a:xfrm>
            <a:off x="8071420" y="4760369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사용되는 기술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69583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2228901" y="295309"/>
            <a:ext cx="77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제약 사항</a:t>
            </a:r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60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" name="그룹 1001"/>
          <p:cNvGrpSpPr/>
          <p:nvPr/>
        </p:nvGrpSpPr>
        <p:grpSpPr>
          <a:xfrm>
            <a:off x="0" y="1203520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14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pic>
        <p:nvPicPr>
          <p:cNvPr id="3074" name="Picture 2" descr="표적">
            <a:extLst>
              <a:ext uri="{FF2B5EF4-FFF2-40B4-BE49-F238E27FC236}">
                <a16:creationId xmlns:a16="http://schemas.microsoft.com/office/drawing/2014/main" id="{8BBF1A51-5C89-9503-7AAA-6833503A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23" y="1488122"/>
            <a:ext cx="1800644" cy="180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규정 준수 ">
            <a:extLst>
              <a:ext uri="{FF2B5EF4-FFF2-40B4-BE49-F238E27FC236}">
                <a16:creationId xmlns:a16="http://schemas.microsoft.com/office/drawing/2014/main" id="{F3CCD64E-C669-5A18-1D10-33A92777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90" y="467207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가족\Desktop\KakaoTalk_20221025_220641522.png">
            <a:extLst>
              <a:ext uri="{FF2B5EF4-FFF2-40B4-BE49-F238E27FC236}">
                <a16:creationId xmlns:a16="http://schemas.microsoft.com/office/drawing/2014/main" id="{12D10E82-EAC4-3ECD-E187-4F1B108B4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1698" y="1499378"/>
            <a:ext cx="1933415" cy="1863520"/>
          </a:xfrm>
          <a:prstGeom prst="rect">
            <a:avLst/>
          </a:prstGeom>
          <a:noFill/>
        </p:spPr>
      </p:pic>
      <p:pic>
        <p:nvPicPr>
          <p:cNvPr id="3078" name="Picture 6" descr="날씨 뉴스 ">
            <a:extLst>
              <a:ext uri="{FF2B5EF4-FFF2-40B4-BE49-F238E27FC236}">
                <a16:creationId xmlns:a16="http://schemas.microsoft.com/office/drawing/2014/main" id="{D098C113-6CF8-F8A2-6422-73EADA16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028" y="197631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퍼즐 부분 ">
            <a:extLst>
              <a:ext uri="{FF2B5EF4-FFF2-40B4-BE49-F238E27FC236}">
                <a16:creationId xmlns:a16="http://schemas.microsoft.com/office/drawing/2014/main" id="{17A4726E-C1AA-AF89-7DB1-15D16F899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54" y="4557394"/>
            <a:ext cx="1344337" cy="134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8AAB2A-6514-18E6-6CC6-5494A55BEFC5}"/>
              </a:ext>
            </a:extLst>
          </p:cNvPr>
          <p:cNvSpPr txBox="1"/>
          <p:nvPr/>
        </p:nvSpPr>
        <p:spPr>
          <a:xfrm>
            <a:off x="6725534" y="6000496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dirty="0">
                <a:latin typeface="한컴바탕"/>
              </a:rPr>
              <a:t>특정 기능만 구현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1A60E-106E-E474-79D5-515F3B2B55DB}"/>
              </a:ext>
            </a:extLst>
          </p:cNvPr>
          <p:cNvSpPr txBox="1"/>
          <p:nvPr/>
        </p:nvSpPr>
        <p:spPr>
          <a:xfrm>
            <a:off x="2078243" y="6074278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</a:rPr>
              <a:t>법규나 규정 부재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5B812-8C65-18ED-2FDD-F71A5B8D9B6C}"/>
              </a:ext>
            </a:extLst>
          </p:cNvPr>
          <p:cNvSpPr txBox="1"/>
          <p:nvPr/>
        </p:nvSpPr>
        <p:spPr>
          <a:xfrm>
            <a:off x="-107638" y="3555763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정확한 데이터 검증 필요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E66D30-8DFB-6B72-3BD9-2423D6C0B3DB}"/>
              </a:ext>
            </a:extLst>
          </p:cNvPr>
          <p:cNvSpPr txBox="1"/>
          <p:nvPr/>
        </p:nvSpPr>
        <p:spPr>
          <a:xfrm>
            <a:off x="4485576" y="3567913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제한된 구역 설정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31152-CFB0-2CF7-BDF4-2A44E664AA75}"/>
              </a:ext>
            </a:extLst>
          </p:cNvPr>
          <p:cNvSpPr txBox="1"/>
          <p:nvPr/>
        </p:nvSpPr>
        <p:spPr>
          <a:xfrm>
            <a:off x="8513722" y="3569573"/>
            <a:ext cx="382209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effectLst/>
                <a:latin typeface="한컴바탕"/>
                <a:ea typeface="한컴바탕"/>
              </a:rPr>
              <a:t>측정 요소 부족</a:t>
            </a:r>
            <a:endParaRPr lang="ko-KR" altLang="en-US" sz="2400" b="1" kern="0" spc="0" dirty="0">
              <a:effectLst/>
              <a:latin typeface="한컴바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32EA67-116C-66C6-64C5-725B1E24B762}"/>
              </a:ext>
            </a:extLst>
          </p:cNvPr>
          <p:cNvSpPr/>
          <p:nvPr/>
        </p:nvSpPr>
        <p:spPr>
          <a:xfrm rot="2220000">
            <a:off x="5824619" y="1706419"/>
            <a:ext cx="1107572" cy="136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8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2228901" y="295309"/>
            <a:ext cx="77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시나리오</a:t>
            </a:r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ko-KR" altLang="en-US" sz="60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" name="그룹 1001"/>
          <p:cNvGrpSpPr/>
          <p:nvPr/>
        </p:nvGrpSpPr>
        <p:grpSpPr>
          <a:xfrm>
            <a:off x="0" y="1234342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14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E0DA99-2D37-4BE3-EF9B-9B14B13A0360}"/>
              </a:ext>
            </a:extLst>
          </p:cNvPr>
          <p:cNvSpPr txBox="1"/>
          <p:nvPr/>
        </p:nvSpPr>
        <p:spPr>
          <a:xfrm>
            <a:off x="7032040" y="2246412"/>
            <a:ext cx="4454372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xx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수업에 지각할 상황에서 공유 킥보드를 발견했다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Picture 2" descr="C:\Users\가족\Downloads\free-icon-student-540096.png">
            <a:extLst>
              <a:ext uri="{FF2B5EF4-FFF2-40B4-BE49-F238E27FC236}">
                <a16:creationId xmlns:a16="http://schemas.microsoft.com/office/drawing/2014/main" id="{786ACC68-4137-583E-8E14-20110262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668" y="2465438"/>
            <a:ext cx="3127346" cy="3127346"/>
          </a:xfrm>
          <a:prstGeom prst="rect">
            <a:avLst/>
          </a:prstGeom>
          <a:noFill/>
        </p:spPr>
      </p:pic>
      <p:pic>
        <p:nvPicPr>
          <p:cNvPr id="8" name="Picture 3" descr="C:\Users\가족\Desktop\1000_F_493169834_n9TdGIU83DYdJvKoPM3gDg5PEuKzUb6M.jpg">
            <a:extLst>
              <a:ext uri="{FF2B5EF4-FFF2-40B4-BE49-F238E27FC236}">
                <a16:creationId xmlns:a16="http://schemas.microsoft.com/office/drawing/2014/main" id="{D9036055-4768-251B-B32D-905618D7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8483" y="2246412"/>
            <a:ext cx="3652235" cy="3652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743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7D404B4C-A26B-2940-26C1-10A3CFCCF4D5}"/>
              </a:ext>
            </a:extLst>
          </p:cNvPr>
          <p:cNvGrpSpPr/>
          <p:nvPr/>
        </p:nvGrpSpPr>
        <p:grpSpPr>
          <a:xfrm>
            <a:off x="0" y="1203520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19" name="Object 2">
              <a:extLst>
                <a:ext uri="{FF2B5EF4-FFF2-40B4-BE49-F238E27FC236}">
                  <a16:creationId xmlns:a16="http://schemas.microsoft.com/office/drawing/2014/main" id="{47B27FC6-F76E-74BE-04F1-426426B3A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2210812" y="290026"/>
            <a:ext cx="77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시나리오</a:t>
            </a:r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sz="60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96E863-3114-1A93-858F-32783DE8165F}"/>
              </a:ext>
            </a:extLst>
          </p:cNvPr>
          <p:cNvSpPr txBox="1"/>
          <p:nvPr/>
        </p:nvSpPr>
        <p:spPr>
          <a:xfrm>
            <a:off x="6013594" y="1853259"/>
            <a:ext cx="5724316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킥보드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마스터 앱을 실행하고 안전경로 검색기능을 실행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 목적지를 입력해서 운전점수에 따른 경로를 추천 받는다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3167D3D6-1412-3E2E-48C0-DD9EA88AAFD1}"/>
              </a:ext>
            </a:extLst>
          </p:cNvPr>
          <p:cNvSpPr/>
          <p:nvPr/>
        </p:nvSpPr>
        <p:spPr>
          <a:xfrm>
            <a:off x="1792502" y="1349203"/>
            <a:ext cx="3240360" cy="5589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9E05B7-3297-C253-C0DA-18997266F117}"/>
              </a:ext>
            </a:extLst>
          </p:cNvPr>
          <p:cNvSpPr/>
          <p:nvPr/>
        </p:nvSpPr>
        <p:spPr>
          <a:xfrm>
            <a:off x="1792502" y="1853259"/>
            <a:ext cx="3240360" cy="462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518E790-1E0D-1F56-4058-68B5EA08B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0534" y="3077395"/>
            <a:ext cx="2611015" cy="2736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6C4B20-F214-13F9-2973-AAD69933228F}"/>
              </a:ext>
            </a:extLst>
          </p:cNvPr>
          <p:cNvSpPr txBox="1"/>
          <p:nvPr/>
        </p:nvSpPr>
        <p:spPr>
          <a:xfrm>
            <a:off x="2440574" y="221329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인천대 입구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89D52-2F3A-31CB-90A1-E8B590A9BFA6}"/>
              </a:ext>
            </a:extLst>
          </p:cNvPr>
          <p:cNvSpPr txBox="1"/>
          <p:nvPr/>
        </p:nvSpPr>
        <p:spPr>
          <a:xfrm>
            <a:off x="2440574" y="2645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도착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인천대 정문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964D7E-B4FC-F00B-EE01-AC07E5C26AA6}"/>
              </a:ext>
            </a:extLst>
          </p:cNvPr>
          <p:cNvSpPr/>
          <p:nvPr/>
        </p:nvSpPr>
        <p:spPr>
          <a:xfrm>
            <a:off x="3232662" y="6533779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Picture 4" descr="https://cdn-icons-png.flaticon.com/512/4201/4201973.png">
            <a:extLst>
              <a:ext uri="{FF2B5EF4-FFF2-40B4-BE49-F238E27FC236}">
                <a16:creationId xmlns:a16="http://schemas.microsoft.com/office/drawing/2014/main" id="{F3C86B91-85E3-114D-C438-E9D9F8E6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36618" y="4121511"/>
            <a:ext cx="648072" cy="648072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E037BE-FE7B-C419-A948-2EC271B0A4D7}"/>
              </a:ext>
            </a:extLst>
          </p:cNvPr>
          <p:cNvSpPr txBox="1"/>
          <p:nvPr/>
        </p:nvSpPr>
        <p:spPr>
          <a:xfrm>
            <a:off x="3664710" y="192526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운전점수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:85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</a:t>
            </a:r>
          </a:p>
        </p:txBody>
      </p:sp>
      <p:sp>
        <p:nvSpPr>
          <p:cNvPr id="17" name="모서리가 둥근 직사각형 14">
            <a:extLst>
              <a:ext uri="{FF2B5EF4-FFF2-40B4-BE49-F238E27FC236}">
                <a16:creationId xmlns:a16="http://schemas.microsoft.com/office/drawing/2014/main" id="{63946FC5-853E-48AB-C56E-E45E47808E53}"/>
              </a:ext>
            </a:extLst>
          </p:cNvPr>
          <p:cNvSpPr/>
          <p:nvPr/>
        </p:nvSpPr>
        <p:spPr>
          <a:xfrm>
            <a:off x="2872622" y="5885707"/>
            <a:ext cx="1008112" cy="5040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안내시작</a:t>
            </a:r>
          </a:p>
        </p:txBody>
      </p:sp>
    </p:spTree>
    <p:extLst>
      <p:ext uri="{BB962C8B-B14F-4D97-AF65-F5344CB8AC3E}">
        <p14:creationId xmlns:p14="http://schemas.microsoft.com/office/powerpoint/2010/main" val="303939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C9D9DB75-1826-C039-1FB5-527E07BCD0D5}"/>
              </a:ext>
            </a:extLst>
          </p:cNvPr>
          <p:cNvGrpSpPr/>
          <p:nvPr/>
        </p:nvGrpSpPr>
        <p:grpSpPr>
          <a:xfrm>
            <a:off x="0" y="1203520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3A8AFF96-FDAF-132F-105E-D7F77797A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2210812" y="164295"/>
            <a:ext cx="77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시나리오</a:t>
            </a:r>
            <a:r>
              <a:rPr lang="en-US" altLang="ko-KR" sz="36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endParaRPr lang="ko-KR" altLang="en-US" sz="60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모서리가 둥근 직사각형 4">
            <a:extLst>
              <a:ext uri="{FF2B5EF4-FFF2-40B4-BE49-F238E27FC236}">
                <a16:creationId xmlns:a16="http://schemas.microsoft.com/office/drawing/2014/main" id="{C2827016-D1AC-BDB5-F496-4A8A8278BC9B}"/>
              </a:ext>
            </a:extLst>
          </p:cNvPr>
          <p:cNvSpPr/>
          <p:nvPr/>
        </p:nvSpPr>
        <p:spPr>
          <a:xfrm>
            <a:off x="2914480" y="1387051"/>
            <a:ext cx="3240360" cy="5589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28ECFD-313C-01EF-6932-283598434BEB}"/>
              </a:ext>
            </a:extLst>
          </p:cNvPr>
          <p:cNvSpPr/>
          <p:nvPr/>
        </p:nvSpPr>
        <p:spPr>
          <a:xfrm>
            <a:off x="2914480" y="1891107"/>
            <a:ext cx="3240360" cy="462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402736-C083-74E9-AF8F-FE6E050A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2512" y="3043235"/>
            <a:ext cx="2611015" cy="2736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10F961-9728-6140-7181-A90D575B993F}"/>
              </a:ext>
            </a:extLst>
          </p:cNvPr>
          <p:cNvSpPr txBox="1"/>
          <p:nvPr/>
        </p:nvSpPr>
        <p:spPr>
          <a:xfrm>
            <a:off x="3130504" y="253917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어린이보호구역입니다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47C594A-B15B-35FD-FD77-4217BE25A444}"/>
              </a:ext>
            </a:extLst>
          </p:cNvPr>
          <p:cNvSpPr/>
          <p:nvPr/>
        </p:nvSpPr>
        <p:spPr>
          <a:xfrm>
            <a:off x="4354640" y="6571627"/>
            <a:ext cx="360040" cy="3600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Picture 4" descr="https://cdn-icons-png.flaticon.com/512/4201/4201973.png">
            <a:extLst>
              <a:ext uri="{FF2B5EF4-FFF2-40B4-BE49-F238E27FC236}">
                <a16:creationId xmlns:a16="http://schemas.microsoft.com/office/drawing/2014/main" id="{7427579A-4E7F-F130-84B6-8224EAFF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4600" y="4051347"/>
            <a:ext cx="648072" cy="648072"/>
          </a:xfrm>
          <a:prstGeom prst="rect">
            <a:avLst/>
          </a:prstGeom>
          <a:noFill/>
        </p:spPr>
      </p:pic>
      <p:sp>
        <p:nvSpPr>
          <p:cNvPr id="12" name="모서리가 둥근 직사각형 14">
            <a:extLst>
              <a:ext uri="{FF2B5EF4-FFF2-40B4-BE49-F238E27FC236}">
                <a16:creationId xmlns:a16="http://schemas.microsoft.com/office/drawing/2014/main" id="{88612BE9-845E-18FC-3FE1-D9407ABEBB86}"/>
              </a:ext>
            </a:extLst>
          </p:cNvPr>
          <p:cNvSpPr/>
          <p:nvPr/>
        </p:nvSpPr>
        <p:spPr>
          <a:xfrm>
            <a:off x="3994600" y="5851547"/>
            <a:ext cx="1008112" cy="50405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도착까지</a:t>
            </a:r>
            <a:endParaRPr lang="en-US" altLang="ko-KR" sz="1400" dirty="0">
              <a:solidFill>
                <a:schemeClr val="accent3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:01:29</a:t>
            </a:r>
            <a:endParaRPr lang="ko-KR" alt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5" name="Picture 2" descr="Kick scooter and electric scooter flat line icon. Rental, mobile app, eco transport simple vector illustration. Outline sign for mobile concept and web design, store, logo">
            <a:extLst>
              <a:ext uri="{FF2B5EF4-FFF2-40B4-BE49-F238E27FC236}">
                <a16:creationId xmlns:a16="http://schemas.microsoft.com/office/drawing/2014/main" id="{6FD97C0E-29AD-7526-A69B-FADFA7C4E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676" y="2768782"/>
            <a:ext cx="2565129" cy="2565129"/>
          </a:xfrm>
          <a:prstGeom prst="rect">
            <a:avLst/>
          </a:prstGeom>
          <a:noFill/>
        </p:spPr>
      </p:pic>
      <p:pic>
        <p:nvPicPr>
          <p:cNvPr id="16" name="Picture 9" descr="C:\Users\가족\Downloads\free-icon-location-pin-3180209.png">
            <a:extLst>
              <a:ext uri="{FF2B5EF4-FFF2-40B4-BE49-F238E27FC236}">
                <a16:creationId xmlns:a16="http://schemas.microsoft.com/office/drawing/2014/main" id="{BB438A66-431D-AB97-04E8-1D9163B1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8616" y="3979339"/>
            <a:ext cx="360040" cy="360040"/>
          </a:xfrm>
          <a:prstGeom prst="rect">
            <a:avLst/>
          </a:prstGeom>
          <a:noFill/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FF825EDC-75DF-BA51-FFB1-1A5F6A777003}"/>
              </a:ext>
            </a:extLst>
          </p:cNvPr>
          <p:cNvSpPr/>
          <p:nvPr/>
        </p:nvSpPr>
        <p:spPr>
          <a:xfrm>
            <a:off x="3994600" y="2035123"/>
            <a:ext cx="1080120" cy="36004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3">
                    <a:lumMod val="20000"/>
                    <a:lumOff val="8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25km/h</a:t>
            </a:r>
            <a:endParaRPr lang="ko-KR" altLang="en-US" sz="1400" dirty="0">
              <a:solidFill>
                <a:schemeClr val="accent3">
                  <a:lumMod val="20000"/>
                  <a:lumOff val="8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4FDFEC-9F36-B966-7353-53A6FEE6CA33}"/>
              </a:ext>
            </a:extLst>
          </p:cNvPr>
          <p:cNvSpPr txBox="1"/>
          <p:nvPr/>
        </p:nvSpPr>
        <p:spPr>
          <a:xfrm>
            <a:off x="6479908" y="1891107"/>
            <a:ext cx="5537416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xx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핸드폰을 킥보드에 장착하고 경로를 보며 주행을 시작한다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43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266</Words>
  <Application>Microsoft Office PowerPoint</Application>
  <PresentationFormat>와이드스크린</PresentationFormat>
  <Paragraphs>69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나눔고딕 ExtraBold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C4399</dc:creator>
  <cp:lastModifiedBy>C4399</cp:lastModifiedBy>
  <cp:revision>24</cp:revision>
  <dcterms:created xsi:type="dcterms:W3CDTF">2022-09-27T12:06:04Z</dcterms:created>
  <dcterms:modified xsi:type="dcterms:W3CDTF">2022-11-24T06:14:57Z</dcterms:modified>
</cp:coreProperties>
</file>