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52" r:id="rId23"/>
    <p:sldId id="348" r:id="rId24"/>
    <p:sldId id="349" r:id="rId25"/>
    <p:sldId id="35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471468" y="11761787"/>
            <a:ext cx="2743200" cy="365125"/>
          </a:xfrm>
        </p:spPr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2021-06-07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ADT캡스 Archives - Byline Network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176" y="6311900"/>
            <a:ext cx="1317230" cy="49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estimate?id=d041704bd069439106da2e8232b11c402934af1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40091" y="2656597"/>
            <a:ext cx="5711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1</a:t>
            </a:r>
            <a:r>
              <a:rPr lang="ko-KR" altLang="en-US" sz="5400" b="1" dirty="0">
                <a:solidFill>
                  <a:schemeClr val="bg1"/>
                </a:solidFill>
              </a:rPr>
              <a:t>조 모듈 프로젝트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지준형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조장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4911731" y="4215182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김근영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4911731" y="4618949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남석민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4911731" y="5030150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박정은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4911731" y="5374100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채희원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77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IP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대역 및 포트와 접근권한</a:t>
            </a: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889562"/>
            <a:ext cx="11536104" cy="43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ACL</a:t>
            </a:r>
            <a:endParaRPr lang="ko-KR" altLang="en-US" sz="4400" b="1" spc="-150" dirty="0">
              <a:solidFill>
                <a:schemeClr val="tx1">
                  <a:alpha val="7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5.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74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ACL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100262"/>
            <a:ext cx="11639550" cy="35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6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방화벽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6.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2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방화벽</a:t>
            </a: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899758"/>
            <a:ext cx="10829925" cy="1764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037" y="2106028"/>
            <a:ext cx="416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와 포트 기반의 패킷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4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2484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침입 차단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7.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98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침입 차단</a:t>
            </a: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62" y="2290694"/>
            <a:ext cx="2044986" cy="204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4304" y="4387909"/>
            <a:ext cx="294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   Amazon</a:t>
            </a:r>
          </a:p>
          <a:p>
            <a:r>
              <a:rPr lang="en-US" altLang="ko-KR" sz="36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  Guard Duty</a:t>
            </a:r>
            <a:endParaRPr lang="ko-KR" altLang="en-US" sz="3600" b="1" spc="-150" dirty="0">
              <a:solidFill>
                <a:schemeClr val="tx1">
                  <a:alpha val="7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1918" y="2467212"/>
            <a:ext cx="5998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계정</a:t>
            </a:r>
            <a:r>
              <a:rPr lang="en-US" altLang="ko-KR" dirty="0"/>
              <a:t>, </a:t>
            </a:r>
            <a:r>
              <a:rPr lang="ko-KR" altLang="en-US" dirty="0"/>
              <a:t>워크로드 및 </a:t>
            </a:r>
            <a:r>
              <a:rPr lang="en-US" altLang="ko-KR" dirty="0"/>
              <a:t>Amazon S3</a:t>
            </a:r>
            <a:r>
              <a:rPr lang="ko-KR" altLang="en-US" dirty="0"/>
              <a:t>에 저장된 데이터를 보호하기 위해 악의적 활동 또는 무단 동작을 지속적으로 모니터링하는 위협 탐지 서비스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91918" y="3609855"/>
            <a:ext cx="59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 해킹이 의심되는 패킷이 들어오면 </a:t>
            </a:r>
            <a:r>
              <a:rPr lang="en-US" altLang="ko-KR" dirty="0"/>
              <a:t>Guard Duty</a:t>
            </a:r>
            <a:r>
              <a:rPr lang="ko-KR" altLang="en-US" dirty="0"/>
              <a:t>라는 서비스가 탐지를 하고 알려준다</a:t>
            </a:r>
          </a:p>
          <a:p>
            <a:r>
              <a:rPr lang="ko-KR" altLang="en-US" dirty="0"/>
              <a:t>악성 패킷이 들어올 때 </a:t>
            </a:r>
            <a:r>
              <a:rPr lang="en-US" altLang="ko-KR" dirty="0"/>
              <a:t>lambda</a:t>
            </a:r>
            <a:r>
              <a:rPr lang="ko-KR" altLang="en-US" dirty="0"/>
              <a:t>함수의 트리거가 발동해서 </a:t>
            </a:r>
            <a:r>
              <a:rPr lang="en-US" altLang="ko-KR" dirty="0"/>
              <a:t>NACL </a:t>
            </a:r>
            <a:r>
              <a:rPr lang="ko-KR" altLang="en-US" dirty="0"/>
              <a:t>차단 하는 방식으로 </a:t>
            </a:r>
            <a:r>
              <a:rPr lang="en-US" altLang="ko-KR" dirty="0"/>
              <a:t>IPS </a:t>
            </a:r>
            <a:r>
              <a:rPr lang="ko-KR" altLang="en-US" dirty="0"/>
              <a:t>구성 </a:t>
            </a:r>
          </a:p>
          <a:p>
            <a:endParaRPr lang="en-US" altLang="ko-KR" dirty="0"/>
          </a:p>
          <a:p>
            <a:r>
              <a:rPr lang="en-US" altLang="ko-KR" dirty="0"/>
              <a:t>IPS </a:t>
            </a:r>
            <a:r>
              <a:rPr lang="ko-KR" altLang="en-US" dirty="0"/>
              <a:t>는 람다 트리거를 이용해서 사용 </a:t>
            </a:r>
          </a:p>
        </p:txBody>
      </p:sp>
    </p:spTree>
    <p:extLst>
      <p:ext uri="{BB962C8B-B14F-4D97-AF65-F5344CB8AC3E}">
        <p14:creationId xmlns:p14="http://schemas.microsoft.com/office/powerpoint/2010/main" val="273026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1309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WAF</a:t>
            </a:r>
            <a:endParaRPr lang="ko-KR" altLang="en-US" sz="4400" b="1" spc="-150" dirty="0">
              <a:solidFill>
                <a:schemeClr val="tx1">
                  <a:alpha val="70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8.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8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8.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49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WAF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60"/>
          <a:stretch/>
        </p:blipFill>
        <p:spPr>
          <a:xfrm>
            <a:off x="155575" y="2587626"/>
            <a:ext cx="5298059" cy="41370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782763"/>
            <a:ext cx="12096840" cy="660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92"/>
          <a:stretch/>
        </p:blipFill>
        <p:spPr>
          <a:xfrm>
            <a:off x="5601653" y="2587626"/>
            <a:ext cx="5249228" cy="41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4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2484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보안 그룹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9.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0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-18269" y="8154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-18269" y="-90325"/>
            <a:ext cx="12210269" cy="6956479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37920" y="197350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1632544" y="19989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2544" y="32677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2544" y="45313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2544" y="57949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7886" y="199890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소개 및 요구사항 확인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77886" y="3267728"/>
            <a:ext cx="132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AWS </a:t>
            </a:r>
            <a:r>
              <a:rPr lang="ko-KR" altLang="en-US" b="1" spc="-150" dirty="0">
                <a:solidFill>
                  <a:schemeClr val="bg1"/>
                </a:solidFill>
              </a:rPr>
              <a:t>계산기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77886" y="45313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서비스 목록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7886" y="5794916"/>
            <a:ext cx="1809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IP </a:t>
            </a:r>
            <a:r>
              <a:rPr lang="ko-KR" altLang="en-US" b="1" spc="-150" dirty="0">
                <a:solidFill>
                  <a:schemeClr val="bg1"/>
                </a:solidFill>
              </a:rPr>
              <a:t>대역 및 포트와 </a:t>
            </a:r>
            <a:endParaRPr lang="en-US" altLang="ko-KR" b="1" spc="-150" dirty="0">
              <a:solidFill>
                <a:schemeClr val="bg1"/>
              </a:solidFill>
            </a:endParaRPr>
          </a:p>
          <a:p>
            <a:r>
              <a:rPr lang="ko-KR" altLang="en-US" b="1" spc="-150" dirty="0">
                <a:solidFill>
                  <a:schemeClr val="bg1"/>
                </a:solidFill>
              </a:rPr>
              <a:t> 접근권한</a:t>
            </a:r>
          </a:p>
        </p:txBody>
      </p:sp>
      <p:sp>
        <p:nvSpPr>
          <p:cNvPr id="24" name="타원 23"/>
          <p:cNvSpPr/>
          <p:nvPr/>
        </p:nvSpPr>
        <p:spPr>
          <a:xfrm>
            <a:off x="1137920" y="326772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1137920" y="456194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1150620" y="575456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5599712" y="20077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9712" y="32713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9712" y="45349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105088" y="200774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타원 44"/>
          <p:cNvSpPr/>
          <p:nvPr/>
        </p:nvSpPr>
        <p:spPr>
          <a:xfrm>
            <a:off x="5105088" y="330196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6" name="타원 45"/>
          <p:cNvSpPr/>
          <p:nvPr/>
        </p:nvSpPr>
        <p:spPr>
          <a:xfrm>
            <a:off x="5117788" y="449457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8" name="TextBox 47"/>
          <p:cNvSpPr txBox="1"/>
          <p:nvPr/>
        </p:nvSpPr>
        <p:spPr>
          <a:xfrm>
            <a:off x="6215779" y="200774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ACL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5779" y="327133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방화벽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15779" y="45349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침입차단</a:t>
            </a:r>
          </a:p>
        </p:txBody>
      </p:sp>
      <p:sp>
        <p:nvSpPr>
          <p:cNvPr id="51" name="타원 50"/>
          <p:cNvSpPr/>
          <p:nvPr/>
        </p:nvSpPr>
        <p:spPr>
          <a:xfrm>
            <a:off x="8251659" y="2007741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2" name="TextBox 51"/>
          <p:cNvSpPr txBox="1"/>
          <p:nvPr/>
        </p:nvSpPr>
        <p:spPr>
          <a:xfrm>
            <a:off x="8746283" y="20331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09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46283" y="33019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251659" y="330196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/>
          <p:cNvSpPr txBox="1"/>
          <p:nvPr/>
        </p:nvSpPr>
        <p:spPr>
          <a:xfrm>
            <a:off x="9327625" y="203314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보안 그룹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27625" y="330196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구성도</a:t>
            </a:r>
          </a:p>
        </p:txBody>
      </p:sp>
      <p:sp>
        <p:nvSpPr>
          <p:cNvPr id="68" name="타원 67"/>
          <p:cNvSpPr/>
          <p:nvPr/>
        </p:nvSpPr>
        <p:spPr>
          <a:xfrm>
            <a:off x="5134652" y="578606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9" name="TextBox 68"/>
          <p:cNvSpPr txBox="1"/>
          <p:nvPr/>
        </p:nvSpPr>
        <p:spPr>
          <a:xfrm>
            <a:off x="5629276" y="58114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45343" y="5811463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</a:rPr>
              <a:t>WAF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9.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보안 그룹</a:t>
            </a: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9" y="2028826"/>
            <a:ext cx="11503722" cy="27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07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구성도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7385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10.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3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4259" y="65239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10.1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008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구성도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가용 영역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(AZ)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미분리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900D6D-85FC-4FC8-8496-AAECE002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09" y="2027736"/>
            <a:ext cx="9455982" cy="47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9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4259" y="65239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10.2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42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구성도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가용 영역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(AZ)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분리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86E2AC-762D-444A-AFD9-91C66855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1638300"/>
            <a:ext cx="9215021" cy="50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4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17697" y="2033191"/>
            <a:ext cx="2900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Q &amp; A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98" y="3333661"/>
            <a:ext cx="2695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7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62446" y="1960603"/>
            <a:ext cx="6285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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98" y="3333661"/>
            <a:ext cx="2695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4275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소개 및 요구사항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29097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1.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요구사항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233" y="2610683"/>
            <a:ext cx="6543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b="1" dirty="0">
                <a:latin typeface="+mn-ea"/>
              </a:rPr>
              <a:t>1) </a:t>
            </a:r>
            <a:r>
              <a:rPr lang="ko-KR" altLang="en-US" b="1" dirty="0">
                <a:latin typeface="+mn-ea"/>
              </a:rPr>
              <a:t>전체 고객은 </a:t>
            </a:r>
            <a:r>
              <a:rPr lang="en-US" altLang="ko-KR" b="1" dirty="0">
                <a:latin typeface="+mn-ea"/>
              </a:rPr>
              <a:t>1000</a:t>
            </a:r>
            <a:r>
              <a:rPr lang="ko-KR" altLang="en-US" b="1" dirty="0">
                <a:latin typeface="+mn-ea"/>
              </a:rPr>
              <a:t>명이며 계속 증가함</a:t>
            </a:r>
            <a:endParaRPr lang="en-US" altLang="ko-KR" b="1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</a:t>
            </a:r>
            <a:r>
              <a:rPr lang="en-US" altLang="ko-KR" b="1" dirty="0">
                <a:latin typeface="+mn-ea"/>
              </a:rPr>
              <a:t>2) </a:t>
            </a:r>
            <a:r>
              <a:rPr lang="ko-KR" altLang="en-US" b="1" dirty="0">
                <a:latin typeface="+mn-ea"/>
              </a:rPr>
              <a:t>현재 내부 서버 구조</a:t>
            </a:r>
          </a:p>
          <a:p>
            <a:r>
              <a:rPr lang="ko-KR" altLang="en-US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Web Server 10 </a:t>
            </a:r>
            <a:r>
              <a:rPr lang="ko-KR" altLang="en-US" dirty="0">
                <a:latin typeface="+mn-ea"/>
              </a:rPr>
              <a:t>대로 구성</a:t>
            </a:r>
          </a:p>
          <a:p>
            <a:r>
              <a:rPr lang="ko-KR" altLang="en-US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WAS Server 5 </a:t>
            </a:r>
            <a:r>
              <a:rPr lang="ko-KR" altLang="en-US" dirty="0">
                <a:latin typeface="+mn-ea"/>
              </a:rPr>
              <a:t>대로 구성</a:t>
            </a:r>
          </a:p>
          <a:p>
            <a:r>
              <a:rPr lang="ko-KR" altLang="en-US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- DB Server </a:t>
            </a:r>
            <a:r>
              <a:rPr lang="ko-KR" altLang="en-US" dirty="0">
                <a:latin typeface="+mn-ea"/>
              </a:rPr>
              <a:t>클러스터 구성</a:t>
            </a:r>
          </a:p>
          <a:p>
            <a:r>
              <a:rPr lang="ko-KR" altLang="en-US" dirty="0"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Web Server </a:t>
            </a:r>
            <a:r>
              <a:rPr lang="ko-KR" altLang="en-US" dirty="0">
                <a:latin typeface="+mn-ea"/>
              </a:rPr>
              <a:t>사양 </a:t>
            </a:r>
            <a:r>
              <a:rPr lang="en-US" altLang="ko-KR" dirty="0">
                <a:latin typeface="+mn-ea"/>
              </a:rPr>
              <a:t>CPU : 2 / Memory : 8G</a:t>
            </a:r>
          </a:p>
          <a:p>
            <a:r>
              <a:rPr lang="en-US" altLang="ko-KR" dirty="0">
                <a:latin typeface="+mn-ea"/>
              </a:rPr>
              <a:t>      WAS Server </a:t>
            </a:r>
            <a:r>
              <a:rPr lang="ko-KR" altLang="en-US" dirty="0">
                <a:latin typeface="+mn-ea"/>
              </a:rPr>
              <a:t>사양 </a:t>
            </a:r>
            <a:r>
              <a:rPr lang="en-US" altLang="ko-KR" dirty="0">
                <a:latin typeface="+mn-ea"/>
              </a:rPr>
              <a:t>CPU : 8 / Memory : 32G</a:t>
            </a:r>
          </a:p>
          <a:p>
            <a:r>
              <a:rPr lang="en-US" altLang="ko-KR" dirty="0">
                <a:latin typeface="+mn-ea"/>
              </a:rPr>
              <a:t>      DB Server </a:t>
            </a:r>
            <a:r>
              <a:rPr lang="ko-KR" altLang="en-US" dirty="0">
                <a:latin typeface="+mn-ea"/>
              </a:rPr>
              <a:t>사양 </a:t>
            </a:r>
            <a:r>
              <a:rPr lang="en-US" altLang="ko-KR" dirty="0">
                <a:latin typeface="+mn-ea"/>
              </a:rPr>
              <a:t>CPU : 32 / Memory : 128G</a:t>
            </a:r>
          </a:p>
          <a:p>
            <a:r>
              <a:rPr lang="en-US" altLang="ko-KR" dirty="0">
                <a:latin typeface="+mn-ea"/>
              </a:rPr>
              <a:t>      Web Server : Linux </a:t>
            </a:r>
            <a:r>
              <a:rPr lang="ko-KR" altLang="en-US" dirty="0">
                <a:latin typeface="+mn-ea"/>
              </a:rPr>
              <a:t>우분투</a:t>
            </a:r>
          </a:p>
          <a:p>
            <a:r>
              <a:rPr lang="ko-KR" altLang="en-US" dirty="0"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WAS Server : WebLogic </a:t>
            </a:r>
            <a:r>
              <a:rPr lang="ko-KR" altLang="en-US" dirty="0">
                <a:latin typeface="+mn-ea"/>
              </a:rPr>
              <a:t>사용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– Linux : </a:t>
            </a:r>
            <a:r>
              <a:rPr lang="en-US" altLang="ko-KR" dirty="0" err="1">
                <a:latin typeface="+mn-ea"/>
              </a:rPr>
              <a:t>Redhat</a:t>
            </a:r>
            <a:r>
              <a:rPr lang="en-US" altLang="ko-KR" dirty="0">
                <a:latin typeface="+mn-ea"/>
              </a:rPr>
              <a:t> 7.0 </a:t>
            </a:r>
            <a:r>
              <a:rPr lang="ko-KR" altLang="en-US" dirty="0">
                <a:latin typeface="+mn-ea"/>
              </a:rPr>
              <a:t>버전</a:t>
            </a:r>
          </a:p>
          <a:p>
            <a:r>
              <a:rPr lang="ko-KR" altLang="en-US" dirty="0"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DB Server : Oracle 12 </a:t>
            </a:r>
            <a:r>
              <a:rPr lang="ko-KR" altLang="en-US" dirty="0">
                <a:latin typeface="+mn-ea"/>
              </a:rPr>
              <a:t>버전 사용</a:t>
            </a:r>
          </a:p>
          <a:p>
            <a:r>
              <a:rPr lang="ko-KR" altLang="en-US" dirty="0"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용량 </a:t>
            </a:r>
            <a:r>
              <a:rPr lang="en-US" altLang="ko-KR" dirty="0">
                <a:latin typeface="+mn-ea"/>
              </a:rPr>
              <a:t>: 1TB </a:t>
            </a:r>
            <a:r>
              <a:rPr lang="ko-KR" altLang="en-US" dirty="0">
                <a:latin typeface="+mn-ea"/>
              </a:rPr>
              <a:t>사용</a:t>
            </a:r>
          </a:p>
          <a:p>
            <a:r>
              <a:rPr lang="ko-KR" altLang="en-US" dirty="0">
                <a:latin typeface="+mn-ea"/>
              </a:rPr>
              <a:t>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91070" y="2610683"/>
            <a:ext cx="6543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b="1" dirty="0">
                <a:latin typeface="+mn-ea"/>
              </a:rPr>
              <a:t>3) </a:t>
            </a:r>
            <a:r>
              <a:rPr lang="ko-KR" altLang="en-US" b="1" dirty="0">
                <a:latin typeface="+mn-ea"/>
              </a:rPr>
              <a:t>보안 장치 </a:t>
            </a:r>
          </a:p>
          <a:p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방화벽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침입차단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웹 방화벽 사용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</a:t>
            </a:r>
            <a:r>
              <a:rPr lang="en-US" altLang="ko-KR" b="1" dirty="0">
                <a:latin typeface="+mn-ea"/>
              </a:rPr>
              <a:t>4) </a:t>
            </a:r>
            <a:r>
              <a:rPr lang="ko-KR" altLang="en-US" b="1" dirty="0">
                <a:latin typeface="+mn-ea"/>
              </a:rPr>
              <a:t>회사 내부 개발자들이 접속할 경우 보안 사용하여 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    </a:t>
            </a:r>
            <a:r>
              <a:rPr lang="ko-KR" altLang="en-US" b="1" dirty="0">
                <a:latin typeface="+mn-ea"/>
              </a:rPr>
              <a:t>접속</a:t>
            </a:r>
            <a:r>
              <a:rPr lang="en-US" altLang="ko-KR" b="1" dirty="0">
                <a:latin typeface="+mn-ea"/>
              </a:rPr>
              <a:t>(VPN </a:t>
            </a:r>
            <a:r>
              <a:rPr lang="ko-KR" altLang="en-US" b="1" dirty="0">
                <a:latin typeface="+mn-ea"/>
              </a:rPr>
              <a:t>사용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b="1" dirty="0">
                <a:latin typeface="+mn-ea"/>
              </a:rPr>
              <a:t>5) </a:t>
            </a:r>
            <a:r>
              <a:rPr lang="ko-KR" altLang="en-US" b="1" dirty="0">
                <a:latin typeface="+mn-ea"/>
              </a:rPr>
              <a:t>회사 내부에 데이터베이스 백업을 사용 </a:t>
            </a:r>
            <a:r>
              <a:rPr lang="en-US" altLang="ko-KR" b="1" dirty="0">
                <a:latin typeface="+mn-ea"/>
              </a:rPr>
              <a:t>: 5TB </a:t>
            </a:r>
            <a:r>
              <a:rPr lang="ko-KR" altLang="en-US" b="1" dirty="0">
                <a:latin typeface="+mn-ea"/>
              </a:rPr>
              <a:t>용량</a:t>
            </a:r>
            <a:endParaRPr lang="en-US" altLang="ko-KR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   </a:t>
            </a:r>
            <a:r>
              <a:rPr lang="en-US" altLang="ko-KR" b="1" dirty="0">
                <a:latin typeface="+mn-ea"/>
              </a:rPr>
              <a:t>6) </a:t>
            </a:r>
            <a:r>
              <a:rPr lang="ko-KR" altLang="en-US" b="1" dirty="0">
                <a:latin typeface="+mn-ea"/>
              </a:rPr>
              <a:t>웹 서버 및 </a:t>
            </a:r>
            <a:r>
              <a:rPr lang="en-US" altLang="ko-KR" b="1" dirty="0">
                <a:latin typeface="+mn-ea"/>
              </a:rPr>
              <a:t>WAS </a:t>
            </a:r>
            <a:r>
              <a:rPr lang="ko-KR" altLang="en-US" b="1" dirty="0" err="1">
                <a:latin typeface="+mn-ea"/>
              </a:rPr>
              <a:t>서버등의</a:t>
            </a:r>
            <a:r>
              <a:rPr lang="ko-KR" altLang="en-US" b="1" dirty="0">
                <a:latin typeface="+mn-ea"/>
              </a:rPr>
              <a:t> 로그를 저장할 공간이 필요</a:t>
            </a:r>
          </a:p>
          <a:p>
            <a:r>
              <a:rPr lang="ko-KR" altLang="en-US" b="1" dirty="0">
                <a:latin typeface="+mn-ea"/>
              </a:rPr>
              <a:t>   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   7) </a:t>
            </a:r>
            <a:r>
              <a:rPr lang="ko-KR" altLang="en-US" b="1" dirty="0">
                <a:latin typeface="+mn-ea"/>
              </a:rPr>
              <a:t>내부 보안 담당자가 서버 로그를 정기적으로 접근하여</a:t>
            </a:r>
            <a:endParaRPr lang="en-US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ko-KR" altLang="en-US" dirty="0">
                <a:latin typeface="+mn-ea"/>
              </a:rPr>
              <a:t>확인</a:t>
            </a:r>
          </a:p>
          <a:p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보안 담당자만 로그 기록을 접근하여야 하며 개발자는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접근하면 안됨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396" y="1813640"/>
            <a:ext cx="8461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A </a:t>
            </a:r>
            <a:r>
              <a:rPr lang="ko-KR" altLang="en-US" sz="2800" dirty="0">
                <a:latin typeface="+mn-ea"/>
              </a:rPr>
              <a:t>저축은행 고객 정보 및 웹 사이트 마이그레이션</a:t>
            </a:r>
          </a:p>
          <a:p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3097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AWS </a:t>
            </a:r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계산기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0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691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AWS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계산기</a:t>
            </a: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8" name="Picture 6" descr="Deployment and A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279" y="2175604"/>
            <a:ext cx="4231524" cy="257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60048" y="5098258"/>
            <a:ext cx="908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https://calculator.aws/#/estimate?id=d041704bd069439106da2e8232b11c402934af16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35" y="2237434"/>
            <a:ext cx="2695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3018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서비스 목록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2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1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서비스 목록</a:t>
            </a:r>
          </a:p>
        </p:txBody>
      </p:sp>
      <p:sp>
        <p:nvSpPr>
          <p:cNvPr id="2" name="AutoShape 2" descr="ADT캡스 - Photos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4" y="2290694"/>
            <a:ext cx="11671512" cy="328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9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58064" y="3541759"/>
            <a:ext cx="4347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IP </a:t>
            </a:r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대역 및 포트와</a:t>
            </a:r>
            <a:endParaRPr lang="en-US" altLang="ko-KR" sz="4400" b="1" spc="-150" dirty="0">
              <a:solidFill>
                <a:schemeClr val="tx1">
                  <a:alpha val="70000"/>
                </a:schemeClr>
              </a:solidFill>
              <a:latin typeface="+mn-ea"/>
            </a:endParaRPr>
          </a:p>
          <a:p>
            <a:r>
              <a:rPr lang="ko-KR" altLang="en-US" sz="4400" b="1" spc="-150" dirty="0">
                <a:solidFill>
                  <a:schemeClr val="tx1">
                    <a:alpha val="70000"/>
                  </a:schemeClr>
                </a:solidFill>
                <a:latin typeface="+mn-ea"/>
              </a:rPr>
              <a:t>접근권한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62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420</Words>
  <Application>Microsoft Office PowerPoint</Application>
  <PresentationFormat>와이드스크린</PresentationFormat>
  <Paragraphs>112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73</cp:revision>
  <dcterms:created xsi:type="dcterms:W3CDTF">2015-07-07T04:48:58Z</dcterms:created>
  <dcterms:modified xsi:type="dcterms:W3CDTF">2021-06-07T00:49:18Z</dcterms:modified>
</cp:coreProperties>
</file>