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3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9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7C85-412B-47B2-9B8D-9E0C168FD12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1508-992A-4665-81BE-0921B5141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0.svg"/><Relationship Id="rId26" Type="http://schemas.openxmlformats.org/officeDocument/2006/relationships/image" Target="../media/image32.png"/><Relationship Id="rId39" Type="http://schemas.openxmlformats.org/officeDocument/2006/relationships/image" Target="../media/image34.png"/><Relationship Id="rId3" Type="http://schemas.openxmlformats.org/officeDocument/2006/relationships/image" Target="../media/image4.png"/><Relationship Id="rId21" Type="http://schemas.openxmlformats.org/officeDocument/2006/relationships/image" Target="../media/image20.png"/><Relationship Id="rId34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17" Type="http://schemas.openxmlformats.org/officeDocument/2006/relationships/image" Target="../media/image18.png"/><Relationship Id="rId25" Type="http://schemas.openxmlformats.org/officeDocument/2006/relationships/image" Target="../media/image28.png"/><Relationship Id="rId33" Type="http://schemas.openxmlformats.org/officeDocument/2006/relationships/image" Target="../media/image25.png"/><Relationship Id="rId38" Type="http://schemas.openxmlformats.org/officeDocument/2006/relationships/image" Target="../media/image33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22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32" Type="http://schemas.openxmlformats.org/officeDocument/2006/relationships/image" Target="../media/image22.png"/><Relationship Id="rId37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23" Type="http://schemas.openxmlformats.org/officeDocument/2006/relationships/image" Target="../media/image30.png"/><Relationship Id="rId28" Type="http://schemas.openxmlformats.org/officeDocument/2006/relationships/image" Target="../media/image17.svg"/><Relationship Id="rId36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31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Relationship Id="rId27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91829" y="2269202"/>
            <a:ext cx="2012731" cy="16056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48619" y="2228799"/>
            <a:ext cx="937232" cy="13074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812249" y="259264"/>
            <a:ext cx="10486158" cy="63828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" y="259265"/>
            <a:ext cx="264437" cy="2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074184" y="523702"/>
            <a:ext cx="10119527" cy="60480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4" y="533167"/>
            <a:ext cx="284869" cy="28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59052" y="818036"/>
            <a:ext cx="8926191" cy="49198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53" y="826547"/>
            <a:ext cx="249591" cy="24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54" y="225997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957404" y="2248339"/>
            <a:ext cx="934215" cy="127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06" y="5880985"/>
            <a:ext cx="550857" cy="5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050897" y="4468307"/>
            <a:ext cx="2619352" cy="11842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95" y="447991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88" y="5872738"/>
            <a:ext cx="554912" cy="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869256" y="4815924"/>
            <a:ext cx="945535" cy="664969"/>
            <a:chOff x="4132414" y="3888740"/>
            <a:chExt cx="941454" cy="662098"/>
          </a:xfrm>
        </p:grpSpPr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414" y="4336324"/>
              <a:ext cx="941454" cy="214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8" name="Graphic 35">
              <a:extLst>
                <a:ext uri="{FF2B5EF4-FFF2-40B4-BE49-F238E27FC236}">
                  <a16:creationId xmlns:a16="http://schemas.microsoft.com/office/drawing/2014/main" id="{A5BA7256-6A27-CE46-BA90-6D710A383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087" y="3888740"/>
              <a:ext cx="447584" cy="44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2" y="26369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217" idx="2"/>
            <a:endCxn id="29" idx="0"/>
          </p:cNvCxnSpPr>
          <p:nvPr/>
        </p:nvCxnSpPr>
        <p:spPr>
          <a:xfrm>
            <a:off x="391434" y="1731640"/>
            <a:ext cx="7508" cy="9053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2482236" y="5872660"/>
            <a:ext cx="560221" cy="56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368106" y="4167359"/>
            <a:ext cx="1339850" cy="821720"/>
            <a:chOff x="2826239" y="5402426"/>
            <a:chExt cx="1339850" cy="821720"/>
          </a:xfrm>
        </p:grpSpPr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F957C4EB-E925-CD46-B6E6-5F934B6F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239" y="5824036"/>
              <a:ext cx="1339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37" name="Graphic 24">
              <a:extLst>
                <a:ext uri="{FF2B5EF4-FFF2-40B4-BE49-F238E27FC236}">
                  <a16:creationId xmlns:a16="http://schemas.microsoft.com/office/drawing/2014/main" id="{F98FFE17-32E0-0245-9C99-4566C0E2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61" y="54024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꺾인 연결선 37"/>
          <p:cNvCxnSpPr>
            <a:stCxn id="29" idx="2"/>
            <a:endCxn id="71" idx="1"/>
          </p:cNvCxnSpPr>
          <p:nvPr/>
        </p:nvCxnSpPr>
        <p:spPr>
          <a:xfrm rot="16200000" flipH="1">
            <a:off x="846975" y="2658834"/>
            <a:ext cx="1937027" cy="283309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1"/>
            <a:endCxn id="5" idx="1"/>
          </p:cNvCxnSpPr>
          <p:nvPr/>
        </p:nvCxnSpPr>
        <p:spPr>
          <a:xfrm rot="10800000" flipH="1">
            <a:off x="1805427" y="3072027"/>
            <a:ext cx="186401" cy="1323932"/>
          </a:xfrm>
          <a:prstGeom prst="bentConnector3">
            <a:avLst>
              <a:gd name="adj1" fmla="val -122639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42" idx="3"/>
            <a:endCxn id="205" idx="1"/>
          </p:cNvCxnSpPr>
          <p:nvPr/>
        </p:nvCxnSpPr>
        <p:spPr>
          <a:xfrm>
            <a:off x="4029639" y="3075916"/>
            <a:ext cx="302872" cy="191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000292" y="2269201"/>
            <a:ext cx="2029347" cy="161343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39" y="2263283"/>
            <a:ext cx="286604" cy="28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211118" y="1152525"/>
            <a:ext cx="1162665" cy="714372"/>
            <a:chOff x="-1188419" y="3713350"/>
            <a:chExt cx="1195891" cy="734787"/>
          </a:xfrm>
        </p:grpSpPr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E4F64E-D73F-A145-9779-1A5A352AB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8419" y="4099908"/>
              <a:ext cx="1195891" cy="3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access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control list</a:t>
              </a:r>
            </a:p>
          </p:txBody>
        </p:sp>
        <p:pic>
          <p:nvPicPr>
            <p:cNvPr id="68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1916" y="37133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2882352" y="4814577"/>
            <a:ext cx="1158000" cy="650639"/>
            <a:chOff x="2122060" y="4775315"/>
            <a:chExt cx="1154376" cy="648603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060" y="5209148"/>
              <a:ext cx="1154376" cy="21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71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49" y="47753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" name="Graphic 23">
            <a:extLst>
              <a:ext uri="{FF2B5EF4-FFF2-40B4-BE49-F238E27FC236}">
                <a16:creationId xmlns:a16="http://schemas.microsoft.com/office/drawing/2014/main" id="{655772A5-09D3-EB44-967C-8BB72CDD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12" y="5872660"/>
            <a:ext cx="550857" cy="5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901676" y="2740975"/>
            <a:ext cx="2205926" cy="120835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9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065778" y="3080193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454425" y="3080193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840813" y="3080193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226005" y="3074022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08392" y="3071768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068265" y="3452244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456912" y="3452244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843300" y="3452244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228492" y="3446073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10879" y="3443819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107888" y="2443625"/>
            <a:ext cx="2034694" cy="12736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13" y="2434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116351" y="2443624"/>
            <a:ext cx="2029347" cy="12736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98" y="2437706"/>
            <a:ext cx="286604" cy="28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017735" y="2915398"/>
            <a:ext cx="2205926" cy="90752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79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81837" y="325461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570484" y="325461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956872" y="325461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342064" y="3248445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24451" y="3246191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9" name="직선 화살표 연결선 188"/>
          <p:cNvCxnSpPr>
            <a:stCxn id="205" idx="3"/>
            <a:endCxn id="176" idx="1"/>
          </p:cNvCxnSpPr>
          <p:nvPr/>
        </p:nvCxnSpPr>
        <p:spPr>
          <a:xfrm>
            <a:off x="4789711" y="3077830"/>
            <a:ext cx="326640" cy="261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Graphic 31">
            <a:extLst>
              <a:ext uri="{FF2B5EF4-FFF2-40B4-BE49-F238E27FC236}">
                <a16:creationId xmlns:a16="http://schemas.microsoft.com/office/drawing/2014/main" id="{EC3C7FC0-E20C-8B45-A7EA-77B9DB80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36" y="2906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9" name="직선 화살표 연결선 198"/>
          <p:cNvCxnSpPr/>
          <p:nvPr/>
        </p:nvCxnSpPr>
        <p:spPr>
          <a:xfrm>
            <a:off x="8736780" y="3135042"/>
            <a:ext cx="450750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/>
          <p:cNvGrpSpPr/>
          <p:nvPr/>
        </p:nvGrpSpPr>
        <p:grpSpPr>
          <a:xfrm>
            <a:off x="3895189" y="2849230"/>
            <a:ext cx="1339850" cy="805097"/>
            <a:chOff x="2826239" y="5402426"/>
            <a:chExt cx="1339850" cy="805097"/>
          </a:xfrm>
        </p:grpSpPr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F957C4EB-E925-CD46-B6E6-5F934B6F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239" y="5807413"/>
              <a:ext cx="1339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205" name="Graphic 24">
              <a:extLst>
                <a:ext uri="{FF2B5EF4-FFF2-40B4-BE49-F238E27FC236}">
                  <a16:creationId xmlns:a16="http://schemas.microsoft.com/office/drawing/2014/main" id="{F98FFE17-32E0-0245-9C99-4566C0E2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61" y="54024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2" name="그룹 211"/>
          <p:cNvGrpSpPr/>
          <p:nvPr/>
        </p:nvGrpSpPr>
        <p:grpSpPr>
          <a:xfrm>
            <a:off x="3979755" y="4806264"/>
            <a:ext cx="900191" cy="660203"/>
            <a:chOff x="2742377" y="3881765"/>
            <a:chExt cx="900191" cy="660203"/>
          </a:xfrm>
        </p:grpSpPr>
        <p:sp>
          <p:nvSpPr>
            <p:cNvPr id="210" name="TextBox 15">
              <a:extLst>
                <a:ext uri="{FF2B5EF4-FFF2-40B4-BE49-F238E27FC236}">
                  <a16:creationId xmlns:a16="http://schemas.microsoft.com/office/drawing/2014/main" id="{6CAEF471-7D09-7749-9B88-8178BD3FB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77" y="4326524"/>
              <a:ext cx="9001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211" name="Graphic 23">
              <a:extLst>
                <a:ext uri="{FF2B5EF4-FFF2-40B4-BE49-F238E27FC236}">
                  <a16:creationId xmlns:a16="http://schemas.microsoft.com/office/drawing/2014/main" id="{F278EA87-1989-1E4D-A5DF-6B8BD126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53843" y="3881765"/>
              <a:ext cx="470346" cy="470346"/>
            </a:xfrm>
            <a:prstGeom prst="rect">
              <a:avLst/>
            </a:prstGeom>
          </p:spPr>
        </p:pic>
      </p:grpSp>
      <p:grpSp>
        <p:nvGrpSpPr>
          <p:cNvPr id="230" name="그룹 229"/>
          <p:cNvGrpSpPr/>
          <p:nvPr/>
        </p:nvGrpSpPr>
        <p:grpSpPr>
          <a:xfrm>
            <a:off x="159180" y="1010754"/>
            <a:ext cx="469900" cy="720886"/>
            <a:chOff x="159180" y="1010754"/>
            <a:chExt cx="469900" cy="720886"/>
          </a:xfrm>
        </p:grpSpPr>
        <p:pic>
          <p:nvPicPr>
            <p:cNvPr id="30" name="Graphic 23">
              <a:extLst>
                <a:ext uri="{FF2B5EF4-FFF2-40B4-BE49-F238E27FC236}">
                  <a16:creationId xmlns:a16="http://schemas.microsoft.com/office/drawing/2014/main" id="{E51D7DF0-B100-3848-9343-103AD1663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 flipH="1">
              <a:off x="159180" y="10107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TextBox 216"/>
            <p:cNvSpPr txBox="1"/>
            <p:nvPr/>
          </p:nvSpPr>
          <p:spPr>
            <a:xfrm>
              <a:off x="177273" y="1485419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cxnSp>
        <p:nvCxnSpPr>
          <p:cNvPr id="220" name="직선 화살표 연결선 219"/>
          <p:cNvCxnSpPr>
            <a:stCxn id="71" idx="3"/>
            <a:endCxn id="211" idx="1"/>
          </p:cNvCxnSpPr>
          <p:nvPr/>
        </p:nvCxnSpPr>
        <p:spPr>
          <a:xfrm flipV="1">
            <a:off x="3690670" y="5041437"/>
            <a:ext cx="500551" cy="2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211" idx="3"/>
            <a:endCxn id="28" idx="1"/>
          </p:cNvCxnSpPr>
          <p:nvPr/>
        </p:nvCxnSpPr>
        <p:spPr>
          <a:xfrm flipV="1">
            <a:off x="4661567" y="5040687"/>
            <a:ext cx="437353" cy="7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28" idx="3"/>
            <a:endCxn id="37" idx="3"/>
          </p:cNvCxnSpPr>
          <p:nvPr/>
        </p:nvCxnSpPr>
        <p:spPr>
          <a:xfrm flipH="1" flipV="1">
            <a:off x="2262628" y="4395959"/>
            <a:ext cx="3285816" cy="644728"/>
          </a:xfrm>
          <a:prstGeom prst="bentConnector3">
            <a:avLst>
              <a:gd name="adj1" fmla="val -6957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/>
          <p:cNvGrpSpPr/>
          <p:nvPr/>
        </p:nvGrpSpPr>
        <p:grpSpPr>
          <a:xfrm>
            <a:off x="11364189" y="2177333"/>
            <a:ext cx="808235" cy="716121"/>
            <a:chOff x="-8677" y="1010754"/>
            <a:chExt cx="808235" cy="716121"/>
          </a:xfrm>
        </p:grpSpPr>
        <p:pic>
          <p:nvPicPr>
            <p:cNvPr id="232" name="Graphic 23">
              <a:extLst>
                <a:ext uri="{FF2B5EF4-FFF2-40B4-BE49-F238E27FC236}">
                  <a16:creationId xmlns:a16="http://schemas.microsoft.com/office/drawing/2014/main" id="{E51D7DF0-B100-3848-9343-103AD1663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 flipH="1">
              <a:off x="159180" y="10107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TextBox 232"/>
            <p:cNvSpPr txBox="1"/>
            <p:nvPr/>
          </p:nvSpPr>
          <p:spPr>
            <a:xfrm>
              <a:off x="-8677" y="1480654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employees</a:t>
              </a:r>
              <a:endParaRPr lang="ko-KR" altLang="en-US" sz="1000" dirty="0"/>
            </a:p>
          </p:txBody>
        </p:sp>
      </p:grpSp>
      <p:pic>
        <p:nvPicPr>
          <p:cNvPr id="234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46" y="40683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" name="그룹 234"/>
          <p:cNvGrpSpPr/>
          <p:nvPr/>
        </p:nvGrpSpPr>
        <p:grpSpPr>
          <a:xfrm>
            <a:off x="9191204" y="4080542"/>
            <a:ext cx="1158000" cy="681416"/>
            <a:chOff x="2122060" y="4775315"/>
            <a:chExt cx="1154376" cy="679284"/>
          </a:xfrm>
        </p:grpSpPr>
        <p:sp>
          <p:nvSpPr>
            <p:cNvPr id="236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060" y="5209148"/>
              <a:ext cx="1154376" cy="24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37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49" y="4775315"/>
              <a:ext cx="4572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0" name="그룹 239"/>
          <p:cNvGrpSpPr/>
          <p:nvPr/>
        </p:nvGrpSpPr>
        <p:grpSpPr>
          <a:xfrm>
            <a:off x="8070767" y="4081808"/>
            <a:ext cx="987820" cy="678516"/>
            <a:chOff x="7704220" y="3722181"/>
            <a:chExt cx="987820" cy="678516"/>
          </a:xfrm>
        </p:grpSpPr>
        <p:sp>
          <p:nvSpPr>
            <p:cNvPr id="238" name="TextBox 25">
              <a:extLst>
                <a:ext uri="{FF2B5EF4-FFF2-40B4-BE49-F238E27FC236}">
                  <a16:creationId xmlns:a16="http://schemas.microsoft.com/office/drawing/2014/main" id="{4CA924F5-12E8-464A-9D9C-0918B0D4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220" y="4154476"/>
              <a:ext cx="9878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239" name="Graphic 29">
              <a:extLst>
                <a:ext uri="{FF2B5EF4-FFF2-40B4-BE49-F238E27FC236}">
                  <a16:creationId xmlns:a16="http://schemas.microsoft.com/office/drawing/2014/main" id="{DF374AA9-67DD-1D48-BAA9-9D147448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795" y="37221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3" name="그룹 242"/>
          <p:cNvGrpSpPr/>
          <p:nvPr/>
        </p:nvGrpSpPr>
        <p:grpSpPr>
          <a:xfrm>
            <a:off x="8202447" y="5074783"/>
            <a:ext cx="707514" cy="616471"/>
            <a:chOff x="8496410" y="3660206"/>
            <a:chExt cx="707514" cy="616471"/>
          </a:xfrm>
        </p:grpSpPr>
        <p:sp>
          <p:nvSpPr>
            <p:cNvPr id="241" name="TextBox 29">
              <a:extLst>
                <a:ext uri="{FF2B5EF4-FFF2-40B4-BE49-F238E27FC236}">
                  <a16:creationId xmlns:a16="http://schemas.microsoft.com/office/drawing/2014/main" id="{A72793CC-CF40-214B-819B-BDB0EF3C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410" y="4030456"/>
              <a:ext cx="7075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242" name="Graphic 49">
              <a:extLst>
                <a:ext uri="{FF2B5EF4-FFF2-40B4-BE49-F238E27FC236}">
                  <a16:creationId xmlns:a16="http://schemas.microsoft.com/office/drawing/2014/main" id="{5A8C48C1-32E1-C747-BB4B-5E3B849CF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385" y="36602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5" name="직선 화살표 연결선 244"/>
          <p:cNvCxnSpPr/>
          <p:nvPr/>
        </p:nvCxnSpPr>
        <p:spPr>
          <a:xfrm flipH="1" flipV="1">
            <a:off x="8560966" y="4769484"/>
            <a:ext cx="3818" cy="3296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237" idx="1"/>
            <a:endCxn id="239" idx="3"/>
          </p:cNvCxnSpPr>
          <p:nvPr/>
        </p:nvCxnSpPr>
        <p:spPr>
          <a:xfrm flipH="1">
            <a:off x="8783542" y="4309860"/>
            <a:ext cx="757345" cy="54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34" idx="1"/>
            <a:endCxn id="237" idx="3"/>
          </p:cNvCxnSpPr>
          <p:nvPr/>
        </p:nvCxnSpPr>
        <p:spPr>
          <a:xfrm flipH="1">
            <a:off x="9999522" y="4303254"/>
            <a:ext cx="1532524" cy="660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33" idx="2"/>
            <a:endCxn id="234" idx="0"/>
          </p:cNvCxnSpPr>
          <p:nvPr/>
        </p:nvCxnSpPr>
        <p:spPr>
          <a:xfrm flipH="1">
            <a:off x="11766996" y="2893454"/>
            <a:ext cx="1311" cy="11748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/>
          <p:cNvGrpSpPr/>
          <p:nvPr/>
        </p:nvGrpSpPr>
        <p:grpSpPr>
          <a:xfrm>
            <a:off x="10272961" y="1275553"/>
            <a:ext cx="920750" cy="707388"/>
            <a:chOff x="6557721" y="3766511"/>
            <a:chExt cx="920750" cy="707388"/>
          </a:xfrm>
        </p:grpSpPr>
        <p:sp>
          <p:nvSpPr>
            <p:cNvPr id="256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7721" y="4227678"/>
              <a:ext cx="9207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Glacier</a:t>
              </a:r>
            </a:p>
          </p:txBody>
        </p:sp>
        <p:pic>
          <p:nvPicPr>
            <p:cNvPr id="257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327" y="37665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3" name="꺾인 연결선 262"/>
          <p:cNvCxnSpPr>
            <a:stCxn id="42" idx="0"/>
            <a:endCxn id="115" idx="1"/>
          </p:cNvCxnSpPr>
          <p:nvPr/>
        </p:nvCxnSpPr>
        <p:spPr>
          <a:xfrm rot="5400000" flipH="1" flipV="1">
            <a:off x="4561202" y="-23977"/>
            <a:ext cx="746943" cy="3839414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65"/>
          <p:cNvCxnSpPr>
            <a:stCxn id="176" idx="0"/>
            <a:endCxn id="115" idx="1"/>
          </p:cNvCxnSpPr>
          <p:nvPr/>
        </p:nvCxnSpPr>
        <p:spPr>
          <a:xfrm rot="5400000" flipH="1" flipV="1">
            <a:off x="6032019" y="1621264"/>
            <a:ext cx="921366" cy="72335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39" idx="1"/>
            <a:endCxn id="85" idx="2"/>
          </p:cNvCxnSpPr>
          <p:nvPr/>
        </p:nvCxnSpPr>
        <p:spPr>
          <a:xfrm rot="10800000">
            <a:off x="3004640" y="3949334"/>
            <a:ext cx="5321703" cy="36107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239" idx="1"/>
            <a:endCxn id="178" idx="2"/>
          </p:cNvCxnSpPr>
          <p:nvPr/>
        </p:nvCxnSpPr>
        <p:spPr>
          <a:xfrm rot="10800000">
            <a:off x="6120698" y="3822922"/>
            <a:ext cx="2205644" cy="487487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꺾인 연결선 287"/>
          <p:cNvCxnSpPr>
            <a:stCxn id="239" idx="0"/>
            <a:endCxn id="256" idx="2"/>
          </p:cNvCxnSpPr>
          <p:nvPr/>
        </p:nvCxnSpPr>
        <p:spPr>
          <a:xfrm rot="5400000" flipH="1" flipV="1">
            <a:off x="8594706" y="1943178"/>
            <a:ext cx="2098867" cy="2178394"/>
          </a:xfrm>
          <a:prstGeom prst="bentConnector3">
            <a:avLst>
              <a:gd name="adj1" fmla="val 657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786317" y="1293658"/>
            <a:ext cx="590945" cy="654707"/>
            <a:chOff x="7201228" y="1051091"/>
            <a:chExt cx="590945" cy="654707"/>
          </a:xfrm>
        </p:grpSpPr>
        <p:pic>
          <p:nvPicPr>
            <p:cNvPr id="115" name="Graphic 7">
              <a:extLst>
                <a:ext uri="{FF2B5EF4-FFF2-40B4-BE49-F238E27FC236}">
                  <a16:creationId xmlns:a16="http://schemas.microsoft.com/office/drawing/2014/main" id="{815E87F3-3802-7347-9721-75F2220ED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291" y="10510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31">
              <a:extLst>
                <a:ext uri="{FF2B5EF4-FFF2-40B4-BE49-F238E27FC236}">
                  <a16:creationId xmlns:a16="http://schemas.microsoft.com/office/drawing/2014/main" id="{D733959C-1D39-E64D-BC58-F02A1B8B0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228" y="1444188"/>
              <a:ext cx="59094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558544" y="1291797"/>
            <a:ext cx="1183223" cy="660725"/>
            <a:chOff x="6578628" y="702875"/>
            <a:chExt cx="1183223" cy="660725"/>
          </a:xfrm>
        </p:grpSpPr>
        <p:sp>
          <p:nvSpPr>
            <p:cNvPr id="119" name="TextBox 17">
              <a:extLst>
                <a:ext uri="{FF2B5EF4-FFF2-40B4-BE49-F238E27FC236}">
                  <a16:creationId xmlns:a16="http://schemas.microsoft.com/office/drawing/2014/main" id="{70E93A9B-B3E0-D24E-9DFE-BE9C66CA3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628" y="1117379"/>
              <a:ext cx="118322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120" name="Graphic 13">
              <a:extLst>
                <a:ext uri="{FF2B5EF4-FFF2-40B4-BE49-F238E27FC236}">
                  <a16:creationId xmlns:a16="http://schemas.microsoft.com/office/drawing/2014/main" id="{E2B9011C-C7EB-AD4B-85D7-DC979571C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050" y="702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30" y="224536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038607" y="2228799"/>
            <a:ext cx="937232" cy="13074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3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9047392" y="2248339"/>
            <a:ext cx="934215" cy="127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124" name="Graphic 31">
            <a:extLst>
              <a:ext uri="{FF2B5EF4-FFF2-40B4-BE49-F238E27FC236}">
                <a16:creationId xmlns:a16="http://schemas.microsoft.com/office/drawing/2014/main" id="{EC3C7FC0-E20C-8B45-A7EA-77B9DB80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24" y="2906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00" y="22526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4" name="꺾인 연결선 223"/>
          <p:cNvCxnSpPr>
            <a:stCxn id="239" idx="0"/>
            <a:endCxn id="17" idx="2"/>
          </p:cNvCxnSpPr>
          <p:nvPr/>
        </p:nvCxnSpPr>
        <p:spPr>
          <a:xfrm rot="16200000" flipV="1">
            <a:off x="8209564" y="3736430"/>
            <a:ext cx="560326" cy="13043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 225"/>
          <p:cNvCxnSpPr>
            <a:stCxn id="239" idx="0"/>
            <a:endCxn id="123" idx="2"/>
          </p:cNvCxnSpPr>
          <p:nvPr/>
        </p:nvCxnSpPr>
        <p:spPr>
          <a:xfrm rot="5400000" flipH="1" flipV="1">
            <a:off x="8754558" y="3321866"/>
            <a:ext cx="560326" cy="959558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174" idx="3"/>
            <a:endCxn id="123" idx="0"/>
          </p:cNvCxnSpPr>
          <p:nvPr/>
        </p:nvCxnSpPr>
        <p:spPr>
          <a:xfrm flipV="1">
            <a:off x="7142582" y="2248339"/>
            <a:ext cx="2371918" cy="832103"/>
          </a:xfrm>
          <a:prstGeom prst="bentConnector4">
            <a:avLst>
              <a:gd name="adj1" fmla="val 17062"/>
              <a:gd name="adj2" fmla="val 12747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174" idx="3"/>
            <a:endCxn id="17" idx="0"/>
          </p:cNvCxnSpPr>
          <p:nvPr/>
        </p:nvCxnSpPr>
        <p:spPr>
          <a:xfrm flipV="1">
            <a:off x="7142582" y="2248339"/>
            <a:ext cx="1281930" cy="832103"/>
          </a:xfrm>
          <a:prstGeom prst="bentConnector4">
            <a:avLst>
              <a:gd name="adj1" fmla="val 31781"/>
              <a:gd name="adj2" fmla="val 12747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48245" y="205383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90278" y="221423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10.0.100.0/20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248077" y="949614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10.0.200.2/24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038540" y="330574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10.0.150.3/24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09482" y="331969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10.0.150.2/24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871542" y="841205"/>
            <a:ext cx="1163640" cy="719138"/>
            <a:chOff x="9518905" y="1987657"/>
            <a:chExt cx="1163640" cy="719138"/>
          </a:xfrm>
        </p:grpSpPr>
        <p:sp>
          <p:nvSpPr>
            <p:cNvPr id="127" name="TextBox 20">
              <a:extLst>
                <a:ext uri="{FF2B5EF4-FFF2-40B4-BE49-F238E27FC236}">
                  <a16:creationId xmlns:a16="http://schemas.microsoft.com/office/drawing/2014/main" id="{A561273F-29A9-C547-A3BF-A7077BE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8905" y="2368241"/>
              <a:ext cx="1163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(time-based)</a:t>
              </a:r>
            </a:p>
          </p:txBody>
        </p:sp>
        <p:pic>
          <p:nvPicPr>
            <p:cNvPr id="128" name="Graphic 30">
              <a:extLst>
                <a:ext uri="{FF2B5EF4-FFF2-40B4-BE49-F238E27FC236}">
                  <a16:creationId xmlns:a16="http://schemas.microsoft.com/office/drawing/2014/main" id="{78EF5161-330F-8940-91A5-2C4D562E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007" y="1987657"/>
              <a:ext cx="388462" cy="38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9" name="직선 화살표 연결선 128"/>
          <p:cNvCxnSpPr>
            <a:endCxn id="120" idx="1"/>
          </p:cNvCxnSpPr>
          <p:nvPr/>
        </p:nvCxnSpPr>
        <p:spPr>
          <a:xfrm flipV="1">
            <a:off x="7269370" y="1520397"/>
            <a:ext cx="653596" cy="186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20" idx="3"/>
            <a:endCxn id="257" idx="1"/>
          </p:cNvCxnSpPr>
          <p:nvPr/>
        </p:nvCxnSpPr>
        <p:spPr>
          <a:xfrm flipV="1">
            <a:off x="8380166" y="1504153"/>
            <a:ext cx="2118401" cy="1624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28" idx="3"/>
            <a:endCxn id="115" idx="0"/>
          </p:cNvCxnSpPr>
          <p:nvPr/>
        </p:nvCxnSpPr>
        <p:spPr>
          <a:xfrm>
            <a:off x="6652106" y="1035436"/>
            <a:ext cx="430874" cy="258222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50" y="5869714"/>
            <a:ext cx="546368" cy="5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47" y="5877988"/>
            <a:ext cx="550857" cy="5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45" y="5880368"/>
            <a:ext cx="540394" cy="5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8">
            <a:extLst>
              <a:ext uri="{FF2B5EF4-FFF2-40B4-BE49-F238E27FC236}">
                <a16:creationId xmlns:a16="http://schemas.microsoft.com/office/drawing/2014/main" id="{DB012686-D413-7A47-9F5C-67C2A942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1" y="5875530"/>
            <a:ext cx="540352" cy="54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45" y="5879047"/>
            <a:ext cx="533808" cy="5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11" y="5880048"/>
            <a:ext cx="545768" cy="54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821" y="5883234"/>
            <a:ext cx="542582" cy="54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19" y="5877988"/>
            <a:ext cx="545530" cy="54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2178151" y="868322"/>
            <a:ext cx="870751" cy="2616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10.0.0.0/16</a:t>
            </a:r>
            <a:endParaRPr lang="ko-KR" altLang="en-US" sz="1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43464" y="1202280"/>
            <a:ext cx="1162665" cy="660226"/>
            <a:chOff x="1953741" y="1243016"/>
            <a:chExt cx="1162665" cy="6602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323" y="1243016"/>
              <a:ext cx="270582" cy="349011"/>
            </a:xfrm>
            <a:prstGeom prst="rect">
              <a:avLst/>
            </a:prstGeom>
          </p:spPr>
        </p:pic>
        <p:sp>
          <p:nvSpPr>
            <p:cNvPr id="134" name="TextBox 26">
              <a:extLst>
                <a:ext uri="{FF2B5EF4-FFF2-40B4-BE49-F238E27FC236}">
                  <a16:creationId xmlns:a16="http://schemas.microsoft.com/office/drawing/2014/main" id="{70E4F64E-D73F-A145-9779-1A5A352AB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741" y="1564688"/>
              <a:ext cx="11626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Guard duty</a:t>
              </a:r>
            </a:p>
            <a:p>
              <a:pPr algn="ctr" eaLnBrk="1" hangingPunct="1"/>
              <a:r>
                <a:rPr lang="en-US" altLang="en-US" sz="8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resource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57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029078" y="4770485"/>
            <a:ext cx="2012731" cy="7227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5" name="Graphic 31">
            <a:extLst>
              <a:ext uri="{FF2B5EF4-FFF2-40B4-BE49-F238E27FC236}">
                <a16:creationId xmlns:a16="http://schemas.microsoft.com/office/drawing/2014/main" id="{EC3C7FC0-E20C-8B45-A7EA-77B9DB80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43" y="49825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36" y="4777145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812249" y="259264"/>
            <a:ext cx="10465300" cy="63828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" y="259265"/>
            <a:ext cx="264437" cy="2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964276" y="589464"/>
            <a:ext cx="10180267" cy="5982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6" y="589465"/>
            <a:ext cx="284869" cy="28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249234" y="890076"/>
            <a:ext cx="9041021" cy="48478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45" y="893191"/>
            <a:ext cx="249591" cy="24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06" y="5880985"/>
            <a:ext cx="550857" cy="5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404568" y="2670413"/>
            <a:ext cx="1403450" cy="2912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88" y="5872738"/>
            <a:ext cx="554912" cy="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627840" y="2935395"/>
            <a:ext cx="945535" cy="675851"/>
            <a:chOff x="4121016" y="3888737"/>
            <a:chExt cx="941454" cy="672933"/>
          </a:xfrm>
        </p:grpSpPr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016" y="4347156"/>
              <a:ext cx="941454" cy="214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8" name="Graphic 35">
              <a:extLst>
                <a:ext uri="{FF2B5EF4-FFF2-40B4-BE49-F238E27FC236}">
                  <a16:creationId xmlns:a16="http://schemas.microsoft.com/office/drawing/2014/main" id="{A5BA7256-6A27-CE46-BA90-6D710A383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087" y="3888737"/>
              <a:ext cx="447584" cy="44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2" y="26369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>
            <a:stCxn id="217" idx="2"/>
            <a:endCxn id="29" idx="0"/>
          </p:cNvCxnSpPr>
          <p:nvPr/>
        </p:nvCxnSpPr>
        <p:spPr>
          <a:xfrm>
            <a:off x="391434" y="1731640"/>
            <a:ext cx="7508" cy="9053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2482236" y="5872660"/>
            <a:ext cx="560221" cy="56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꺾인 연결선 37"/>
          <p:cNvCxnSpPr>
            <a:stCxn id="29" idx="2"/>
            <a:endCxn id="71" idx="1"/>
          </p:cNvCxnSpPr>
          <p:nvPr/>
        </p:nvCxnSpPr>
        <p:spPr>
          <a:xfrm rot="16200000" flipH="1">
            <a:off x="155016" y="3350793"/>
            <a:ext cx="1960199" cy="1472347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50" y="5869714"/>
            <a:ext cx="546368" cy="5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9286110" y="5000485"/>
            <a:ext cx="1162665" cy="714372"/>
            <a:chOff x="-1188419" y="3713350"/>
            <a:chExt cx="1195891" cy="734787"/>
          </a:xfrm>
        </p:grpSpPr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E4F64E-D73F-A145-9779-1A5A352AB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8419" y="4099908"/>
              <a:ext cx="1195891" cy="3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access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control list</a:t>
              </a:r>
            </a:p>
          </p:txBody>
        </p:sp>
        <p:pic>
          <p:nvPicPr>
            <p:cNvPr id="68" name="Graphic 41">
              <a:extLst>
                <a:ext uri="{FF2B5EF4-FFF2-40B4-BE49-F238E27FC236}">
                  <a16:creationId xmlns:a16="http://schemas.microsoft.com/office/drawing/2014/main" id="{3ED30090-964F-E044-A541-A782E908D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1916" y="37133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1529336" y="4837749"/>
            <a:ext cx="1158000" cy="643992"/>
            <a:chOff x="2118352" y="4785294"/>
            <a:chExt cx="1154376" cy="641976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352" y="5212500"/>
              <a:ext cx="1154376" cy="21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71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235" y="478529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" name="Graphic 23">
            <a:extLst>
              <a:ext uri="{FF2B5EF4-FFF2-40B4-BE49-F238E27FC236}">
                <a16:creationId xmlns:a16="http://schemas.microsoft.com/office/drawing/2014/main" id="{655772A5-09D3-EB44-967C-8BB72CDD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12" y="5872660"/>
            <a:ext cx="550857" cy="5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47" y="5877988"/>
            <a:ext cx="550857" cy="5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2" name="그룹 211"/>
          <p:cNvGrpSpPr/>
          <p:nvPr/>
        </p:nvGrpSpPr>
        <p:grpSpPr>
          <a:xfrm>
            <a:off x="1648231" y="3847345"/>
            <a:ext cx="900191" cy="660204"/>
            <a:chOff x="2733619" y="3881765"/>
            <a:chExt cx="900191" cy="660204"/>
          </a:xfrm>
        </p:grpSpPr>
        <p:sp>
          <p:nvSpPr>
            <p:cNvPr id="210" name="TextBox 15">
              <a:extLst>
                <a:ext uri="{FF2B5EF4-FFF2-40B4-BE49-F238E27FC236}">
                  <a16:creationId xmlns:a16="http://schemas.microsoft.com/office/drawing/2014/main" id="{6CAEF471-7D09-7749-9B88-8178BD3FB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619" y="4326525"/>
              <a:ext cx="9001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211" name="Graphic 23">
              <a:extLst>
                <a:ext uri="{FF2B5EF4-FFF2-40B4-BE49-F238E27FC236}">
                  <a16:creationId xmlns:a16="http://schemas.microsoft.com/office/drawing/2014/main" id="{F278EA87-1989-1E4D-A5DF-6B8BD126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53843" y="3881765"/>
              <a:ext cx="470346" cy="470346"/>
            </a:xfrm>
            <a:prstGeom prst="rect">
              <a:avLst/>
            </a:prstGeom>
          </p:spPr>
        </p:pic>
      </p:grpSp>
      <p:grpSp>
        <p:nvGrpSpPr>
          <p:cNvPr id="230" name="그룹 229"/>
          <p:cNvGrpSpPr/>
          <p:nvPr/>
        </p:nvGrpSpPr>
        <p:grpSpPr>
          <a:xfrm>
            <a:off x="159180" y="1010754"/>
            <a:ext cx="469900" cy="720886"/>
            <a:chOff x="159180" y="1010754"/>
            <a:chExt cx="469900" cy="720886"/>
          </a:xfrm>
        </p:grpSpPr>
        <p:pic>
          <p:nvPicPr>
            <p:cNvPr id="30" name="Graphic 23">
              <a:extLst>
                <a:ext uri="{FF2B5EF4-FFF2-40B4-BE49-F238E27FC236}">
                  <a16:creationId xmlns:a16="http://schemas.microsoft.com/office/drawing/2014/main" id="{E51D7DF0-B100-3848-9343-103AD1663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 flipH="1">
              <a:off x="159180" y="10107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TextBox 216"/>
            <p:cNvSpPr txBox="1"/>
            <p:nvPr/>
          </p:nvSpPr>
          <p:spPr>
            <a:xfrm>
              <a:off x="177273" y="1485419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11357943" y="1894702"/>
            <a:ext cx="808235" cy="716121"/>
            <a:chOff x="-8677" y="1010754"/>
            <a:chExt cx="808235" cy="716121"/>
          </a:xfrm>
        </p:grpSpPr>
        <p:pic>
          <p:nvPicPr>
            <p:cNvPr id="232" name="Graphic 23">
              <a:extLst>
                <a:ext uri="{FF2B5EF4-FFF2-40B4-BE49-F238E27FC236}">
                  <a16:creationId xmlns:a16="http://schemas.microsoft.com/office/drawing/2014/main" id="{E51D7DF0-B100-3848-9343-103AD1663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 flipH="1">
              <a:off x="159180" y="10107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TextBox 232"/>
            <p:cNvSpPr txBox="1"/>
            <p:nvPr/>
          </p:nvSpPr>
          <p:spPr>
            <a:xfrm>
              <a:off x="-8677" y="1480654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employees</a:t>
              </a:r>
              <a:endParaRPr lang="ko-KR" altLang="en-US" sz="1000" dirty="0"/>
            </a:p>
          </p:txBody>
        </p:sp>
      </p:grpSp>
      <p:pic>
        <p:nvPicPr>
          <p:cNvPr id="234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800" y="371455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" name="그룹 234"/>
          <p:cNvGrpSpPr/>
          <p:nvPr/>
        </p:nvGrpSpPr>
        <p:grpSpPr>
          <a:xfrm>
            <a:off x="9202537" y="3724119"/>
            <a:ext cx="1158000" cy="681416"/>
            <a:chOff x="2122060" y="4775315"/>
            <a:chExt cx="1154376" cy="679284"/>
          </a:xfrm>
        </p:grpSpPr>
        <p:sp>
          <p:nvSpPr>
            <p:cNvPr id="236" name="TextBox 18">
              <a:extLst>
                <a:ext uri="{FF2B5EF4-FFF2-40B4-BE49-F238E27FC236}">
                  <a16:creationId xmlns:a16="http://schemas.microsoft.com/office/drawing/2014/main" id="{943B7711-2792-2B41-85BC-9287019B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060" y="5209148"/>
              <a:ext cx="1154376" cy="24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37" name="Graphic 10">
              <a:extLst>
                <a:ext uri="{FF2B5EF4-FFF2-40B4-BE49-F238E27FC236}">
                  <a16:creationId xmlns:a16="http://schemas.microsoft.com/office/drawing/2014/main" id="{9706C417-0A05-234F-806E-00A9C8166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49" y="4775315"/>
              <a:ext cx="4572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0" name="그룹 239"/>
          <p:cNvGrpSpPr/>
          <p:nvPr/>
        </p:nvGrpSpPr>
        <p:grpSpPr>
          <a:xfrm>
            <a:off x="8388860" y="3727925"/>
            <a:ext cx="987820" cy="678516"/>
            <a:chOff x="7704220" y="3722181"/>
            <a:chExt cx="987820" cy="678516"/>
          </a:xfrm>
        </p:grpSpPr>
        <p:sp>
          <p:nvSpPr>
            <p:cNvPr id="238" name="TextBox 25">
              <a:extLst>
                <a:ext uri="{FF2B5EF4-FFF2-40B4-BE49-F238E27FC236}">
                  <a16:creationId xmlns:a16="http://schemas.microsoft.com/office/drawing/2014/main" id="{4CA924F5-12E8-464A-9D9C-0918B0D4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220" y="4154476"/>
              <a:ext cx="9878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239" name="Graphic 29">
              <a:extLst>
                <a:ext uri="{FF2B5EF4-FFF2-40B4-BE49-F238E27FC236}">
                  <a16:creationId xmlns:a16="http://schemas.microsoft.com/office/drawing/2014/main" id="{DF374AA9-67DD-1D48-BAA9-9D147448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795" y="37221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3" name="그룹 242"/>
          <p:cNvGrpSpPr/>
          <p:nvPr/>
        </p:nvGrpSpPr>
        <p:grpSpPr>
          <a:xfrm>
            <a:off x="8496410" y="4790750"/>
            <a:ext cx="707514" cy="616471"/>
            <a:chOff x="8496410" y="3660206"/>
            <a:chExt cx="707514" cy="616471"/>
          </a:xfrm>
        </p:grpSpPr>
        <p:sp>
          <p:nvSpPr>
            <p:cNvPr id="241" name="TextBox 29">
              <a:extLst>
                <a:ext uri="{FF2B5EF4-FFF2-40B4-BE49-F238E27FC236}">
                  <a16:creationId xmlns:a16="http://schemas.microsoft.com/office/drawing/2014/main" id="{A72793CC-CF40-214B-819B-BDB0EF3C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410" y="4030456"/>
              <a:ext cx="7075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242" name="Graphic 49">
              <a:extLst>
                <a:ext uri="{FF2B5EF4-FFF2-40B4-BE49-F238E27FC236}">
                  <a16:creationId xmlns:a16="http://schemas.microsoft.com/office/drawing/2014/main" id="{5A8C48C1-32E1-C747-BB4B-5E3B849CF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385" y="36602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5" name="직선 화살표 연결선 244"/>
          <p:cNvCxnSpPr/>
          <p:nvPr/>
        </p:nvCxnSpPr>
        <p:spPr>
          <a:xfrm flipH="1" flipV="1">
            <a:off x="8863720" y="4485451"/>
            <a:ext cx="3818" cy="3296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237" idx="1"/>
            <a:endCxn id="239" idx="3"/>
          </p:cNvCxnSpPr>
          <p:nvPr/>
        </p:nvCxnSpPr>
        <p:spPr>
          <a:xfrm flipH="1">
            <a:off x="9101635" y="3953437"/>
            <a:ext cx="450585" cy="308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34" idx="1"/>
            <a:endCxn id="237" idx="3"/>
          </p:cNvCxnSpPr>
          <p:nvPr/>
        </p:nvCxnSpPr>
        <p:spPr>
          <a:xfrm flipH="1">
            <a:off x="10010855" y="3949503"/>
            <a:ext cx="1514945" cy="393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33" idx="2"/>
            <a:endCxn id="234" idx="0"/>
          </p:cNvCxnSpPr>
          <p:nvPr/>
        </p:nvCxnSpPr>
        <p:spPr>
          <a:xfrm flipH="1">
            <a:off x="11760750" y="2610823"/>
            <a:ext cx="1311" cy="110373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45" y="5879047"/>
            <a:ext cx="533808" cy="5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11" y="5880048"/>
            <a:ext cx="545768" cy="54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45" y="5880368"/>
            <a:ext cx="540394" cy="5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821" y="5883234"/>
            <a:ext cx="542582" cy="54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직선 화살표 연결선 116"/>
          <p:cNvCxnSpPr>
            <a:stCxn id="71" idx="0"/>
            <a:endCxn id="210" idx="2"/>
          </p:cNvCxnSpPr>
          <p:nvPr/>
        </p:nvCxnSpPr>
        <p:spPr>
          <a:xfrm flipH="1" flipV="1">
            <a:off x="2098327" y="4507549"/>
            <a:ext cx="2280" cy="3302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211" idx="0"/>
            <a:endCxn id="27" idx="2"/>
          </p:cNvCxnSpPr>
          <p:nvPr/>
        </p:nvCxnSpPr>
        <p:spPr>
          <a:xfrm flipH="1" flipV="1">
            <a:off x="2100608" y="3611246"/>
            <a:ext cx="3020" cy="23609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972354" y="1010754"/>
            <a:ext cx="2102409" cy="45718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1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014672" y="1385404"/>
            <a:ext cx="2012731" cy="127178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36" y="1386815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047194" y="1903416"/>
            <a:ext cx="1940445" cy="671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39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078294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466941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853329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4238521" y="2186585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4609316" y="2197018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022890" y="3422936"/>
            <a:ext cx="2012731" cy="10748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54" y="3463387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055412" y="3821238"/>
            <a:ext cx="1940445" cy="671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0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475810" y="4122020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861002" y="4115849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4243389" y="4113595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385529" y="4770485"/>
            <a:ext cx="2012731" cy="7227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0" name="Graphic 31">
            <a:extLst>
              <a:ext uri="{FF2B5EF4-FFF2-40B4-BE49-F238E27FC236}">
                <a16:creationId xmlns:a16="http://schemas.microsoft.com/office/drawing/2014/main" id="{EC3C7FC0-E20C-8B45-A7EA-77B9DB80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44" y="49825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87" y="4777145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35155" y="1010754"/>
            <a:ext cx="2102409" cy="45718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377473" y="1385404"/>
            <a:ext cx="2012731" cy="127178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37" y="1386815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409995" y="1903416"/>
            <a:ext cx="1940445" cy="671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98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441095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829742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216130" y="2192756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601322" y="2186585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983709" y="2184331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385691" y="3422936"/>
            <a:ext cx="2012731" cy="10748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55" y="3463387"/>
            <a:ext cx="198789" cy="1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418213" y="3821238"/>
            <a:ext cx="1940445" cy="671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15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838611" y="4122020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Graphic 46">
            <a:extLst>
              <a:ext uri="{FF2B5EF4-FFF2-40B4-BE49-F238E27FC236}">
                <a16:creationId xmlns:a16="http://schemas.microsoft.com/office/drawing/2014/main" id="{81C3FF3D-0117-F14F-BBB7-F393716D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606190" y="4113595"/>
            <a:ext cx="332530" cy="3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1" name="직선 화살표 연결선 250"/>
          <p:cNvCxnSpPr>
            <a:stCxn id="145" idx="2"/>
            <a:endCxn id="172" idx="0"/>
          </p:cNvCxnSpPr>
          <p:nvPr/>
        </p:nvCxnSpPr>
        <p:spPr>
          <a:xfrm>
            <a:off x="4029256" y="4497746"/>
            <a:ext cx="6188" cy="27273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155" idx="3"/>
            <a:endCxn id="190" idx="1"/>
          </p:cNvCxnSpPr>
          <p:nvPr/>
        </p:nvCxnSpPr>
        <p:spPr>
          <a:xfrm>
            <a:off x="4251343" y="5211196"/>
            <a:ext cx="1905601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37" idx="2"/>
          </p:cNvCxnSpPr>
          <p:nvPr/>
        </p:nvCxnSpPr>
        <p:spPr>
          <a:xfrm rot="16200000" flipH="1">
            <a:off x="4441589" y="2150992"/>
            <a:ext cx="323303" cy="1171646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95" idx="2"/>
          </p:cNvCxnSpPr>
          <p:nvPr/>
        </p:nvCxnSpPr>
        <p:spPr>
          <a:xfrm rot="5400000">
            <a:off x="5622990" y="2141238"/>
            <a:ext cx="323303" cy="119115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154" idx="2"/>
            <a:endCxn id="145" idx="0"/>
          </p:cNvCxnSpPr>
          <p:nvPr/>
        </p:nvCxnSpPr>
        <p:spPr>
          <a:xfrm rot="5400000">
            <a:off x="4502413" y="2718948"/>
            <a:ext cx="230831" cy="117714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154" idx="2"/>
            <a:endCxn id="208" idx="0"/>
          </p:cNvCxnSpPr>
          <p:nvPr/>
        </p:nvCxnSpPr>
        <p:spPr>
          <a:xfrm rot="16200000" flipH="1">
            <a:off x="5683813" y="2714691"/>
            <a:ext cx="230831" cy="11856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/>
          <p:cNvGrpSpPr/>
          <p:nvPr/>
        </p:nvGrpSpPr>
        <p:grpSpPr>
          <a:xfrm>
            <a:off x="8701877" y="1049632"/>
            <a:ext cx="590945" cy="654707"/>
            <a:chOff x="7201228" y="1051091"/>
            <a:chExt cx="590945" cy="654707"/>
          </a:xfrm>
        </p:grpSpPr>
        <p:pic>
          <p:nvPicPr>
            <p:cNvPr id="267" name="Graphic 7">
              <a:extLst>
                <a:ext uri="{FF2B5EF4-FFF2-40B4-BE49-F238E27FC236}">
                  <a16:creationId xmlns:a16="http://schemas.microsoft.com/office/drawing/2014/main" id="{815E87F3-3802-7347-9721-75F2220ED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291" y="10510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TextBox 31">
              <a:extLst>
                <a:ext uri="{FF2B5EF4-FFF2-40B4-BE49-F238E27FC236}">
                  <a16:creationId xmlns:a16="http://schemas.microsoft.com/office/drawing/2014/main" id="{D733959C-1D39-E64D-BC58-F02A1B8B0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228" y="1444188"/>
              <a:ext cx="59094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8405738" y="1940363"/>
            <a:ext cx="1183223" cy="660725"/>
            <a:chOff x="6578628" y="702875"/>
            <a:chExt cx="1183223" cy="660725"/>
          </a:xfrm>
        </p:grpSpPr>
        <p:sp>
          <p:nvSpPr>
            <p:cNvPr id="270" name="TextBox 17">
              <a:extLst>
                <a:ext uri="{FF2B5EF4-FFF2-40B4-BE49-F238E27FC236}">
                  <a16:creationId xmlns:a16="http://schemas.microsoft.com/office/drawing/2014/main" id="{70E93A9B-B3E0-D24E-9DFE-BE9C66CA3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628" y="1117379"/>
              <a:ext cx="118322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271" name="Graphic 13">
              <a:extLst>
                <a:ext uri="{FF2B5EF4-FFF2-40B4-BE49-F238E27FC236}">
                  <a16:creationId xmlns:a16="http://schemas.microsoft.com/office/drawing/2014/main" id="{E2B9011C-C7EB-AD4B-85D7-DC979571C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050" y="702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꺾인 연결선 54"/>
          <p:cNvCxnSpPr>
            <a:stCxn id="239" idx="1"/>
            <a:endCxn id="188" idx="3"/>
          </p:cNvCxnSpPr>
          <p:nvPr/>
        </p:nvCxnSpPr>
        <p:spPr>
          <a:xfrm rot="10800000" flipV="1">
            <a:off x="7398261" y="3956524"/>
            <a:ext cx="1246175" cy="1175337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39" idx="1"/>
            <a:endCxn id="195" idx="3"/>
          </p:cNvCxnSpPr>
          <p:nvPr/>
        </p:nvCxnSpPr>
        <p:spPr>
          <a:xfrm rot="10800000">
            <a:off x="7350441" y="2239291"/>
            <a:ext cx="1293995" cy="1717235"/>
          </a:xfrm>
          <a:prstGeom prst="bentConnector3">
            <a:avLst>
              <a:gd name="adj1" fmla="val 49019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239" idx="0"/>
            <a:endCxn id="262" idx="2"/>
          </p:cNvCxnSpPr>
          <p:nvPr/>
        </p:nvCxnSpPr>
        <p:spPr>
          <a:xfrm rot="5400000" flipH="1" flipV="1">
            <a:off x="9606874" y="2659570"/>
            <a:ext cx="334516" cy="1802195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989447" y="3666937"/>
            <a:ext cx="4375532" cy="8712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0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37" y="3658197"/>
            <a:ext cx="182534" cy="18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014672" y="1632573"/>
            <a:ext cx="4375532" cy="10085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21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90" y="1632572"/>
            <a:ext cx="182534" cy="18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직선 화살표 연결선 122"/>
          <p:cNvCxnSpPr>
            <a:stCxn id="239" idx="1"/>
            <a:endCxn id="208" idx="3"/>
          </p:cNvCxnSpPr>
          <p:nvPr/>
        </p:nvCxnSpPr>
        <p:spPr>
          <a:xfrm flipH="1">
            <a:off x="7398422" y="3956525"/>
            <a:ext cx="1246013" cy="381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232143" y="13628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585793" y="137024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11950" y="3411975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10.0.100.0/20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60617" y="3426475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10.0.100.0/20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214855" y="2480972"/>
            <a:ext cx="920750" cy="912437"/>
            <a:chOff x="9072536" y="2598567"/>
            <a:chExt cx="920750" cy="912437"/>
          </a:xfrm>
        </p:grpSpPr>
        <p:grpSp>
          <p:nvGrpSpPr>
            <p:cNvPr id="261" name="그룹 260"/>
            <p:cNvGrpSpPr/>
            <p:nvPr/>
          </p:nvGrpSpPr>
          <p:grpSpPr>
            <a:xfrm>
              <a:off x="9072536" y="2803616"/>
              <a:ext cx="920750" cy="707388"/>
              <a:chOff x="6557721" y="3766511"/>
              <a:chExt cx="920750" cy="707388"/>
            </a:xfrm>
          </p:grpSpPr>
          <p:sp>
            <p:nvSpPr>
              <p:cNvPr id="262" name="TextBox 60">
                <a:extLst>
                  <a:ext uri="{FF2B5EF4-FFF2-40B4-BE49-F238E27FC236}">
                    <a16:creationId xmlns:a16="http://schemas.microsoft.com/office/drawing/2014/main" id="{34E58C84-DC2E-5E48-8722-27FE9622C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7721" y="4227678"/>
                <a:ext cx="9207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Glacier</a:t>
                </a:r>
              </a:p>
            </p:txBody>
          </p:sp>
          <p:pic>
            <p:nvPicPr>
              <p:cNvPr id="264" name="Graphic 66">
                <a:extLst>
                  <a:ext uri="{FF2B5EF4-FFF2-40B4-BE49-F238E27FC236}">
                    <a16:creationId xmlns:a16="http://schemas.microsoft.com/office/drawing/2014/main" id="{27A2FBEB-B16D-5C48-AABF-654B9E1389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3327" y="376651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6" name="TextBox 325"/>
            <p:cNvSpPr txBox="1"/>
            <p:nvPr/>
          </p:nvSpPr>
          <p:spPr>
            <a:xfrm>
              <a:off x="9161371" y="2598567"/>
              <a:ext cx="7787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rgbClr val="00B050"/>
                  </a:solidFill>
                </a:rPr>
                <a:t>10.0.200.2/24</a:t>
              </a:r>
              <a:endParaRPr lang="ko-KR" altLang="en-US" sz="7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6473508" y="4743298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10.0.150.3/24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4116854" y="474983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</a:rPr>
              <a:t>10.0.150.2/24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337602" y="1085161"/>
            <a:ext cx="1163640" cy="719138"/>
            <a:chOff x="9518905" y="1987657"/>
            <a:chExt cx="1163640" cy="719138"/>
          </a:xfrm>
        </p:grpSpPr>
        <p:sp>
          <p:nvSpPr>
            <p:cNvPr id="128" name="TextBox 20">
              <a:extLst>
                <a:ext uri="{FF2B5EF4-FFF2-40B4-BE49-F238E27FC236}">
                  <a16:creationId xmlns:a16="http://schemas.microsoft.com/office/drawing/2014/main" id="{A561273F-29A9-C547-A3BF-A7077BE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8905" y="2368241"/>
              <a:ext cx="1163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</a:t>
              </a:r>
              <a:b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(time-based)</a:t>
              </a:r>
            </a:p>
          </p:txBody>
        </p:sp>
        <p:pic>
          <p:nvPicPr>
            <p:cNvPr id="129" name="Graphic 30">
              <a:extLst>
                <a:ext uri="{FF2B5EF4-FFF2-40B4-BE49-F238E27FC236}">
                  <a16:creationId xmlns:a16="http://schemas.microsoft.com/office/drawing/2014/main" id="{78EF5161-330F-8940-91A5-2C4D562E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007" y="1987657"/>
              <a:ext cx="388462" cy="38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3" name="직선 화살표 연결선 132"/>
          <p:cNvCxnSpPr>
            <a:stCxn id="129" idx="1"/>
            <a:endCxn id="267" idx="3"/>
          </p:cNvCxnSpPr>
          <p:nvPr/>
        </p:nvCxnSpPr>
        <p:spPr>
          <a:xfrm flipH="1" flipV="1">
            <a:off x="9227140" y="1278232"/>
            <a:ext cx="502564" cy="11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268" idx="2"/>
            <a:endCxn id="271" idx="0"/>
          </p:cNvCxnSpPr>
          <p:nvPr/>
        </p:nvCxnSpPr>
        <p:spPr>
          <a:xfrm>
            <a:off x="8997350" y="1704339"/>
            <a:ext cx="1410" cy="23602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23" idx="3"/>
            <a:endCxn id="267" idx="1"/>
          </p:cNvCxnSpPr>
          <p:nvPr/>
        </p:nvCxnSpPr>
        <p:spPr>
          <a:xfrm flipV="1">
            <a:off x="7443720" y="1278232"/>
            <a:ext cx="1326220" cy="21511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25" idx="3"/>
            <a:endCxn id="267" idx="1"/>
          </p:cNvCxnSpPr>
          <p:nvPr/>
        </p:nvCxnSpPr>
        <p:spPr>
          <a:xfrm flipV="1">
            <a:off x="7466020" y="1278232"/>
            <a:ext cx="1303920" cy="2271354"/>
          </a:xfrm>
          <a:prstGeom prst="bentConnector3">
            <a:avLst>
              <a:gd name="adj1" fmla="val 4902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87" y="268192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53" y="2909011"/>
            <a:ext cx="283094" cy="28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7" name="그룹 156"/>
          <p:cNvGrpSpPr/>
          <p:nvPr/>
        </p:nvGrpSpPr>
        <p:grpSpPr>
          <a:xfrm>
            <a:off x="1435019" y="1466286"/>
            <a:ext cx="1339850" cy="821720"/>
            <a:chOff x="2826239" y="5402426"/>
            <a:chExt cx="1339850" cy="821720"/>
          </a:xfrm>
        </p:grpSpPr>
        <p:sp>
          <p:nvSpPr>
            <p:cNvPr id="158" name="TextBox 22">
              <a:extLst>
                <a:ext uri="{FF2B5EF4-FFF2-40B4-BE49-F238E27FC236}">
                  <a16:creationId xmlns:a16="http://schemas.microsoft.com/office/drawing/2014/main" id="{F957C4EB-E925-CD46-B6E6-5F934B6F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239" y="5824036"/>
              <a:ext cx="1339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59" name="Graphic 24">
              <a:extLst>
                <a:ext uri="{FF2B5EF4-FFF2-40B4-BE49-F238E27FC236}">
                  <a16:creationId xmlns:a16="http://schemas.microsoft.com/office/drawing/2014/main" id="{F98FFE17-32E0-0245-9C99-4566C0E2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61" y="54024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화살표 연결선 14"/>
          <p:cNvCxnSpPr>
            <a:stCxn id="21" idx="0"/>
            <a:endCxn id="158" idx="2"/>
          </p:cNvCxnSpPr>
          <p:nvPr/>
        </p:nvCxnSpPr>
        <p:spPr>
          <a:xfrm flipH="1" flipV="1">
            <a:off x="2104944" y="2288006"/>
            <a:ext cx="1349" cy="3824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59" idx="3"/>
            <a:endCxn id="134" idx="1"/>
          </p:cNvCxnSpPr>
          <p:nvPr/>
        </p:nvCxnSpPr>
        <p:spPr>
          <a:xfrm>
            <a:off x="2329541" y="1694886"/>
            <a:ext cx="685131" cy="32641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8">
            <a:extLst>
              <a:ext uri="{FF2B5EF4-FFF2-40B4-BE49-F238E27FC236}">
                <a16:creationId xmlns:a16="http://schemas.microsoft.com/office/drawing/2014/main" id="{DB012686-D413-7A47-9F5C-67C2A942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1" y="5875530"/>
            <a:ext cx="540352" cy="54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꺾인 연결선 225"/>
          <p:cNvCxnSpPr>
            <a:stCxn id="270" idx="2"/>
            <a:endCxn id="264" idx="1"/>
          </p:cNvCxnSpPr>
          <p:nvPr/>
        </p:nvCxnSpPr>
        <p:spPr>
          <a:xfrm rot="16200000" flipH="1">
            <a:off x="9562139" y="2036298"/>
            <a:ext cx="313533" cy="144311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19" y="5877988"/>
            <a:ext cx="545530" cy="54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3777" y="936138"/>
            <a:ext cx="870751" cy="2616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10.0.0.0/16</a:t>
            </a:r>
            <a:endParaRPr lang="ko-KR" altLang="en-US" sz="1100" dirty="0"/>
          </a:p>
        </p:txBody>
      </p:sp>
      <p:cxnSp>
        <p:nvCxnSpPr>
          <p:cNvPr id="13" name="꺾인 연결선 12"/>
          <p:cNvCxnSpPr>
            <a:stCxn id="214" idx="2"/>
            <a:endCxn id="172" idx="0"/>
          </p:cNvCxnSpPr>
          <p:nvPr/>
        </p:nvCxnSpPr>
        <p:spPr>
          <a:xfrm rot="5400000">
            <a:off x="5073191" y="3455239"/>
            <a:ext cx="277499" cy="2352992"/>
          </a:xfrm>
          <a:prstGeom prst="bentConnector3">
            <a:avLst>
              <a:gd name="adj1" fmla="val 43135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88" idx="0"/>
          </p:cNvCxnSpPr>
          <p:nvPr/>
        </p:nvCxnSpPr>
        <p:spPr>
          <a:xfrm>
            <a:off x="6388438" y="4507549"/>
            <a:ext cx="3457" cy="26293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9273681" y="4399827"/>
            <a:ext cx="1162665" cy="660226"/>
            <a:chOff x="1953741" y="1243016"/>
            <a:chExt cx="1162665" cy="660226"/>
          </a:xfrm>
        </p:grpSpPr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3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323" y="1243016"/>
              <a:ext cx="270582" cy="349011"/>
            </a:xfrm>
            <a:prstGeom prst="rect">
              <a:avLst/>
            </a:prstGeom>
          </p:spPr>
        </p:pic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70E4F64E-D73F-A145-9779-1A5A352AB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741" y="1564688"/>
              <a:ext cx="11626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Guard duty</a:t>
              </a:r>
            </a:p>
            <a:p>
              <a:pPr algn="ctr" eaLnBrk="1" hangingPunct="1"/>
              <a:r>
                <a:rPr lang="en-US" altLang="en-US" sz="8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resource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62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132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created xsi:type="dcterms:W3CDTF">2021-06-04T04:28:19Z</dcterms:created>
  <dcterms:modified xsi:type="dcterms:W3CDTF">2021-06-07T00:45:17Z</dcterms:modified>
</cp:coreProperties>
</file>