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sldIdLst>
    <p:sldId id="256" r:id="rId2"/>
    <p:sldId id="294" r:id="rId3"/>
    <p:sldId id="272" r:id="rId4"/>
    <p:sldId id="258" r:id="rId5"/>
    <p:sldId id="289" r:id="rId6"/>
    <p:sldId id="280" r:id="rId7"/>
    <p:sldId id="282" r:id="rId8"/>
    <p:sldId id="273" r:id="rId9"/>
    <p:sldId id="274" r:id="rId10"/>
    <p:sldId id="268" r:id="rId11"/>
    <p:sldId id="259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222A35"/>
    <a:srgbClr val="8383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E382B-20BE-4C76-B52F-989D73DCD80C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5EDF4-0012-41D4-8D88-FD98E3524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5EDF4-0012-41D4-8D88-FD98E35240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7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5EDF4-0012-41D4-8D88-FD98E35240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7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512B-5122-4D84-B150-7D651CE23C9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6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4720" y="2560805"/>
            <a:ext cx="6622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헬스장 예약관리 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5859" y="5046331"/>
            <a:ext cx="3788476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난쏘공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33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F9FDE-BF37-4F63-B8C6-F13423055AFF}"/>
              </a:ext>
            </a:extLst>
          </p:cNvPr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유스케이스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CBDAD-83B1-46B2-A292-E98EE5353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4" t="15094" r="29751" b="11314"/>
          <a:stretch/>
        </p:blipFill>
        <p:spPr>
          <a:xfrm>
            <a:off x="2867297" y="906780"/>
            <a:ext cx="568452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4648D9-2EEF-445C-9F05-E186565892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55" y="689982"/>
            <a:ext cx="6415726" cy="52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7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1C2540-450D-4D49-8CC3-8B8BF19B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738687"/>
            <a:ext cx="6858000" cy="52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8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EA845E-0A41-4038-94E6-6CCB5BC4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1173249"/>
            <a:ext cx="9144000" cy="4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22ED45-A5A0-4309-9B06-8275A9B07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48" y="556525"/>
            <a:ext cx="8654143" cy="5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8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8A3432-7029-417C-9643-6F063943E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5" y="1148618"/>
            <a:ext cx="8693962" cy="42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33D324-E66E-4CDE-8D28-EB6DEE006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41" y="710793"/>
            <a:ext cx="8171717" cy="54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클래스 및 시퀀스 다이어그램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B7C41C-31CF-41B1-9452-F86A8EA5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37" y="587005"/>
            <a:ext cx="9144000" cy="5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화면 보고서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B2BBA-684B-4982-96E1-A95A909AA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75" t="19541" r="33125" b="45108"/>
          <a:stretch/>
        </p:blipFill>
        <p:spPr>
          <a:xfrm>
            <a:off x="3200591" y="1219200"/>
            <a:ext cx="5790817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화면 보고서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924DC-465C-46FB-ABE6-A77FBE9D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5" t="36882" r="33000" b="30657"/>
          <a:stretch/>
        </p:blipFill>
        <p:spPr>
          <a:xfrm>
            <a:off x="3048000" y="1446014"/>
            <a:ext cx="6492240" cy="39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3063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시스템 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91363" y="2143752"/>
            <a:ext cx="9748909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헬스장 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PT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의 수요 증가로 인한 트레이너들과 헬스장 이용자들 사이의 일정 수립의 번거로움을 해결하고 전산 상으로 예약을 진행하고 트레이너 별 가용 시간대를 확인 가능하도록 하여 트레이너와 고객의 불편을 최소화</a:t>
            </a:r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화면 보고서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A1CB9-B30A-4F02-A0FC-DCCB3B36B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0" t="29768" r="33375" b="38216"/>
          <a:stretch/>
        </p:blipFill>
        <p:spPr>
          <a:xfrm>
            <a:off x="2865119" y="1253277"/>
            <a:ext cx="7040881" cy="43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8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19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3608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836" y="62670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화면 보고서</a:t>
            </a:r>
            <a:endParaRPr lang="ko-KR" altLang="en-US" sz="2400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425C7-1843-4A0A-AD34-B0F02A797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50" t="37105" r="33125" b="29990"/>
          <a:stretch/>
        </p:blipFill>
        <p:spPr>
          <a:xfrm>
            <a:off x="2499360" y="1032220"/>
            <a:ext cx="7650480" cy="47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5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3063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상세기능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32894" y="968674"/>
            <a:ext cx="9748909" cy="511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회원가입 및 로그인 시 트레이너와 고객을 구분하여 사용하게 함</a:t>
            </a:r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트레이너가 예약 가능한 시간대를 올리면 고객이 그 시간대를 확인하고 예약할 수 있도록 함</a:t>
            </a:r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트레이너 별 전문 분야와 관련된 프로필을 제공하여 체중관리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근력 기르기 등 고객의 목적에 따라 트레이너를 선택할 수 있도록 함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마이페이지를 통해 트레이너는 자신의 일정을 예약한 고객의 현황을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고객은 자신이 예약한 일정의 내역을 확인 및 취소할 수 있음</a:t>
            </a:r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게시판을 통해 헬스장의 공지사항 및 이벤트 등의 정보를 게시하고 사용자가 글을 게시할 수 있는 커뮤니티 공간을 만듦</a:t>
            </a:r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캘린더를 통해 예약한 날짜와 시간을 쉽게 확인할 수 있도록 함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3648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생명주기 모델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48299-8A81-4832-B7A6-16364CA56C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52" y="1027003"/>
            <a:ext cx="6767095" cy="40152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FBBB2-44A7-4986-8EB8-D83509C1B3E5}"/>
              </a:ext>
            </a:extLst>
          </p:cNvPr>
          <p:cNvSpPr txBox="1"/>
          <p:nvPr/>
        </p:nvSpPr>
        <p:spPr>
          <a:xfrm>
            <a:off x="1652481" y="5184666"/>
            <a:ext cx="425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08서울남산체 B"/>
              </a:rPr>
              <a:t>폭포수 모델을 통해 단계적으로 진행하여 체계적으로 프로젝트를 진행함 </a:t>
            </a:r>
          </a:p>
        </p:txBody>
      </p:sp>
    </p:spTree>
    <p:extLst>
      <p:ext uri="{BB962C8B-B14F-4D97-AF65-F5344CB8AC3E}">
        <p14:creationId xmlns:p14="http://schemas.microsoft.com/office/powerpoint/2010/main" val="133721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3648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692EC2-3E66-4C83-86A6-3710B605E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50" t="54002" r="32000" b="17540"/>
          <a:stretch/>
        </p:blipFill>
        <p:spPr>
          <a:xfrm>
            <a:off x="2118359" y="1882140"/>
            <a:ext cx="8266033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3648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역할 및 책임 </a:t>
            </a:r>
          </a:p>
        </p:txBody>
      </p:sp>
      <p:pic>
        <p:nvPicPr>
          <p:cNvPr id="9" name="그림 8" descr="C:\Users\WooIn\AppData\Local\Microsoft\Windows\INetCache\Content.Word\조직도.jpg">
            <a:extLst>
              <a:ext uri="{FF2B5EF4-FFF2-40B4-BE49-F238E27FC236}">
                <a16:creationId xmlns:a16="http://schemas.microsoft.com/office/drawing/2014/main" id="{7308CCFE-86BF-4009-AC93-AC17B3716A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1" y="1472156"/>
            <a:ext cx="5400675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08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3648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역할 및 책임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74C96-E1ED-4233-8854-24FEF59AF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0" t="33103" r="32000" b="23320"/>
          <a:stretch/>
        </p:blipFill>
        <p:spPr>
          <a:xfrm>
            <a:off x="2407920" y="1165232"/>
            <a:ext cx="7761490" cy="45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337" y="18385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도구 및 산출물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1F9D8-8900-4B9E-9B2B-329F12376EAF}"/>
              </a:ext>
            </a:extLst>
          </p:cNvPr>
          <p:cNvSpPr txBox="1"/>
          <p:nvPr/>
        </p:nvSpPr>
        <p:spPr>
          <a:xfrm>
            <a:off x="1737360" y="846462"/>
            <a:ext cx="9339942" cy="25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도구 관리</a:t>
            </a:r>
            <a:endParaRPr lang="en-US" altLang="ko-KR" dirty="0"/>
          </a:p>
          <a:p>
            <a:pPr marL="800100" lvl="1" indent="-342900" latinLnBrk="1">
              <a:lnSpc>
                <a:spcPct val="130000"/>
              </a:lnSpc>
              <a:buFont typeface="+mj-lt"/>
              <a:buAutoNum type="arabicPeriod"/>
            </a:pPr>
            <a:r>
              <a:rPr lang="ko-KR" altLang="ko-KR" dirty="0"/>
              <a:t>문서 관리 도구</a:t>
            </a:r>
            <a:r>
              <a:rPr lang="en-US" altLang="ko-KR" dirty="0"/>
              <a:t> : </a:t>
            </a:r>
            <a:r>
              <a:rPr lang="ko-KR" altLang="ko-KR" dirty="0"/>
              <a:t>워드프로세서</a:t>
            </a:r>
            <a:r>
              <a:rPr lang="en-US" altLang="ko-KR" dirty="0"/>
              <a:t>, </a:t>
            </a:r>
            <a:r>
              <a:rPr lang="ko-KR" altLang="ko-KR" dirty="0" err="1"/>
              <a:t>한컴오피스</a:t>
            </a:r>
            <a:r>
              <a:rPr lang="ko-KR" altLang="ko-KR" dirty="0"/>
              <a:t> 한글</a:t>
            </a:r>
            <a:r>
              <a:rPr lang="en-US" altLang="ko-KR" dirty="0"/>
              <a:t>, </a:t>
            </a:r>
            <a:r>
              <a:rPr lang="ko-KR" altLang="ko-KR" dirty="0"/>
              <a:t>파워포인트</a:t>
            </a:r>
            <a:r>
              <a:rPr lang="en-US" altLang="ko-KR" dirty="0"/>
              <a:t>, Star UML</a:t>
            </a:r>
            <a:endParaRPr lang="ko-KR" altLang="ko-KR" dirty="0"/>
          </a:p>
          <a:p>
            <a:pPr marL="800100" lvl="1" indent="-342900" latinLnBrk="1">
              <a:lnSpc>
                <a:spcPct val="130000"/>
              </a:lnSpc>
              <a:buFont typeface="+mj-lt"/>
              <a:buAutoNum type="arabicPeriod"/>
            </a:pPr>
            <a:r>
              <a:rPr lang="ko-KR" altLang="ko-KR" dirty="0"/>
              <a:t>개발 도구</a:t>
            </a:r>
          </a:p>
          <a:p>
            <a:pPr marL="1257300" lvl="2" indent="-342900" latinLnBrk="1">
              <a:lnSpc>
                <a:spcPct val="130000"/>
              </a:lnSpc>
              <a:buFont typeface="+mj-lt"/>
              <a:buAutoNum type="arabicParenR"/>
            </a:pPr>
            <a:r>
              <a:rPr lang="en-US" altLang="ko-KR" dirty="0"/>
              <a:t>Sublime Text2 : HTML, CSS, JAVASCRIPT, JSP(</a:t>
            </a:r>
            <a:r>
              <a:rPr lang="ko-KR" altLang="ko-KR" dirty="0"/>
              <a:t>서버</a:t>
            </a:r>
            <a:r>
              <a:rPr lang="en-US" altLang="ko-KR" dirty="0"/>
              <a:t>)</a:t>
            </a:r>
            <a:endParaRPr lang="ko-KR" altLang="ko-KR" dirty="0"/>
          </a:p>
          <a:p>
            <a:pPr lvl="0" latinLnBrk="1">
              <a:lnSpc>
                <a:spcPct val="130000"/>
              </a:lnSpc>
            </a:pPr>
            <a:r>
              <a:rPr lang="en-US" altLang="ko-KR" dirty="0"/>
              <a:t>		2)   Eclipse : JSP(</a:t>
            </a:r>
            <a:r>
              <a:rPr lang="ko-KR" altLang="ko-KR" dirty="0"/>
              <a:t>서버</a:t>
            </a:r>
            <a:r>
              <a:rPr lang="en-US" altLang="ko-KR" dirty="0"/>
              <a:t>)	</a:t>
            </a:r>
            <a:endParaRPr lang="ko-KR" altLang="ko-KR" dirty="0"/>
          </a:p>
          <a:p>
            <a:pPr lvl="0" latinLnBrk="1">
              <a:lnSpc>
                <a:spcPct val="130000"/>
              </a:lnSpc>
            </a:pPr>
            <a:r>
              <a:rPr lang="en-US" altLang="ko-KR" dirty="0"/>
              <a:t>		3)   MYSQL, : </a:t>
            </a:r>
            <a:r>
              <a:rPr lang="ko-KR" altLang="ko-KR" dirty="0"/>
              <a:t>데이터베이스</a:t>
            </a:r>
          </a:p>
          <a:p>
            <a:pPr lvl="0" latinLnBrk="1">
              <a:lnSpc>
                <a:spcPct val="130000"/>
              </a:lnSpc>
            </a:pPr>
            <a:r>
              <a:rPr lang="en-US" altLang="ko-KR" dirty="0"/>
              <a:t>	3.   </a:t>
            </a:r>
            <a:r>
              <a:rPr lang="ko-KR" altLang="ko-KR" dirty="0"/>
              <a:t>형상 관리 도구 </a:t>
            </a:r>
            <a:r>
              <a:rPr lang="en-US" altLang="ko-KR" dirty="0"/>
              <a:t>: </a:t>
            </a:r>
            <a:r>
              <a:rPr lang="ko-KR" altLang="ko-KR" dirty="0"/>
              <a:t>카카오톡</a:t>
            </a:r>
            <a:r>
              <a:rPr lang="en-US" altLang="ko-KR" dirty="0"/>
              <a:t>, 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ko-KR" dirty="0"/>
              <a:t>조별게시판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CB0A1-8554-4030-B1E9-059390C85DC6}"/>
              </a:ext>
            </a:extLst>
          </p:cNvPr>
          <p:cNvSpPr txBox="1"/>
          <p:nvPr/>
        </p:nvSpPr>
        <p:spPr>
          <a:xfrm>
            <a:off x="1737360" y="3666740"/>
            <a:ext cx="9183189" cy="22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산출물 관리</a:t>
            </a:r>
            <a:endParaRPr lang="en-US" altLang="ko-KR" dirty="0"/>
          </a:p>
          <a:p>
            <a:pPr marL="800100" lvl="1" indent="-342900" latinLnBrk="1">
              <a:lnSpc>
                <a:spcPct val="130000"/>
              </a:lnSpc>
              <a:buFont typeface="+mj-lt"/>
              <a:buAutoNum type="arabicPeriod"/>
            </a:pPr>
            <a:r>
              <a:rPr lang="ko-KR" altLang="ko-KR" dirty="0"/>
              <a:t>문서 산출물 </a:t>
            </a:r>
            <a:r>
              <a:rPr lang="en-US" altLang="ko-KR" dirty="0"/>
              <a:t>: </a:t>
            </a:r>
            <a:r>
              <a:rPr lang="ko-KR" altLang="ko-KR" dirty="0"/>
              <a:t>제안서</a:t>
            </a:r>
            <a:r>
              <a:rPr lang="en-US" altLang="ko-KR" dirty="0"/>
              <a:t>, </a:t>
            </a:r>
            <a:r>
              <a:rPr lang="ko-KR" altLang="ko-KR" dirty="0"/>
              <a:t>요구사항 명세서</a:t>
            </a:r>
            <a:r>
              <a:rPr lang="en-US" altLang="ko-KR" dirty="0"/>
              <a:t>, </a:t>
            </a:r>
            <a:r>
              <a:rPr lang="ko-KR" altLang="ko-KR" dirty="0"/>
              <a:t>계획서</a:t>
            </a:r>
            <a:r>
              <a:rPr lang="en-US" altLang="ko-KR" dirty="0"/>
              <a:t>, </a:t>
            </a:r>
            <a:r>
              <a:rPr lang="ko-KR" altLang="ko-KR" dirty="0"/>
              <a:t>데이터베이스 상세 설계서</a:t>
            </a:r>
            <a:r>
              <a:rPr lang="en-US" altLang="ko-KR" dirty="0"/>
              <a:t>, </a:t>
            </a:r>
            <a:r>
              <a:rPr lang="ko-KR" altLang="ko-KR" dirty="0"/>
              <a:t>테스트 계획서</a:t>
            </a:r>
            <a:r>
              <a:rPr lang="en-US" altLang="ko-KR" dirty="0"/>
              <a:t>, </a:t>
            </a:r>
            <a:r>
              <a:rPr lang="ko-KR" altLang="ko-KR" dirty="0"/>
              <a:t>기타</a:t>
            </a:r>
          </a:p>
          <a:p>
            <a:pPr marL="800100" lvl="1" indent="-342900" latinLnBrk="1">
              <a:lnSpc>
                <a:spcPct val="130000"/>
              </a:lnSpc>
              <a:buFont typeface="+mj-lt"/>
              <a:buAutoNum type="arabicPeriod"/>
            </a:pPr>
            <a:r>
              <a:rPr lang="ko-KR" altLang="ko-KR" dirty="0"/>
              <a:t>코드 산출물 </a:t>
            </a:r>
            <a:r>
              <a:rPr lang="en-US" altLang="ko-KR" dirty="0"/>
              <a:t>: HTML</a:t>
            </a:r>
            <a:r>
              <a:rPr lang="ko-KR" altLang="ko-KR" dirty="0"/>
              <a:t>파일</a:t>
            </a:r>
            <a:r>
              <a:rPr lang="en-US" altLang="ko-KR" dirty="0"/>
              <a:t>, </a:t>
            </a:r>
            <a:r>
              <a:rPr lang="ko-KR" altLang="ko-KR" dirty="0"/>
              <a:t>서버파일</a:t>
            </a:r>
            <a:r>
              <a:rPr lang="en-US" altLang="ko-KR" dirty="0"/>
              <a:t>, CSS</a:t>
            </a:r>
            <a:r>
              <a:rPr lang="ko-KR" altLang="ko-KR" dirty="0"/>
              <a:t>파일</a:t>
            </a:r>
            <a:r>
              <a:rPr lang="en-US" altLang="ko-KR" dirty="0"/>
              <a:t>, JS</a:t>
            </a:r>
            <a:r>
              <a:rPr lang="ko-KR" altLang="ko-KR" dirty="0"/>
              <a:t>파일</a:t>
            </a:r>
          </a:p>
          <a:p>
            <a:pPr marL="800100" lvl="1" indent="-342900" latinLnBrk="1">
              <a:lnSpc>
                <a:spcPct val="130000"/>
              </a:lnSpc>
              <a:buFont typeface="+mj-lt"/>
              <a:buAutoNum type="arabicPeriod"/>
            </a:pPr>
            <a:r>
              <a:rPr lang="ko-KR" altLang="ko-KR" dirty="0"/>
              <a:t>다이어그램 산출물 </a:t>
            </a:r>
            <a:r>
              <a:rPr lang="en-US" altLang="ko-KR" dirty="0"/>
              <a:t>: </a:t>
            </a:r>
            <a:r>
              <a:rPr lang="ko-KR" altLang="ko-KR" dirty="0" err="1"/>
              <a:t>유스케이스</a:t>
            </a:r>
            <a:r>
              <a:rPr lang="ko-KR" altLang="ko-KR" dirty="0"/>
              <a:t> 다이어그램</a:t>
            </a:r>
            <a:r>
              <a:rPr lang="en-US" altLang="ko-KR" dirty="0"/>
              <a:t>, </a:t>
            </a:r>
            <a:r>
              <a:rPr lang="ko-KR" altLang="ko-KR" dirty="0"/>
              <a:t>클래스 다이어그램</a:t>
            </a:r>
            <a:r>
              <a:rPr lang="en-US" altLang="ko-KR" dirty="0"/>
              <a:t>, </a:t>
            </a:r>
            <a:r>
              <a:rPr lang="ko-KR" altLang="ko-KR" dirty="0"/>
              <a:t>시퀀스 다이어그램</a:t>
            </a:r>
            <a:r>
              <a:rPr lang="en-US" altLang="ko-KR" dirty="0"/>
              <a:t>, JPG</a:t>
            </a:r>
            <a:r>
              <a:rPr lang="ko-KR" altLang="ko-KR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6587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99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5458" y="1671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459" y="59704"/>
            <a:ext cx="676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위험 요소 및 해결 방안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36800" y="0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9C4280-7D9A-4600-8A29-0D826C523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25" t="38439" r="21625" b="19318"/>
          <a:stretch/>
        </p:blipFill>
        <p:spPr>
          <a:xfrm>
            <a:off x="2026920" y="1335461"/>
            <a:ext cx="8138160" cy="41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271</Words>
  <Application>Microsoft Office PowerPoint</Application>
  <PresentationFormat>와이드스크린</PresentationFormat>
  <Paragraphs>43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08서울남산체 B</vt:lpstr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나 야나</cp:lastModifiedBy>
  <cp:revision>52</cp:revision>
  <dcterms:created xsi:type="dcterms:W3CDTF">2015-11-27T04:47:28Z</dcterms:created>
  <dcterms:modified xsi:type="dcterms:W3CDTF">2018-06-11T07:42:01Z</dcterms:modified>
</cp:coreProperties>
</file>